
<file path=[Content_Types].xml><?xml version="1.0" encoding="utf-8"?>
<Types xmlns="http://schemas.openxmlformats.org/package/2006/content-types">
  <Override PartName="/ppt/slideMasters/slideMaster3.xml" ContentType="application/vnd.openxmlformats-officedocument.presentationml.slideMaster+xml"/>
  <Override PartName="/ppt/slides/slide47.xml" ContentType="application/vnd.openxmlformats-officedocument.presentationml.slide+xml"/>
  <Override PartName="/ppt/slides/slide58.xml" ContentType="application/vnd.openxmlformats-officedocument.presentationml.slide+xml"/>
  <Override PartName="/ppt/slides/slide94.xml" ContentType="application/vnd.openxmlformats-officedocument.presentationml.slide+xml"/>
  <Override PartName="/ppt/theme/theme5.xml" ContentType="application/vnd.openxmlformats-officedocument.theme+xml"/>
  <Override PartName="/ppt/slideLayouts/slideLayout57.xml" ContentType="application/vnd.openxmlformats-officedocument.presentationml.slideLayout+xml"/>
  <Override PartName="/ppt/slides/slide36.xml" ContentType="application/vnd.openxmlformats-officedocument.presentationml.slide+xml"/>
  <Override PartName="/ppt/slides/slide83.xml" ContentType="application/vnd.openxmlformats-officedocument.presentationml.slide+xml"/>
  <Override PartName="/ppt/slideLayouts/slideLayout46.xml" ContentType="application/vnd.openxmlformats-officedocument.presentationml.slideLayout+xml"/>
  <Override PartName="/ppt/slides/slide25.xml" ContentType="application/vnd.openxmlformats-officedocument.presentationml.slide+xml"/>
  <Override PartName="/ppt/slides/slide72.xml" ContentType="application/vnd.openxmlformats-officedocument.presentationml.slide+xml"/>
  <Override PartName="/ppt/slideLayouts/slideLayout2.xml" ContentType="application/vnd.openxmlformats-officedocument.presentationml.slideLayout+xml"/>
  <Override PartName="/ppt/slideLayouts/slideLayout35.xml" ContentType="application/vnd.openxmlformats-officedocument.presentationml.slideLayout+xml"/>
  <Default Extension="xml" ContentType="application/xml"/>
  <Override PartName="/ppt/slides/slide14.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4.xml" ContentType="application/vnd.openxmlformats-officedocument.presentationml.slideLayout+xml"/>
  <Override PartName="/ppt/slideLayouts/slideLayout60.xml" ContentType="application/vnd.openxmlformats-officedocument.presentationml.slideLayout+xml"/>
  <Override PartName="/ppt/slideLayouts/slideLayout71.xml" ContentType="application/vnd.openxmlformats-officedocument.presentationml.slideLayout+xml"/>
  <Override PartName="/ppt/tableStyles.xml" ContentType="application/vnd.openxmlformats-officedocument.presentationml.tableStyles+xml"/>
  <Override PartName="/ppt/slides/slide99.xml" ContentType="application/vnd.openxmlformats-officedocument.presentationml.slide+xml"/>
  <Override PartName="/ppt/slideMasters/slideMaster4.xml" ContentType="application/vnd.openxmlformats-officedocument.presentationml.slideMaster+xml"/>
  <Override PartName="/ppt/slides/slide9.xml" ContentType="application/vnd.openxmlformats-officedocument.presentationml.slide+xml"/>
  <Override PartName="/ppt/slides/slide59.xml" ContentType="application/vnd.openxmlformats-officedocument.presentationml.slide+xml"/>
  <Override PartName="/ppt/slides/slide77.xml" ContentType="application/vnd.openxmlformats-officedocument.presentationml.slide+xml"/>
  <Override PartName="/ppt/slides/slide88.xml" ContentType="application/vnd.openxmlformats-officedocument.presentationml.slide+xml"/>
  <Override PartName="/ppt/slides/slide107.xml" ContentType="application/vnd.openxmlformats-officedocument.presentationml.slide+xml"/>
  <Override PartName="/ppt/viewProps.xml" ContentType="application/vnd.openxmlformats-officedocument.presentationml.viewProps+xml"/>
  <Override PartName="/ppt/theme/theme6.xml" ContentType="application/vnd.openxmlformats-officedocument.theme+xml"/>
  <Override PartName="/ppt/slideLayouts/slideLayout69.xml" ContentType="application/vnd.openxmlformats-officedocument.presentationml.slideLayout+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s/slide66.xml" ContentType="application/vnd.openxmlformats-officedocument.presentationml.slide+xml"/>
  <Override PartName="/ppt/slides/slide95.xml" ContentType="application/vnd.openxmlformats-officedocument.presentationml.slide+xml"/>
  <Override PartName="/ppt/slides/slide103.xml" ContentType="application/vnd.openxmlformats-officedocument.presentationml.slide+xml"/>
  <Override PartName="/ppt/slides/slide114.xml" ContentType="application/vnd.openxmlformats-officedocument.presentationml.slide+xml"/>
  <Override PartName="/ppt/slideLayouts/slideLayout7.xml" ContentType="application/vnd.openxmlformats-officedocument.presentationml.slideLayout+xml"/>
  <Default Extension="png" ContentType="image/png"/>
  <Override PartName="/ppt/slideLayouts/slideLayout29.xml" ContentType="application/vnd.openxmlformats-officedocument.presentationml.slideLayout+xml"/>
  <Override PartName="/ppt/slideLayouts/slideLayout58.xml" ContentType="application/vnd.openxmlformats-officedocument.presentationml.slideLayout+xml"/>
  <Override PartName="/ppt/slideLayouts/slideLayout76.xml" ContentType="application/vnd.openxmlformats-officedocument.presentationml.slideLayout+xml"/>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presProps.xml" ContentType="application/vnd.openxmlformats-officedocument.presentationml.presProps+xml"/>
  <Override PartName="/ppt/slideLayouts/slideLayout18.xml" ContentType="application/vnd.openxmlformats-officedocument.presentationml.slideLayout+xml"/>
  <Override PartName="/ppt/theme/theme2.xml" ContentType="application/vnd.openxmlformats-officedocument.theme+xml"/>
  <Override PartName="/ppt/slideLayouts/slideLayout36.xml" ContentType="application/vnd.openxmlformats-officedocument.presentationml.slideLayout+xml"/>
  <Override PartName="/ppt/slideLayouts/slideLayout47.xml" ContentType="application/vnd.openxmlformats-officedocument.presentationml.slideLayout+xml"/>
  <Override PartName="/ppt/slideLayouts/slideLayout6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s/slide62.xml" ContentType="application/vnd.openxmlformats-officedocument.presentationml.slide+xml"/>
  <Override PartName="/ppt/slides/slide80.xml" ContentType="application/vnd.openxmlformats-officedocument.presentationml.slide+xml"/>
  <Override PartName="/ppt/slides/slide91.xml" ContentType="application/vnd.openxmlformats-officedocument.presentationml.slide+xml"/>
  <Override PartName="/ppt/slides/slide110.xml" ContentType="application/vnd.openxmlformats-officedocument.presentationml.slide+xml"/>
  <Override PartName="/ppt/slideLayouts/slideLayout3.xml" ContentType="application/vnd.openxmlformats-officedocument.presentationml.slideLayout+xml"/>
  <Override PartName="/ppt/slideLayouts/slideLayout25.xml" ContentType="application/vnd.openxmlformats-officedocument.presentationml.slideLayout+xml"/>
  <Override PartName="/ppt/slideLayouts/slideLayout43.xml" ContentType="application/vnd.openxmlformats-officedocument.presentationml.slideLayout+xml"/>
  <Override PartName="/ppt/slideLayouts/slideLayout54.xml" ContentType="application/vnd.openxmlformats-officedocument.presentationml.slideLayout+xml"/>
  <Override PartName="/ppt/slideLayouts/slideLayout72.xml" ContentType="application/vnd.openxmlformats-officedocument.presentationml.slideLayout+xml"/>
  <Override PartName="/ppt/presentation.xml" ContentType="application/vnd.openxmlformats-officedocument.presentationml.presentation.main+xml"/>
  <Override PartName="/ppt/slides/slide22.xml" ContentType="application/vnd.openxmlformats-officedocument.presentationml.slide+xml"/>
  <Override PartName="/ppt/slides/slide51.xml" ContentType="application/vnd.openxmlformats-officedocument.presentationml.slide+xml"/>
  <Override PartName="/ppt/slideLayouts/slideLayout14.xml" ContentType="application/vnd.openxmlformats-officedocument.presentationml.slideLayout+xml"/>
  <Override PartName="/ppt/slideLayouts/slideLayout32.xml" ContentType="application/vnd.openxmlformats-officedocument.presentationml.slideLayout+xml"/>
  <Override PartName="/ppt/slideLayouts/slideLayout6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40.xml" ContentType="application/vnd.openxmlformats-officedocument.presentationml.slide+xml"/>
  <Override PartName="/ppt/slideLayouts/slideLayout21.xml" ContentType="application/vnd.openxmlformats-officedocument.presentationml.slideLayout+xml"/>
  <Override PartName="/ppt/slideLayouts/slideLayout50.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89.xml" ContentType="application/vnd.openxmlformats-officedocument.presentationml.slide+xml"/>
  <Override PartName="/ppt/slides/slide108.xml" ContentType="application/vnd.openxmlformats-officedocument.presentationml.slide+xml"/>
  <Override PartName="/ppt/slideMasters/slideMaster5.xml" ContentType="application/vnd.openxmlformats-officedocument.presentationml.slideMaster+xml"/>
  <Override PartName="/ppt/slides/slide49.xml" ContentType="application/vnd.openxmlformats-officedocument.presentationml.slide+xml"/>
  <Override PartName="/ppt/slides/slide78.xml" ContentType="application/vnd.openxmlformats-officedocument.presentationml.slide+xml"/>
  <Override PartName="/ppt/slides/slide96.xml" ContentType="application/vnd.openxmlformats-officedocument.presentationml.slide+xml"/>
  <Override PartName="/ppt/slides/slide115.xml" ContentType="application/vnd.openxmlformats-officedocument.presentationml.slide+xml"/>
  <Override PartName="/ppt/handoutMasters/handoutMaster1.xml" ContentType="application/vnd.openxmlformats-officedocument.presentationml.handoutMaster+xml"/>
  <Override PartName="/ppt/slideLayouts/slideLayout59.xml" ContentType="application/vnd.openxmlformats-officedocument.presentationml.slideLayout+xml"/>
  <Override PartName="/ppt/theme/theme7.xml" ContentType="application/vnd.openxmlformats-officedocument.them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s/slide104.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Layouts/slideLayout48.xml" ContentType="application/vnd.openxmlformats-officedocument.presentationml.slideLayout+xml"/>
  <Override PartName="/ppt/slideLayouts/slideLayout66.xml" ContentType="application/vnd.openxmlformats-officedocument.presentationml.slideLayout+xml"/>
  <Override PartName="/ppt/slideLayouts/slideLayout77.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s/slide92.xml" ContentType="application/vnd.openxmlformats-officedocument.presentationml.slide+xml"/>
  <Override PartName="/ppt/slides/slide111.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slideLayouts/slideLayout55.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Override PartName="/ppt/slides/slide100.xml" ContentType="application/vnd.openxmlformats-officedocument.presentationml.slide+xml"/>
  <Override PartName="/ppt/slideLayouts/slideLayout15.xml" ContentType="application/vnd.openxmlformats-officedocument.presentationml.slideLayout+xml"/>
  <Override PartName="/ppt/slideLayouts/slideLayout26.xml" ContentType="application/vnd.openxmlformats-officedocument.presentationml.slideLayout+xml"/>
  <Override PartName="/ppt/slideLayouts/slideLayout44.xml" ContentType="application/vnd.openxmlformats-officedocument.presentationml.slideLayout+xml"/>
  <Override PartName="/ppt/slideLayouts/slideLayout62.xml" ContentType="application/vnd.openxmlformats-officedocument.presentationml.slideLayout+xml"/>
  <Override PartName="/ppt/slideLayouts/slideLayout73.xml" ContentType="application/vnd.openxmlformats-officedocument.presentationml.slideLayout+xml"/>
  <Default Extension="wmf" ContentType="image/x-wmf"/>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slideLayouts/slideLayout22.xml" ContentType="application/vnd.openxmlformats-officedocument.presentationml.slideLayout+xml"/>
  <Override PartName="/ppt/slideLayouts/slideLayout33.xml" ContentType="application/vnd.openxmlformats-officedocument.presentationml.slideLayout+xml"/>
  <Override PartName="/ppt/slideLayouts/slideLayout51.xml" ContentType="application/vnd.openxmlformats-officedocument.presentationml.slideLayout+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slideLayouts/slideLayout40.xml" ContentType="application/vnd.openxmlformats-officedocument.presentationml.slideLayout+xml"/>
  <Override PartName="/ppt/commentAuthors.xml" ContentType="application/vnd.openxmlformats-officedocument.presentationml.commentAuthors+xml"/>
  <Override PartName="/ppt/slideMasters/slideMaster6.xml" ContentType="application/vnd.openxmlformats-officedocument.presentationml.slideMaster+xml"/>
  <Override PartName="/ppt/slides/slide79.xml" ContentType="application/vnd.openxmlformats-officedocument.presentationml.slide+xml"/>
  <Override PartName="/ppt/slides/slide109.xml" ContentType="application/vnd.openxmlformats-officedocument.presentationml.slide+xml"/>
  <Override PartName="/ppt/theme/theme8.xml" ContentType="application/vnd.openxmlformats-officedocument.theme+xml"/>
  <Override PartName="/ppt/slides/slide7.xml" ContentType="application/vnd.openxmlformats-officedocument.presentationml.slide+xml"/>
  <Override PartName="/ppt/slides/slide68.xml" ContentType="application/vnd.openxmlformats-officedocument.presentationml.slide+xml"/>
  <Override PartName="/ppt/slides/slide97.xml" ContentType="application/vnd.openxmlformats-officedocument.presentationml.slide+xml"/>
  <Override PartName="/ppt/slides/slide116.xml" ContentType="application/vnd.openxmlformats-officedocument.presentationml.slide+xml"/>
  <Override PartName="/ppt/slideLayouts/slideLayout9.xml" ContentType="application/vnd.openxmlformats-officedocument.presentationml.slideLayout+xml"/>
  <Override PartName="/ppt/slideLayouts/slideLayout78.xml" ContentType="application/vnd.openxmlformats-officedocument.presentationml.slideLayout+xml"/>
  <Override PartName="/ppt/slideMasters/slideMaster2.xml" ContentType="application/vnd.openxmlformats-officedocument.presentationml.slideMaster+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105.xml" ContentType="application/vnd.openxmlformats-officedocument.presentationml.slide+xml"/>
  <Override PartName="/ppt/slideLayouts/slideLayout38.xml" ContentType="application/vnd.openxmlformats-officedocument.presentationml.slideLayout+xml"/>
  <Override PartName="/ppt/theme/theme4.xml" ContentType="application/vnd.openxmlformats-officedocument.theme+xml"/>
  <Override PartName="/ppt/slideLayouts/slideLayout49.xml" ContentType="application/vnd.openxmlformats-officedocument.presentationml.slideLayout+xml"/>
  <Override PartName="/ppt/slideLayouts/slideLayout67.xml" ContentType="application/vnd.openxmlformats-officedocument.presentationml.slideLayout+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s/slide93.xml" ContentType="application/vnd.openxmlformats-officedocument.presentationml.slide+xml"/>
  <Override PartName="/ppt/slides/slide101.xml" ContentType="application/vnd.openxmlformats-officedocument.presentationml.slide+xml"/>
  <Override PartName="/ppt/slides/slide112.xml" ContentType="application/vnd.openxmlformats-officedocument.presentationml.slide+xml"/>
  <Override PartName="/ppt/slideLayouts/slideLayout5.xml" ContentType="application/vnd.openxmlformats-officedocument.presentationml.slideLayout+xml"/>
  <Override PartName="/ppt/slideLayouts/slideLayout27.xml" ContentType="application/vnd.openxmlformats-officedocument.presentationml.slideLayout+xml"/>
  <Override PartName="/ppt/slideLayouts/slideLayout45.xml" ContentType="application/vnd.openxmlformats-officedocument.presentationml.slideLayout+xml"/>
  <Override PartName="/ppt/slideLayouts/slideLayout56.xml" ContentType="application/vnd.openxmlformats-officedocument.presentationml.slideLayout+xml"/>
  <Override PartName="/ppt/slideLayouts/slideLayout74.xml" ContentType="application/vnd.openxmlformats-officedocument.presentationml.slideLayout+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Override PartName="/ppt/slideLayouts/slideLayout16.xml" ContentType="application/vnd.openxmlformats-officedocument.presentationml.slideLayout+xml"/>
  <Override PartName="/ppt/slideLayouts/slideLayout34.xml" ContentType="application/vnd.openxmlformats-officedocument.presentationml.slideLayout+xml"/>
  <Override PartName="/ppt/slideLayouts/slideLayout63.xml" ContentType="application/vnd.openxmlformats-officedocument.presentationml.slideLayout+xml"/>
  <Default Extension="jpeg" ContentType="image/jpeg"/>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slideLayouts/slideLayout23.xml" ContentType="application/vnd.openxmlformats-officedocument.presentationml.slideLayout+xml"/>
  <Override PartName="/ppt/slideLayouts/slideLayout41.xml" ContentType="application/vnd.openxmlformats-officedocument.presentationml.slideLayout+xml"/>
  <Override PartName="/ppt/slideLayouts/slideLayout52.xml" ContentType="application/vnd.openxmlformats-officedocument.presentationml.slideLayout+xml"/>
  <Override PartName="/ppt/slideLayouts/slideLayout70.xml" ContentType="application/vnd.openxmlformats-officedocument.presentationml.slideLayout+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30.xml" ContentType="application/vnd.openxmlformats-officedocument.presentationml.slideLayout+xml"/>
  <Override PartName="/ppt/slideMasters/slideMaster7.xml" ContentType="application/vnd.openxmlformats-officedocument.presentationml.slideMaster+xml"/>
  <Override PartName="/ppt/slides/slide98.xml" ContentType="application/vnd.openxmlformats-officedocument.presentationml.slide+xml"/>
  <Override PartName="/ppt/slides/slide117.xml" ContentType="application/vnd.openxmlformats-officedocument.presentationml.slide+xml"/>
  <Override PartName="/ppt/theme/theme9.xml" ContentType="application/vnd.openxmlformats-officedocument.theme+xml"/>
  <Override PartName="/ppt/slides/slide8.xml" ContentType="application/vnd.openxmlformats-officedocument.presentationml.slide+xml"/>
  <Override PartName="/ppt/slides/slide69.xml" ContentType="application/vnd.openxmlformats-officedocument.presentationml.slide+xml"/>
  <Override PartName="/ppt/slides/slide87.xml" ContentType="application/vnd.openxmlformats-officedocument.presentationml.slide+xml"/>
  <Override PartName="/ppt/slides/slide106.xml" ContentType="application/vnd.openxmlformats-officedocument.presentationml.slide+xml"/>
  <Override PartName="/ppt/slideLayouts/slideLayout68.xml" ContentType="application/vnd.openxmlformats-officedocument.presentationml.slideLayout+xml"/>
  <Override PartName="/ppt/slideLayouts/slideLayout79.xml" ContentType="application/vnd.openxmlformats-officedocument.presentationml.slideLayout+xml"/>
  <Override PartName="/ppt/slides/slide29.xml" ContentType="application/vnd.openxmlformats-officedocument.presentationml.slide+xml"/>
  <Override PartName="/ppt/slides/slide76.xml" ContentType="application/vnd.openxmlformats-officedocument.presentationml.slide+xml"/>
  <Override PartName="/ppt/slides/slide113.xml" ContentType="application/vnd.openxmlformats-officedocument.presentationml.slide+xml"/>
  <Override PartName="/ppt/slideLayouts/slideLayout39.xml" ContentType="application/vnd.openxmlformats-officedocument.presentationml.slideLayout+xml"/>
  <Override PartName="/ppt/slides/slide4.xml" ContentType="application/vnd.openxmlformats-officedocument.presentationml.slide+xml"/>
  <Override PartName="/ppt/slides/slide18.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102.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slideLayouts/slideLayout64.xml" ContentType="application/vnd.openxmlformats-officedocument.presentationml.slideLayout+xml"/>
  <Override PartName="/ppt/slideLayouts/slideLayout75.xml" ContentType="application/vnd.openxmlformats-officedocument.presentationml.slideLayout+xml"/>
  <Override PartName="/ppt/slides/slide43.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slideLayouts/slideLayout53.xml" ContentType="application/vnd.openxmlformats-officedocument.presentationml.slideLayout+xml"/>
  <Override PartName="/ppt/slides/slide32.xml" ContentType="application/vnd.openxmlformats-officedocument.presentationml.slide+xml"/>
  <Override PartName="/ppt/slideLayouts/slideLayout42.xml" ContentType="application/vnd.openxmlformats-officedocument.presentationml.slideLayout+xml"/>
  <Override PartName="/ppt/slides/slide10.xml" ContentType="application/vnd.openxmlformats-officedocument.presentationml.slide+xml"/>
  <Override PartName="/ppt/slides/slide21.xml" ContentType="application/vnd.openxmlformats-officedocument.presentationml.slide+xml"/>
  <Override PartName="/ppt/slideLayouts/slideLayout20.xml" ContentType="application/vnd.openxmlformats-officedocument.presentationml.slideLayout+xml"/>
  <Override PartName="/ppt/slideLayouts/slideLayout31.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wmf"/><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50" r:id="rId2"/>
    <p:sldMasterId id="2147483652" r:id="rId3"/>
    <p:sldMasterId id="2147483654" r:id="rId4"/>
    <p:sldMasterId id="2147483656" r:id="rId5"/>
    <p:sldMasterId id="2147483719" r:id="rId6"/>
    <p:sldMasterId id="2147483732" r:id="rId7"/>
  </p:sldMasterIdLst>
  <p:notesMasterIdLst>
    <p:notesMasterId r:id="rId125"/>
  </p:notesMasterIdLst>
  <p:handoutMasterIdLst>
    <p:handoutMasterId r:id="rId126"/>
  </p:handoutMasterIdLst>
  <p:sldIdLst>
    <p:sldId id="1015" r:id="rId8"/>
    <p:sldId id="1016" r:id="rId9"/>
    <p:sldId id="364" r:id="rId10"/>
    <p:sldId id="1036" r:id="rId11"/>
    <p:sldId id="1038" r:id="rId12"/>
    <p:sldId id="1129" r:id="rId13"/>
    <p:sldId id="1130" r:id="rId14"/>
    <p:sldId id="1131" r:id="rId15"/>
    <p:sldId id="1132" r:id="rId16"/>
    <p:sldId id="1134" r:id="rId17"/>
    <p:sldId id="1135" r:id="rId18"/>
    <p:sldId id="1136" r:id="rId19"/>
    <p:sldId id="1138" r:id="rId20"/>
    <p:sldId id="1139" r:id="rId21"/>
    <p:sldId id="1018" r:id="rId22"/>
    <p:sldId id="1039" r:id="rId23"/>
    <p:sldId id="1140" r:id="rId24"/>
    <p:sldId id="1268" r:id="rId25"/>
    <p:sldId id="1141" r:id="rId26"/>
    <p:sldId id="1041" r:id="rId27"/>
    <p:sldId id="1142" r:id="rId28"/>
    <p:sldId id="1143" r:id="rId29"/>
    <p:sldId id="1144" r:id="rId30"/>
    <p:sldId id="1145" r:id="rId31"/>
    <p:sldId id="1146" r:id="rId32"/>
    <p:sldId id="1147" r:id="rId33"/>
    <p:sldId id="1148" r:id="rId34"/>
    <p:sldId id="1149" r:id="rId35"/>
    <p:sldId id="1150" r:id="rId36"/>
    <p:sldId id="1151" r:id="rId37"/>
    <p:sldId id="1153" r:id="rId38"/>
    <p:sldId id="1154" r:id="rId39"/>
    <p:sldId id="1157" r:id="rId40"/>
    <p:sldId id="1158" r:id="rId41"/>
    <p:sldId id="1159" r:id="rId42"/>
    <p:sldId id="1160" r:id="rId43"/>
    <p:sldId id="1161" r:id="rId44"/>
    <p:sldId id="1162" r:id="rId45"/>
    <p:sldId id="1163" r:id="rId46"/>
    <p:sldId id="1164" r:id="rId47"/>
    <p:sldId id="1165" r:id="rId48"/>
    <p:sldId id="1167" r:id="rId49"/>
    <p:sldId id="1168" r:id="rId50"/>
    <p:sldId id="1170" r:id="rId51"/>
    <p:sldId id="1171" r:id="rId52"/>
    <p:sldId id="1172" r:id="rId53"/>
    <p:sldId id="1173" r:id="rId54"/>
    <p:sldId id="1174" r:id="rId55"/>
    <p:sldId id="1175" r:id="rId56"/>
    <p:sldId id="1176" r:id="rId57"/>
    <p:sldId id="1177" r:id="rId58"/>
    <p:sldId id="1178" r:id="rId59"/>
    <p:sldId id="1179" r:id="rId60"/>
    <p:sldId id="1181" r:id="rId61"/>
    <p:sldId id="1183" r:id="rId62"/>
    <p:sldId id="1184" r:id="rId63"/>
    <p:sldId id="1186" r:id="rId64"/>
    <p:sldId id="1187" r:id="rId65"/>
    <p:sldId id="1188" r:id="rId66"/>
    <p:sldId id="1189" r:id="rId67"/>
    <p:sldId id="1190" r:id="rId68"/>
    <p:sldId id="1191" r:id="rId69"/>
    <p:sldId id="1192" r:id="rId70"/>
    <p:sldId id="1193" r:id="rId71"/>
    <p:sldId id="1194" r:id="rId72"/>
    <p:sldId id="1195" r:id="rId73"/>
    <p:sldId id="1196" r:id="rId74"/>
    <p:sldId id="1198" r:id="rId75"/>
    <p:sldId id="1200" r:id="rId76"/>
    <p:sldId id="1201" r:id="rId77"/>
    <p:sldId id="1203" r:id="rId78"/>
    <p:sldId id="1204" r:id="rId79"/>
    <p:sldId id="1205" r:id="rId80"/>
    <p:sldId id="1206" r:id="rId81"/>
    <p:sldId id="1207" r:id="rId82"/>
    <p:sldId id="1208" r:id="rId83"/>
    <p:sldId id="1209" r:id="rId84"/>
    <p:sldId id="1210" r:id="rId85"/>
    <p:sldId id="1212" r:id="rId86"/>
    <p:sldId id="1213" r:id="rId87"/>
    <p:sldId id="1214" r:id="rId88"/>
    <p:sldId id="1216" r:id="rId89"/>
    <p:sldId id="1217" r:id="rId90"/>
    <p:sldId id="1219" r:id="rId91"/>
    <p:sldId id="1220" r:id="rId92"/>
    <p:sldId id="1221" r:id="rId93"/>
    <p:sldId id="1224" r:id="rId94"/>
    <p:sldId id="1225" r:id="rId95"/>
    <p:sldId id="1227" r:id="rId96"/>
    <p:sldId id="1228" r:id="rId97"/>
    <p:sldId id="1229" r:id="rId98"/>
    <p:sldId id="1230" r:id="rId99"/>
    <p:sldId id="1232" r:id="rId100"/>
    <p:sldId id="1233" r:id="rId101"/>
    <p:sldId id="1235" r:id="rId102"/>
    <p:sldId id="1269" r:id="rId103"/>
    <p:sldId id="1237" r:id="rId104"/>
    <p:sldId id="1239" r:id="rId105"/>
    <p:sldId id="1241" r:id="rId106"/>
    <p:sldId id="1243" r:id="rId107"/>
    <p:sldId id="1245" r:id="rId108"/>
    <p:sldId id="1246" r:id="rId109"/>
    <p:sldId id="1247" r:id="rId110"/>
    <p:sldId id="1249" r:id="rId111"/>
    <p:sldId id="1250" r:id="rId112"/>
    <p:sldId id="1252" r:id="rId113"/>
    <p:sldId id="1253" r:id="rId114"/>
    <p:sldId id="1254" r:id="rId115"/>
    <p:sldId id="1255" r:id="rId116"/>
    <p:sldId id="1256" r:id="rId117"/>
    <p:sldId id="1257" r:id="rId118"/>
    <p:sldId id="1260" r:id="rId119"/>
    <p:sldId id="1263" r:id="rId120"/>
    <p:sldId id="1264" r:id="rId121"/>
    <p:sldId id="1265" r:id="rId122"/>
    <p:sldId id="1266" r:id="rId123"/>
    <p:sldId id="1267" r:id="rId124"/>
  </p:sldIdLst>
  <p:sldSz cx="9144000" cy="6858000" type="screen4x3"/>
  <p:notesSz cx="6858000" cy="9144000"/>
  <p:defaultTextStyle>
    <a:defPPr>
      <a:defRPr lang="en-US"/>
    </a:defPPr>
    <a:lvl1pPr algn="l" rtl="0" fontAlgn="base">
      <a:spcBef>
        <a:spcPct val="0"/>
      </a:spcBef>
      <a:spcAft>
        <a:spcPct val="0"/>
      </a:spcAft>
      <a:defRPr sz="3200" kern="1200">
        <a:solidFill>
          <a:schemeClr val="tx1"/>
        </a:solidFill>
        <a:latin typeface="Arial" charset="0"/>
        <a:ea typeface="+mn-ea"/>
        <a:cs typeface="Arial" charset="0"/>
      </a:defRPr>
    </a:lvl1pPr>
    <a:lvl2pPr marL="457200" algn="l" rtl="0" fontAlgn="base">
      <a:spcBef>
        <a:spcPct val="0"/>
      </a:spcBef>
      <a:spcAft>
        <a:spcPct val="0"/>
      </a:spcAft>
      <a:defRPr sz="3200" kern="1200">
        <a:solidFill>
          <a:schemeClr val="tx1"/>
        </a:solidFill>
        <a:latin typeface="Arial" charset="0"/>
        <a:ea typeface="+mn-ea"/>
        <a:cs typeface="Arial" charset="0"/>
      </a:defRPr>
    </a:lvl2pPr>
    <a:lvl3pPr marL="914400" algn="l" rtl="0" fontAlgn="base">
      <a:spcBef>
        <a:spcPct val="0"/>
      </a:spcBef>
      <a:spcAft>
        <a:spcPct val="0"/>
      </a:spcAft>
      <a:defRPr sz="3200" kern="1200">
        <a:solidFill>
          <a:schemeClr val="tx1"/>
        </a:solidFill>
        <a:latin typeface="Arial" charset="0"/>
        <a:ea typeface="+mn-ea"/>
        <a:cs typeface="Arial" charset="0"/>
      </a:defRPr>
    </a:lvl3pPr>
    <a:lvl4pPr marL="1371600" algn="l" rtl="0" fontAlgn="base">
      <a:spcBef>
        <a:spcPct val="0"/>
      </a:spcBef>
      <a:spcAft>
        <a:spcPct val="0"/>
      </a:spcAft>
      <a:defRPr sz="3200" kern="1200">
        <a:solidFill>
          <a:schemeClr val="tx1"/>
        </a:solidFill>
        <a:latin typeface="Arial" charset="0"/>
        <a:ea typeface="+mn-ea"/>
        <a:cs typeface="Arial" charset="0"/>
      </a:defRPr>
    </a:lvl4pPr>
    <a:lvl5pPr marL="1828800" algn="l" rtl="0" fontAlgn="base">
      <a:spcBef>
        <a:spcPct val="0"/>
      </a:spcBef>
      <a:spcAft>
        <a:spcPct val="0"/>
      </a:spcAft>
      <a:defRPr sz="3200" kern="1200">
        <a:solidFill>
          <a:schemeClr val="tx1"/>
        </a:solidFill>
        <a:latin typeface="Arial" charset="0"/>
        <a:ea typeface="+mn-ea"/>
        <a:cs typeface="Arial" charset="0"/>
      </a:defRPr>
    </a:lvl5pPr>
    <a:lvl6pPr marL="2286000" algn="l" defTabSz="914400" rtl="0" eaLnBrk="1" latinLnBrk="0" hangingPunct="1">
      <a:defRPr sz="3200" kern="1200">
        <a:solidFill>
          <a:schemeClr val="tx1"/>
        </a:solidFill>
        <a:latin typeface="Arial" charset="0"/>
        <a:ea typeface="+mn-ea"/>
        <a:cs typeface="Arial" charset="0"/>
      </a:defRPr>
    </a:lvl6pPr>
    <a:lvl7pPr marL="2743200" algn="l" defTabSz="914400" rtl="0" eaLnBrk="1" latinLnBrk="0" hangingPunct="1">
      <a:defRPr sz="3200" kern="1200">
        <a:solidFill>
          <a:schemeClr val="tx1"/>
        </a:solidFill>
        <a:latin typeface="Arial" charset="0"/>
        <a:ea typeface="+mn-ea"/>
        <a:cs typeface="Arial" charset="0"/>
      </a:defRPr>
    </a:lvl7pPr>
    <a:lvl8pPr marL="3200400" algn="l" defTabSz="914400" rtl="0" eaLnBrk="1" latinLnBrk="0" hangingPunct="1">
      <a:defRPr sz="3200" kern="1200">
        <a:solidFill>
          <a:schemeClr val="tx1"/>
        </a:solidFill>
        <a:latin typeface="Arial" charset="0"/>
        <a:ea typeface="+mn-ea"/>
        <a:cs typeface="Arial" charset="0"/>
      </a:defRPr>
    </a:lvl8pPr>
    <a:lvl9pPr marL="3657600" algn="l" defTabSz="914400" rtl="0" eaLnBrk="1" latinLnBrk="0" hangingPunct="1">
      <a:defRPr sz="3200" kern="1200">
        <a:solidFill>
          <a:schemeClr val="tx1"/>
        </a:solidFill>
        <a:latin typeface="Arial" charset="0"/>
        <a:ea typeface="+mn-ea"/>
        <a:cs typeface="Arial" charset="0"/>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Vu Hong" initials=""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clrMru>
    <a:srgbClr val="0000FF"/>
    <a:srgbClr val="F6860A"/>
    <a:srgbClr val="D0EAB4"/>
    <a:srgbClr val="15B7BB"/>
    <a:srgbClr val="F9EBF9"/>
    <a:srgbClr val="A089C1"/>
    <a:srgbClr val="28B3B6"/>
    <a:srgbClr val="B6DF89"/>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6846" autoAdjust="0"/>
    <p:restoredTop sz="91908" autoAdjust="0"/>
  </p:normalViewPr>
  <p:slideViewPr>
    <p:cSldViewPr>
      <p:cViewPr>
        <p:scale>
          <a:sx n="66" d="100"/>
          <a:sy n="66" d="100"/>
        </p:scale>
        <p:origin x="-1236" y="-15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38" d="100"/>
        <a:sy n="38" d="100"/>
      </p:scale>
      <p:origin x="0" y="0"/>
    </p:cViewPr>
  </p:sorterViewPr>
  <p:gridSpacing cx="78028800" cy="78028800"/>
</p:viewPr>
</file>

<file path=ppt/_rels/presentation.xml.rels><?xml version="1.0" encoding="UTF-8" standalone="yes"?>
<Relationships xmlns="http://schemas.openxmlformats.org/package/2006/relationships"><Relationship Id="rId26" Type="http://schemas.openxmlformats.org/officeDocument/2006/relationships/slide" Target="slides/slide19.xml"/><Relationship Id="rId117" Type="http://schemas.openxmlformats.org/officeDocument/2006/relationships/slide" Target="slides/slide110.xml"/><Relationship Id="rId21" Type="http://schemas.openxmlformats.org/officeDocument/2006/relationships/slide" Target="slides/slide14.xml"/><Relationship Id="rId42" Type="http://schemas.openxmlformats.org/officeDocument/2006/relationships/slide" Target="slides/slide35.xml"/><Relationship Id="rId47" Type="http://schemas.openxmlformats.org/officeDocument/2006/relationships/slide" Target="slides/slide40.xml"/><Relationship Id="rId63" Type="http://schemas.openxmlformats.org/officeDocument/2006/relationships/slide" Target="slides/slide56.xml"/><Relationship Id="rId68" Type="http://schemas.openxmlformats.org/officeDocument/2006/relationships/slide" Target="slides/slide61.xml"/><Relationship Id="rId84" Type="http://schemas.openxmlformats.org/officeDocument/2006/relationships/slide" Target="slides/slide77.xml"/><Relationship Id="rId89" Type="http://schemas.openxmlformats.org/officeDocument/2006/relationships/slide" Target="slides/slide82.xml"/><Relationship Id="rId112" Type="http://schemas.openxmlformats.org/officeDocument/2006/relationships/slide" Target="slides/slide105.xml"/><Relationship Id="rId16" Type="http://schemas.openxmlformats.org/officeDocument/2006/relationships/slide" Target="slides/slide9.xml"/><Relationship Id="rId107" Type="http://schemas.openxmlformats.org/officeDocument/2006/relationships/slide" Target="slides/slide100.xml"/><Relationship Id="rId11" Type="http://schemas.openxmlformats.org/officeDocument/2006/relationships/slide" Target="slides/slide4.xml"/><Relationship Id="rId32" Type="http://schemas.openxmlformats.org/officeDocument/2006/relationships/slide" Target="slides/slide25.xml"/><Relationship Id="rId37" Type="http://schemas.openxmlformats.org/officeDocument/2006/relationships/slide" Target="slides/slide30.xml"/><Relationship Id="rId53" Type="http://schemas.openxmlformats.org/officeDocument/2006/relationships/slide" Target="slides/slide46.xml"/><Relationship Id="rId58" Type="http://schemas.openxmlformats.org/officeDocument/2006/relationships/slide" Target="slides/slide51.xml"/><Relationship Id="rId74" Type="http://schemas.openxmlformats.org/officeDocument/2006/relationships/slide" Target="slides/slide67.xml"/><Relationship Id="rId79" Type="http://schemas.openxmlformats.org/officeDocument/2006/relationships/slide" Target="slides/slide72.xml"/><Relationship Id="rId102" Type="http://schemas.openxmlformats.org/officeDocument/2006/relationships/slide" Target="slides/slide95.xml"/><Relationship Id="rId123" Type="http://schemas.openxmlformats.org/officeDocument/2006/relationships/slide" Target="slides/slide116.xml"/><Relationship Id="rId128" Type="http://schemas.openxmlformats.org/officeDocument/2006/relationships/presProps" Target="presProps.xml"/><Relationship Id="rId5" Type="http://schemas.openxmlformats.org/officeDocument/2006/relationships/slideMaster" Target="slideMasters/slideMaster5.xml"/><Relationship Id="rId90" Type="http://schemas.openxmlformats.org/officeDocument/2006/relationships/slide" Target="slides/slide83.xml"/><Relationship Id="rId95" Type="http://schemas.openxmlformats.org/officeDocument/2006/relationships/slide" Target="slides/slide88.xml"/><Relationship Id="rId19" Type="http://schemas.openxmlformats.org/officeDocument/2006/relationships/slide" Target="slides/slide1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slide" Target="slides/slide36.xml"/><Relationship Id="rId48" Type="http://schemas.openxmlformats.org/officeDocument/2006/relationships/slide" Target="slides/slide41.xml"/><Relationship Id="rId56" Type="http://schemas.openxmlformats.org/officeDocument/2006/relationships/slide" Target="slides/slide49.xml"/><Relationship Id="rId64" Type="http://schemas.openxmlformats.org/officeDocument/2006/relationships/slide" Target="slides/slide57.xml"/><Relationship Id="rId69" Type="http://schemas.openxmlformats.org/officeDocument/2006/relationships/slide" Target="slides/slide62.xml"/><Relationship Id="rId77" Type="http://schemas.openxmlformats.org/officeDocument/2006/relationships/slide" Target="slides/slide70.xml"/><Relationship Id="rId100" Type="http://schemas.openxmlformats.org/officeDocument/2006/relationships/slide" Target="slides/slide93.xml"/><Relationship Id="rId105" Type="http://schemas.openxmlformats.org/officeDocument/2006/relationships/slide" Target="slides/slide98.xml"/><Relationship Id="rId113" Type="http://schemas.openxmlformats.org/officeDocument/2006/relationships/slide" Target="slides/slide106.xml"/><Relationship Id="rId118" Type="http://schemas.openxmlformats.org/officeDocument/2006/relationships/slide" Target="slides/slide111.xml"/><Relationship Id="rId126" Type="http://schemas.openxmlformats.org/officeDocument/2006/relationships/handoutMaster" Target="handoutMasters/handoutMaster1.xml"/><Relationship Id="rId8" Type="http://schemas.openxmlformats.org/officeDocument/2006/relationships/slide" Target="slides/slide1.xml"/><Relationship Id="rId51" Type="http://schemas.openxmlformats.org/officeDocument/2006/relationships/slide" Target="slides/slide44.xml"/><Relationship Id="rId72" Type="http://schemas.openxmlformats.org/officeDocument/2006/relationships/slide" Target="slides/slide65.xml"/><Relationship Id="rId80" Type="http://schemas.openxmlformats.org/officeDocument/2006/relationships/slide" Target="slides/slide73.xml"/><Relationship Id="rId85" Type="http://schemas.openxmlformats.org/officeDocument/2006/relationships/slide" Target="slides/slide78.xml"/><Relationship Id="rId93" Type="http://schemas.openxmlformats.org/officeDocument/2006/relationships/slide" Target="slides/slide86.xml"/><Relationship Id="rId98" Type="http://schemas.openxmlformats.org/officeDocument/2006/relationships/slide" Target="slides/slide91.xml"/><Relationship Id="rId121" Type="http://schemas.openxmlformats.org/officeDocument/2006/relationships/slide" Target="slides/slide114.xml"/><Relationship Id="rId3" Type="http://schemas.openxmlformats.org/officeDocument/2006/relationships/slideMaster" Target="slideMasters/slideMaster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slide" Target="slides/slide39.xml"/><Relationship Id="rId59" Type="http://schemas.openxmlformats.org/officeDocument/2006/relationships/slide" Target="slides/slide52.xml"/><Relationship Id="rId67" Type="http://schemas.openxmlformats.org/officeDocument/2006/relationships/slide" Target="slides/slide60.xml"/><Relationship Id="rId103" Type="http://schemas.openxmlformats.org/officeDocument/2006/relationships/slide" Target="slides/slide96.xml"/><Relationship Id="rId108" Type="http://schemas.openxmlformats.org/officeDocument/2006/relationships/slide" Target="slides/slide101.xml"/><Relationship Id="rId116" Type="http://schemas.openxmlformats.org/officeDocument/2006/relationships/slide" Target="slides/slide109.xml"/><Relationship Id="rId124" Type="http://schemas.openxmlformats.org/officeDocument/2006/relationships/slide" Target="slides/slide117.xml"/><Relationship Id="rId129" Type="http://schemas.openxmlformats.org/officeDocument/2006/relationships/viewProps" Target="viewProps.xml"/><Relationship Id="rId20" Type="http://schemas.openxmlformats.org/officeDocument/2006/relationships/slide" Target="slides/slide13.xml"/><Relationship Id="rId41" Type="http://schemas.openxmlformats.org/officeDocument/2006/relationships/slide" Target="slides/slide34.xml"/><Relationship Id="rId54" Type="http://schemas.openxmlformats.org/officeDocument/2006/relationships/slide" Target="slides/slide47.xml"/><Relationship Id="rId62" Type="http://schemas.openxmlformats.org/officeDocument/2006/relationships/slide" Target="slides/slide55.xml"/><Relationship Id="rId70" Type="http://schemas.openxmlformats.org/officeDocument/2006/relationships/slide" Target="slides/slide63.xml"/><Relationship Id="rId75" Type="http://schemas.openxmlformats.org/officeDocument/2006/relationships/slide" Target="slides/slide68.xml"/><Relationship Id="rId83" Type="http://schemas.openxmlformats.org/officeDocument/2006/relationships/slide" Target="slides/slide76.xml"/><Relationship Id="rId88" Type="http://schemas.openxmlformats.org/officeDocument/2006/relationships/slide" Target="slides/slide81.xml"/><Relationship Id="rId91" Type="http://schemas.openxmlformats.org/officeDocument/2006/relationships/slide" Target="slides/slide84.xml"/><Relationship Id="rId96" Type="http://schemas.openxmlformats.org/officeDocument/2006/relationships/slide" Target="slides/slide89.xml"/><Relationship Id="rId111" Type="http://schemas.openxmlformats.org/officeDocument/2006/relationships/slide" Target="slides/slide104.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openxmlformats.org/officeDocument/2006/relationships/slide" Target="slides/slide42.xml"/><Relationship Id="rId57" Type="http://schemas.openxmlformats.org/officeDocument/2006/relationships/slide" Target="slides/slide50.xml"/><Relationship Id="rId106" Type="http://schemas.openxmlformats.org/officeDocument/2006/relationships/slide" Target="slides/slide99.xml"/><Relationship Id="rId114" Type="http://schemas.openxmlformats.org/officeDocument/2006/relationships/slide" Target="slides/slide107.xml"/><Relationship Id="rId119" Type="http://schemas.openxmlformats.org/officeDocument/2006/relationships/slide" Target="slides/slide112.xml"/><Relationship Id="rId127" Type="http://schemas.openxmlformats.org/officeDocument/2006/relationships/commentAuthors" Target="commentAuthors.xml"/><Relationship Id="rId10" Type="http://schemas.openxmlformats.org/officeDocument/2006/relationships/slide" Target="slides/slide3.xml"/><Relationship Id="rId31" Type="http://schemas.openxmlformats.org/officeDocument/2006/relationships/slide" Target="slides/slide24.xml"/><Relationship Id="rId44" Type="http://schemas.openxmlformats.org/officeDocument/2006/relationships/slide" Target="slides/slide37.xml"/><Relationship Id="rId52" Type="http://schemas.openxmlformats.org/officeDocument/2006/relationships/slide" Target="slides/slide45.xml"/><Relationship Id="rId60" Type="http://schemas.openxmlformats.org/officeDocument/2006/relationships/slide" Target="slides/slide53.xml"/><Relationship Id="rId65" Type="http://schemas.openxmlformats.org/officeDocument/2006/relationships/slide" Target="slides/slide58.xml"/><Relationship Id="rId73" Type="http://schemas.openxmlformats.org/officeDocument/2006/relationships/slide" Target="slides/slide66.xml"/><Relationship Id="rId78" Type="http://schemas.openxmlformats.org/officeDocument/2006/relationships/slide" Target="slides/slide71.xml"/><Relationship Id="rId81" Type="http://schemas.openxmlformats.org/officeDocument/2006/relationships/slide" Target="slides/slide74.xml"/><Relationship Id="rId86" Type="http://schemas.openxmlformats.org/officeDocument/2006/relationships/slide" Target="slides/slide79.xml"/><Relationship Id="rId94" Type="http://schemas.openxmlformats.org/officeDocument/2006/relationships/slide" Target="slides/slide87.xml"/><Relationship Id="rId99" Type="http://schemas.openxmlformats.org/officeDocument/2006/relationships/slide" Target="slides/slide92.xml"/><Relationship Id="rId101" Type="http://schemas.openxmlformats.org/officeDocument/2006/relationships/slide" Target="slides/slide94.xml"/><Relationship Id="rId122" Type="http://schemas.openxmlformats.org/officeDocument/2006/relationships/slide" Target="slides/slide115.xml"/><Relationship Id="rId130"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 Target="slides/slide2.xml"/><Relationship Id="rId13" Type="http://schemas.openxmlformats.org/officeDocument/2006/relationships/slide" Target="slides/slide6.xml"/><Relationship Id="rId18" Type="http://schemas.openxmlformats.org/officeDocument/2006/relationships/slide" Target="slides/slide11.xml"/><Relationship Id="rId39" Type="http://schemas.openxmlformats.org/officeDocument/2006/relationships/slide" Target="slides/slide32.xml"/><Relationship Id="rId109" Type="http://schemas.openxmlformats.org/officeDocument/2006/relationships/slide" Target="slides/slide102.xml"/><Relationship Id="rId34" Type="http://schemas.openxmlformats.org/officeDocument/2006/relationships/slide" Target="slides/slide27.xml"/><Relationship Id="rId50" Type="http://schemas.openxmlformats.org/officeDocument/2006/relationships/slide" Target="slides/slide43.xml"/><Relationship Id="rId55" Type="http://schemas.openxmlformats.org/officeDocument/2006/relationships/slide" Target="slides/slide48.xml"/><Relationship Id="rId76" Type="http://schemas.openxmlformats.org/officeDocument/2006/relationships/slide" Target="slides/slide69.xml"/><Relationship Id="rId97" Type="http://schemas.openxmlformats.org/officeDocument/2006/relationships/slide" Target="slides/slide90.xml"/><Relationship Id="rId104" Type="http://schemas.openxmlformats.org/officeDocument/2006/relationships/slide" Target="slides/slide97.xml"/><Relationship Id="rId120" Type="http://schemas.openxmlformats.org/officeDocument/2006/relationships/slide" Target="slides/slide113.xml"/><Relationship Id="rId125" Type="http://schemas.openxmlformats.org/officeDocument/2006/relationships/notesMaster" Target="notesMasters/notesMaster1.xml"/><Relationship Id="rId7" Type="http://schemas.openxmlformats.org/officeDocument/2006/relationships/slideMaster" Target="slideMasters/slideMaster7.xml"/><Relationship Id="rId71" Type="http://schemas.openxmlformats.org/officeDocument/2006/relationships/slide" Target="slides/slide64.xml"/><Relationship Id="rId92" Type="http://schemas.openxmlformats.org/officeDocument/2006/relationships/slide" Target="slides/slide85.xml"/><Relationship Id="rId2" Type="http://schemas.openxmlformats.org/officeDocument/2006/relationships/slideMaster" Target="slideMasters/slideMaster2.xml"/><Relationship Id="rId29" Type="http://schemas.openxmlformats.org/officeDocument/2006/relationships/slide" Target="slides/slide22.xml"/><Relationship Id="rId24" Type="http://schemas.openxmlformats.org/officeDocument/2006/relationships/slide" Target="slides/slide17.xml"/><Relationship Id="rId40" Type="http://schemas.openxmlformats.org/officeDocument/2006/relationships/slide" Target="slides/slide33.xml"/><Relationship Id="rId45" Type="http://schemas.openxmlformats.org/officeDocument/2006/relationships/slide" Target="slides/slide38.xml"/><Relationship Id="rId66" Type="http://schemas.openxmlformats.org/officeDocument/2006/relationships/slide" Target="slides/slide59.xml"/><Relationship Id="rId87" Type="http://schemas.openxmlformats.org/officeDocument/2006/relationships/slide" Target="slides/slide80.xml"/><Relationship Id="rId110" Type="http://schemas.openxmlformats.org/officeDocument/2006/relationships/slide" Target="slides/slide103.xml"/><Relationship Id="rId115" Type="http://schemas.openxmlformats.org/officeDocument/2006/relationships/slide" Target="slides/slide108.xml"/><Relationship Id="rId131" Type="http://schemas.openxmlformats.org/officeDocument/2006/relationships/tableStyles" Target="tableStyles.xml"/><Relationship Id="rId61" Type="http://schemas.openxmlformats.org/officeDocument/2006/relationships/slide" Target="slides/slide54.xml"/><Relationship Id="rId82" Type="http://schemas.openxmlformats.org/officeDocument/2006/relationships/slide" Target="slides/slide7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9.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Arial" panose="020B0604020202020204" pitchFamily="34" charset="0"/>
                <a:cs typeface="+mn-cs"/>
              </a:defRPr>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atin typeface="Arial" panose="020B0604020202020204" pitchFamily="34" charset="0"/>
                <a:cs typeface="+mn-cs"/>
              </a:defRPr>
            </a:lvl1pPr>
          </a:lstStyle>
          <a:p>
            <a:pPr>
              <a:defRPr/>
            </a:pPr>
            <a:fld id="{AA00402F-1177-416C-BFB1-701E8AA5F3DB}" type="datetimeFigureOut">
              <a:rPr lang="en-US"/>
              <a:pPr>
                <a:defRPr/>
              </a:pPr>
              <a:t>7/5/2018</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atin typeface="Arial" panose="020B0604020202020204" pitchFamily="34" charset="0"/>
                <a:cs typeface="+mn-cs"/>
              </a:defRPr>
            </a:lvl1pPr>
          </a:lstStyle>
          <a:p>
            <a:pPr>
              <a:defRPr/>
            </a:pPr>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atin typeface="Arial" panose="020B0604020202020204" pitchFamily="34" charset="0"/>
                <a:cs typeface="+mn-cs"/>
              </a:defRPr>
            </a:lvl1pPr>
          </a:lstStyle>
          <a:p>
            <a:pPr>
              <a:defRPr/>
            </a:pPr>
            <a:fld id="{BF656740-E3E6-497D-B10E-A5C635C49A52}" type="slidenum">
              <a:rPr lang="en-US"/>
              <a:pPr>
                <a:defRPr/>
              </a:pPr>
              <a:t>‹#›</a:t>
            </a:fld>
            <a:endParaRPr lang="en-US"/>
          </a:p>
        </p:txBody>
      </p:sp>
    </p:spTree>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42" name="Rectangle 2"/>
          <p:cNvSpPr>
            <a:spLocks noGrp="1" noChangeArrowheads="1"/>
          </p:cNvSpPr>
          <p:nvPr>
            <p:ph type="hdr" sz="quarter"/>
          </p:nvPr>
        </p:nvSpPr>
        <p:spPr bwMode="auto">
          <a:xfrm>
            <a:off x="0" y="0"/>
            <a:ext cx="2971800" cy="45720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defRPr sz="1200">
                <a:latin typeface="Arial" panose="020B0604020202020204" pitchFamily="34" charset="0"/>
                <a:cs typeface="+mn-cs"/>
              </a:defRPr>
            </a:lvl1pPr>
          </a:lstStyle>
          <a:p>
            <a:pPr>
              <a:defRPr/>
            </a:pPr>
            <a:endParaRPr lang="en-US" altLang="en-US"/>
          </a:p>
        </p:txBody>
      </p:sp>
      <p:sp>
        <p:nvSpPr>
          <p:cNvPr id="10243" name="Rectangle 3"/>
          <p:cNvSpPr>
            <a:spLocks noGrp="1" noChangeArrowheads="1"/>
          </p:cNvSpPr>
          <p:nvPr>
            <p:ph type="dt" idx="1"/>
          </p:nvPr>
        </p:nvSpPr>
        <p:spPr bwMode="auto">
          <a:xfrm>
            <a:off x="3884613" y="0"/>
            <a:ext cx="2971800" cy="45720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lgn="r">
              <a:defRPr sz="1200">
                <a:latin typeface="Arial" panose="020B0604020202020204" pitchFamily="34" charset="0"/>
                <a:cs typeface="+mn-cs"/>
              </a:defRPr>
            </a:lvl1pPr>
          </a:lstStyle>
          <a:p>
            <a:pPr>
              <a:defRPr/>
            </a:pPr>
            <a:endParaRPr lang="en-US" altLang="en-US"/>
          </a:p>
        </p:txBody>
      </p:sp>
      <p:sp>
        <p:nvSpPr>
          <p:cNvPr id="89092"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10245" name="Rectangle 5"/>
          <p:cNvSpPr>
            <a:spLocks noGrp="1" noChangeArrowheads="1"/>
          </p:cNvSpPr>
          <p:nvPr>
            <p:ph type="body" sz="quarter" idx="3"/>
          </p:nvPr>
        </p:nvSpPr>
        <p:spPr bwMode="auto">
          <a:xfrm>
            <a:off x="685800" y="4343400"/>
            <a:ext cx="5486400" cy="4114800"/>
          </a:xfrm>
          <a:prstGeom prst="rect">
            <a:avLst/>
          </a:prstGeom>
          <a:noFill/>
          <a:ln>
            <a:noFill/>
          </a:ln>
          <a:effectLst/>
          <a:extLst/>
        </p:spPr>
        <p:txBody>
          <a:bodyPr vert="horz" wrap="square" lIns="91440" tIns="45720" rIns="91440" bIns="45720" numCol="1" anchor="t" anchorCtr="0" compatLnSpc="1">
            <a:prstTxWarp prst="textNoShape">
              <a:avLst/>
            </a:prstTxWarp>
          </a:bodyPr>
          <a:lstStyle/>
          <a:p>
            <a:pPr lvl="0"/>
            <a:r>
              <a:rPr lang="en-US" altLang="en-US" noProof="0" smtClean="0"/>
              <a:t>Click to edit Master text styles</a:t>
            </a:r>
          </a:p>
          <a:p>
            <a:pPr lvl="1"/>
            <a:r>
              <a:rPr lang="en-US" altLang="en-US" noProof="0" smtClean="0"/>
              <a:t>Second level</a:t>
            </a:r>
          </a:p>
          <a:p>
            <a:pPr lvl="2"/>
            <a:r>
              <a:rPr lang="en-US" altLang="en-US" noProof="0" smtClean="0"/>
              <a:t>Third level</a:t>
            </a:r>
          </a:p>
          <a:p>
            <a:pPr lvl="3"/>
            <a:r>
              <a:rPr lang="en-US" altLang="en-US" noProof="0" smtClean="0"/>
              <a:t>Fourth level</a:t>
            </a:r>
          </a:p>
          <a:p>
            <a:pPr lvl="4"/>
            <a:r>
              <a:rPr lang="en-US" altLang="en-US" noProof="0" smtClean="0"/>
              <a:t>Fifth level</a:t>
            </a:r>
          </a:p>
        </p:txBody>
      </p:sp>
      <p:sp>
        <p:nvSpPr>
          <p:cNvPr id="10246" name="Rectangle 6"/>
          <p:cNvSpPr>
            <a:spLocks noGrp="1" noChangeArrowheads="1"/>
          </p:cNvSpPr>
          <p:nvPr>
            <p:ph type="ftr" sz="quarter" idx="4"/>
          </p:nvPr>
        </p:nvSpPr>
        <p:spPr bwMode="auto">
          <a:xfrm>
            <a:off x="0" y="8685213"/>
            <a:ext cx="2971800" cy="457200"/>
          </a:xfrm>
          <a:prstGeom prst="rect">
            <a:avLst/>
          </a:prstGeom>
          <a:noFill/>
          <a:ln>
            <a:noFill/>
          </a:ln>
          <a:effectLst/>
          <a:extLst/>
        </p:spPr>
        <p:txBody>
          <a:bodyPr vert="horz" wrap="square" lIns="91440" tIns="45720" rIns="91440" bIns="45720" numCol="1" anchor="b" anchorCtr="0" compatLnSpc="1">
            <a:prstTxWarp prst="textNoShape">
              <a:avLst/>
            </a:prstTxWarp>
          </a:bodyPr>
          <a:lstStyle>
            <a:lvl1pPr>
              <a:defRPr sz="1200">
                <a:latin typeface="Arial" panose="020B0604020202020204" pitchFamily="34" charset="0"/>
                <a:cs typeface="+mn-cs"/>
              </a:defRPr>
            </a:lvl1pPr>
          </a:lstStyle>
          <a:p>
            <a:pPr>
              <a:defRPr/>
            </a:pPr>
            <a:endParaRPr lang="en-US" altLang="en-US"/>
          </a:p>
        </p:txBody>
      </p:sp>
      <p:sp>
        <p:nvSpPr>
          <p:cNvPr id="10247" name="Rectangle 7"/>
          <p:cNvSpPr>
            <a:spLocks noGrp="1" noChangeArrowheads="1"/>
          </p:cNvSpPr>
          <p:nvPr>
            <p:ph type="sldNum" sz="quarter" idx="5"/>
          </p:nvPr>
        </p:nvSpPr>
        <p:spPr bwMode="auto">
          <a:xfrm>
            <a:off x="3884613" y="8685213"/>
            <a:ext cx="2971800" cy="457200"/>
          </a:xfrm>
          <a:prstGeom prst="rect">
            <a:avLst/>
          </a:prstGeom>
          <a:noFill/>
          <a:ln>
            <a:noFill/>
          </a:ln>
          <a:effectLst/>
          <a:extLst/>
        </p:spPr>
        <p:txBody>
          <a:bodyPr vert="horz" wrap="square" lIns="91440" tIns="45720" rIns="91440" bIns="45720" numCol="1" anchor="b" anchorCtr="0" compatLnSpc="1">
            <a:prstTxWarp prst="textNoShape">
              <a:avLst/>
            </a:prstTxWarp>
          </a:bodyPr>
          <a:lstStyle>
            <a:lvl1pPr algn="r">
              <a:defRPr sz="1200">
                <a:latin typeface="Arial" panose="020B0604020202020204" pitchFamily="34" charset="0"/>
                <a:cs typeface="+mn-cs"/>
              </a:defRPr>
            </a:lvl1pPr>
          </a:lstStyle>
          <a:p>
            <a:pPr>
              <a:defRPr/>
            </a:pPr>
            <a:fld id="{F6F70A06-DF7A-4F23-9350-5EE4BC53FAAE}"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Slide Image Placeholder 1"/>
          <p:cNvSpPr>
            <a:spLocks noGrp="1" noRot="1" noChangeAspect="1"/>
          </p:cNvSpPr>
          <p:nvPr>
            <p:ph type="sldImg"/>
          </p:nvPr>
        </p:nvSpPr>
        <p:spPr>
          <a:ln/>
        </p:spPr>
      </p:sp>
      <p:sp>
        <p:nvSpPr>
          <p:cNvPr id="93186" name="Notes Placeholder 2"/>
          <p:cNvSpPr>
            <a:spLocks noGrp="1"/>
          </p:cNvSpPr>
          <p:nvPr>
            <p:ph type="body" idx="1"/>
          </p:nvPr>
        </p:nvSpPr>
        <p:spPr>
          <a:noFill/>
        </p:spPr>
        <p:txBody>
          <a:bodyPr/>
          <a:lstStyle/>
          <a:p>
            <a:endParaRPr lang="en-US" smtClean="0">
              <a:latin typeface="Arial" charset="0"/>
            </a:endParaRPr>
          </a:p>
        </p:txBody>
      </p:sp>
      <p:sp>
        <p:nvSpPr>
          <p:cNvPr id="93187" name="Slide Number Placeholder 3"/>
          <p:cNvSpPr>
            <a:spLocks noGrp="1"/>
          </p:cNvSpPr>
          <p:nvPr>
            <p:ph type="sldNum" sz="quarter" idx="5"/>
          </p:nvPr>
        </p:nvSpPr>
        <p:spPr>
          <a:noFill/>
          <a:ln>
            <a:miter lim="800000"/>
            <a:headEnd/>
            <a:tailEnd/>
          </a:ln>
        </p:spPr>
        <p:txBody>
          <a:bodyPr/>
          <a:lstStyle/>
          <a:p>
            <a:fld id="{8240DE52-DA01-4D49-BB4B-A8D730DCC33A}" type="slidenum">
              <a:rPr lang="en-US" altLang="en-US" smtClean="0">
                <a:solidFill>
                  <a:srgbClr val="000000"/>
                </a:solidFill>
                <a:latin typeface="Calibri" pitchFamily="34" charset="0"/>
                <a:cs typeface="Arial" charset="0"/>
              </a:rPr>
              <a:pPr/>
              <a:t>2</a:t>
            </a:fld>
            <a:endParaRPr lang="en-US" altLang="en-US" smtClean="0">
              <a:solidFill>
                <a:srgbClr val="000000"/>
              </a:solidFill>
              <a:latin typeface="Calibri" pitchFamily="34" charset="0"/>
              <a:cs typeface="Arial"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31"/>
          <p:cNvSpPr>
            <a:spLocks noChangeArrowheads="1"/>
          </p:cNvSpPr>
          <p:nvPr/>
        </p:nvSpPr>
        <p:spPr bwMode="ltGray">
          <a:xfrm>
            <a:off x="0" y="1905000"/>
            <a:ext cx="9144000" cy="4953000"/>
          </a:xfrm>
          <a:prstGeom prst="rect">
            <a:avLst/>
          </a:prstGeom>
          <a:gradFill rotWithShape="1">
            <a:gsLst>
              <a:gs pos="0">
                <a:srgbClr val="96D7F4">
                  <a:gamma/>
                  <a:tint val="0"/>
                  <a:invGamma/>
                  <a:alpha val="0"/>
                </a:srgbClr>
              </a:gs>
              <a:gs pos="100000">
                <a:srgbClr val="96D7F4">
                  <a:alpha val="69000"/>
                </a:srgbClr>
              </a:gs>
            </a:gsLst>
            <a:lin ang="5400000" scaled="1"/>
          </a:gradFill>
          <a:ln>
            <a:noFill/>
          </a:ln>
          <a:effectLst/>
          <a:extLst/>
        </p:spPr>
        <p:txBody>
          <a:bodyPr wrap="none" anchor="ctr"/>
          <a:lstStyle/>
          <a:p>
            <a:pPr>
              <a:defRPr/>
            </a:pPr>
            <a:endParaRPr lang="en-US" sz="1800">
              <a:latin typeface="Arial" panose="020B0604020202020204" pitchFamily="34" charset="0"/>
              <a:cs typeface="+mn-cs"/>
            </a:endParaRPr>
          </a:p>
        </p:txBody>
      </p:sp>
      <p:sp>
        <p:nvSpPr>
          <p:cNvPr id="5" name="Freeform 30"/>
          <p:cNvSpPr>
            <a:spLocks/>
          </p:cNvSpPr>
          <p:nvPr/>
        </p:nvSpPr>
        <p:spPr bwMode="gray">
          <a:xfrm>
            <a:off x="0" y="4959350"/>
            <a:ext cx="9144000" cy="1898650"/>
          </a:xfrm>
          <a:custGeom>
            <a:avLst/>
            <a:gdLst>
              <a:gd name="T0" fmla="*/ 0 w 5760"/>
              <a:gd name="T1" fmla="*/ 600 h 1196"/>
              <a:gd name="T2" fmla="*/ 0 w 5760"/>
              <a:gd name="T3" fmla="*/ 1196 h 1196"/>
              <a:gd name="T4" fmla="*/ 5760 w 5760"/>
              <a:gd name="T5" fmla="*/ 1196 h 1196"/>
              <a:gd name="T6" fmla="*/ 5760 w 5760"/>
              <a:gd name="T7" fmla="*/ 0 h 1196"/>
              <a:gd name="T8" fmla="*/ 3524 w 5760"/>
              <a:gd name="T9" fmla="*/ 664 h 1196"/>
              <a:gd name="T10" fmla="*/ 1579 w 5760"/>
              <a:gd name="T11" fmla="*/ 854 h 1196"/>
              <a:gd name="T12" fmla="*/ 0 w 5760"/>
              <a:gd name="T13" fmla="*/ 600 h 1196"/>
            </a:gdLst>
            <a:ahLst/>
            <a:cxnLst>
              <a:cxn ang="0">
                <a:pos x="T0" y="T1"/>
              </a:cxn>
              <a:cxn ang="0">
                <a:pos x="T2" y="T3"/>
              </a:cxn>
              <a:cxn ang="0">
                <a:pos x="T4" y="T5"/>
              </a:cxn>
              <a:cxn ang="0">
                <a:pos x="T6" y="T7"/>
              </a:cxn>
              <a:cxn ang="0">
                <a:pos x="T8" y="T9"/>
              </a:cxn>
              <a:cxn ang="0">
                <a:pos x="T10" y="T11"/>
              </a:cxn>
              <a:cxn ang="0">
                <a:pos x="T12" y="T13"/>
              </a:cxn>
            </a:cxnLst>
            <a:rect l="0" t="0" r="r" b="b"/>
            <a:pathLst>
              <a:path w="5760" h="1196">
                <a:moveTo>
                  <a:pt x="0" y="600"/>
                </a:moveTo>
                <a:lnTo>
                  <a:pt x="0" y="1196"/>
                </a:lnTo>
                <a:lnTo>
                  <a:pt x="5760" y="1196"/>
                </a:lnTo>
                <a:lnTo>
                  <a:pt x="5760" y="0"/>
                </a:lnTo>
                <a:cubicBezTo>
                  <a:pt x="5577" y="122"/>
                  <a:pt x="4242" y="522"/>
                  <a:pt x="3524" y="664"/>
                </a:cubicBezTo>
                <a:cubicBezTo>
                  <a:pt x="2806" y="806"/>
                  <a:pt x="2216" y="881"/>
                  <a:pt x="1579" y="854"/>
                </a:cubicBezTo>
                <a:cubicBezTo>
                  <a:pt x="942" y="827"/>
                  <a:pt x="359" y="698"/>
                  <a:pt x="0" y="600"/>
                </a:cubicBezTo>
                <a:close/>
              </a:path>
            </a:pathLst>
          </a:custGeom>
          <a:gradFill rotWithShape="1">
            <a:gsLst>
              <a:gs pos="0">
                <a:schemeClr val="folHlink"/>
              </a:gs>
              <a:gs pos="100000">
                <a:schemeClr val="accent1"/>
              </a:gs>
            </a:gsLst>
            <a:lin ang="0" scaled="1"/>
          </a:gradFill>
          <a:ln>
            <a:noFill/>
          </a:ln>
          <a:effectLst/>
          <a:extLst/>
        </p:spPr>
        <p:txBody>
          <a:bodyPr/>
          <a:lstStyle/>
          <a:p>
            <a:pPr>
              <a:defRPr/>
            </a:pPr>
            <a:endParaRPr lang="en-US" sz="1800">
              <a:latin typeface="Arial" panose="020B0604020202020204" pitchFamily="34" charset="0"/>
              <a:cs typeface="+mn-cs"/>
            </a:endParaRPr>
          </a:p>
        </p:txBody>
      </p:sp>
      <p:sp>
        <p:nvSpPr>
          <p:cNvPr id="6" name="Freeform 90"/>
          <p:cNvSpPr>
            <a:spLocks/>
          </p:cNvSpPr>
          <p:nvPr/>
        </p:nvSpPr>
        <p:spPr bwMode="ltGray">
          <a:xfrm>
            <a:off x="0" y="4667250"/>
            <a:ext cx="9153525" cy="1733550"/>
          </a:xfrm>
          <a:custGeom>
            <a:avLst/>
            <a:gdLst/>
            <a:ahLst/>
            <a:cxnLst>
              <a:cxn ang="0">
                <a:pos x="8" y="1000"/>
              </a:cxn>
              <a:cxn ang="0">
                <a:pos x="1778" y="1072"/>
              </a:cxn>
              <a:cxn ang="0">
                <a:pos x="5760" y="324"/>
              </a:cxn>
              <a:cxn ang="0">
                <a:pos x="5766" y="0"/>
              </a:cxn>
              <a:cxn ang="0">
                <a:pos x="1764" y="1032"/>
              </a:cxn>
              <a:cxn ang="0">
                <a:pos x="0" y="720"/>
              </a:cxn>
              <a:cxn ang="0">
                <a:pos x="0" y="1008"/>
              </a:cxn>
            </a:cxnLst>
            <a:rect l="0" t="0" r="r" b="b"/>
            <a:pathLst>
              <a:path w="5766" h="1092">
                <a:moveTo>
                  <a:pt x="8" y="1000"/>
                </a:moveTo>
                <a:cubicBezTo>
                  <a:pt x="302" y="1012"/>
                  <a:pt x="774" y="1092"/>
                  <a:pt x="1778" y="1072"/>
                </a:cubicBezTo>
                <a:cubicBezTo>
                  <a:pt x="2782" y="1052"/>
                  <a:pt x="5098" y="529"/>
                  <a:pt x="5760" y="324"/>
                </a:cubicBezTo>
                <a:lnTo>
                  <a:pt x="5766" y="0"/>
                </a:lnTo>
                <a:cubicBezTo>
                  <a:pt x="5264" y="296"/>
                  <a:pt x="2820" y="1038"/>
                  <a:pt x="1764" y="1032"/>
                </a:cubicBezTo>
                <a:cubicBezTo>
                  <a:pt x="708" y="1026"/>
                  <a:pt x="116" y="744"/>
                  <a:pt x="0" y="720"/>
                </a:cubicBezTo>
                <a:lnTo>
                  <a:pt x="0" y="1008"/>
                </a:lnTo>
              </a:path>
            </a:pathLst>
          </a:custGeom>
          <a:solidFill>
            <a:schemeClr val="bg1"/>
          </a:solidFill>
          <a:ln w="9525" cap="flat" cmpd="sng">
            <a:noFill/>
            <a:prstDash val="solid"/>
            <a:round/>
            <a:headEnd/>
            <a:tailEnd/>
          </a:ln>
          <a:effectLst/>
        </p:spPr>
        <p:txBody>
          <a:bodyPr/>
          <a:lstStyle/>
          <a:p>
            <a:pPr>
              <a:defRPr/>
            </a:pPr>
            <a:endParaRPr kumimoji="1" lang="ko-KR" altLang="en-US" sz="1800" dirty="0">
              <a:latin typeface="+mn-ea"/>
              <a:cs typeface="Arial Unicode MS" pitchFamily="50" charset="-127"/>
            </a:endParaRPr>
          </a:p>
        </p:txBody>
      </p:sp>
      <p:sp>
        <p:nvSpPr>
          <p:cNvPr id="7" name="Freeform 92"/>
          <p:cNvSpPr>
            <a:spLocks/>
          </p:cNvSpPr>
          <p:nvPr/>
        </p:nvSpPr>
        <p:spPr bwMode="ltGray">
          <a:xfrm>
            <a:off x="0" y="5346700"/>
            <a:ext cx="9169400" cy="977900"/>
          </a:xfrm>
          <a:custGeom>
            <a:avLst/>
            <a:gdLst/>
            <a:ahLst/>
            <a:cxnLst>
              <a:cxn ang="0">
                <a:pos x="0" y="58"/>
              </a:cxn>
              <a:cxn ang="0">
                <a:pos x="1584" y="586"/>
              </a:cxn>
              <a:cxn ang="0">
                <a:pos x="5768" y="0"/>
              </a:cxn>
              <a:cxn ang="0">
                <a:pos x="5776" y="32"/>
              </a:cxn>
              <a:cxn ang="0">
                <a:pos x="1584" y="598"/>
              </a:cxn>
              <a:cxn ang="0">
                <a:pos x="4" y="92"/>
              </a:cxn>
              <a:cxn ang="0">
                <a:pos x="0" y="58"/>
              </a:cxn>
            </a:cxnLst>
            <a:rect l="0" t="0" r="r" b="b"/>
            <a:pathLst>
              <a:path w="5776" h="616">
                <a:moveTo>
                  <a:pt x="0" y="58"/>
                </a:moveTo>
                <a:cubicBezTo>
                  <a:pt x="116" y="98"/>
                  <a:pt x="606" y="574"/>
                  <a:pt x="1584" y="586"/>
                </a:cubicBezTo>
                <a:cubicBezTo>
                  <a:pt x="2562" y="598"/>
                  <a:pt x="4364" y="324"/>
                  <a:pt x="5768" y="0"/>
                </a:cubicBezTo>
                <a:lnTo>
                  <a:pt x="5776" y="32"/>
                </a:lnTo>
                <a:cubicBezTo>
                  <a:pt x="4336" y="356"/>
                  <a:pt x="2550" y="616"/>
                  <a:pt x="1584" y="598"/>
                </a:cubicBezTo>
                <a:cubicBezTo>
                  <a:pt x="618" y="580"/>
                  <a:pt x="152" y="157"/>
                  <a:pt x="4" y="92"/>
                </a:cubicBezTo>
                <a:lnTo>
                  <a:pt x="0" y="58"/>
                </a:lnTo>
                <a:close/>
              </a:path>
            </a:pathLst>
          </a:custGeom>
          <a:solidFill>
            <a:schemeClr val="accent1">
              <a:lumMod val="20000"/>
              <a:lumOff val="80000"/>
              <a:alpha val="80000"/>
            </a:schemeClr>
          </a:solidFill>
          <a:ln w="9525" cap="flat" cmpd="sng">
            <a:noFill/>
            <a:prstDash val="solid"/>
            <a:round/>
            <a:headEnd/>
            <a:tailEnd/>
          </a:ln>
          <a:effectLst/>
        </p:spPr>
        <p:txBody>
          <a:bodyPr/>
          <a:lstStyle/>
          <a:p>
            <a:pPr>
              <a:defRPr/>
            </a:pPr>
            <a:endParaRPr lang="ko-KR" altLang="en-US" sz="1800" dirty="0">
              <a:cs typeface="+mn-cs"/>
            </a:endParaRPr>
          </a:p>
        </p:txBody>
      </p:sp>
      <p:pic>
        <p:nvPicPr>
          <p:cNvPr id="8" name="Picture 37" descr="group"/>
          <p:cNvPicPr>
            <a:picLocks noChangeAspect="1" noChangeArrowheads="1"/>
          </p:cNvPicPr>
          <p:nvPr/>
        </p:nvPicPr>
        <p:blipFill>
          <a:blip r:embed="rId2"/>
          <a:srcRect/>
          <a:stretch>
            <a:fillRect/>
          </a:stretch>
        </p:blipFill>
        <p:spPr bwMode="auto">
          <a:xfrm>
            <a:off x="152400" y="304800"/>
            <a:ext cx="2230438" cy="884238"/>
          </a:xfrm>
          <a:prstGeom prst="rect">
            <a:avLst/>
          </a:prstGeom>
          <a:noFill/>
          <a:ln w="9525">
            <a:noFill/>
            <a:miter lim="800000"/>
            <a:headEnd/>
            <a:tailEnd/>
          </a:ln>
        </p:spPr>
      </p:pic>
      <p:sp>
        <p:nvSpPr>
          <p:cNvPr id="5141" name="Rectangle 21"/>
          <p:cNvSpPr>
            <a:spLocks noGrp="1" noChangeArrowheads="1"/>
          </p:cNvSpPr>
          <p:nvPr>
            <p:ph type="ctrTitle"/>
          </p:nvPr>
        </p:nvSpPr>
        <p:spPr>
          <a:xfrm>
            <a:off x="762000" y="2035175"/>
            <a:ext cx="7772400" cy="1012825"/>
          </a:xfrm>
        </p:spPr>
        <p:txBody>
          <a:bodyPr/>
          <a:lstStyle>
            <a:lvl1pPr algn="r">
              <a:defRPr sz="4400"/>
            </a:lvl1pPr>
          </a:lstStyle>
          <a:p>
            <a:pPr lvl="0"/>
            <a:r>
              <a:rPr lang="en-US" altLang="en-US" noProof="0" smtClean="0"/>
              <a:t>Click to edit Master title style</a:t>
            </a:r>
          </a:p>
        </p:txBody>
      </p:sp>
      <p:sp>
        <p:nvSpPr>
          <p:cNvPr id="5142" name="Rectangle 22"/>
          <p:cNvSpPr>
            <a:spLocks noGrp="1" noChangeArrowheads="1"/>
          </p:cNvSpPr>
          <p:nvPr>
            <p:ph type="subTitle" idx="1"/>
          </p:nvPr>
        </p:nvSpPr>
        <p:spPr>
          <a:xfrm>
            <a:off x="2057400" y="3124200"/>
            <a:ext cx="6400800" cy="838200"/>
          </a:xfrm>
        </p:spPr>
        <p:txBody>
          <a:bodyPr/>
          <a:lstStyle>
            <a:lvl1pPr marL="0" indent="0" algn="r">
              <a:buFontTx/>
              <a:buNone/>
              <a:defRPr/>
            </a:lvl1pPr>
          </a:lstStyle>
          <a:p>
            <a:pPr lvl="0"/>
            <a:r>
              <a:rPr lang="en-US" altLang="en-US" noProof="0" smtClean="0"/>
              <a:t>Click to edit Master subtitle style</a:t>
            </a:r>
          </a:p>
        </p:txBody>
      </p:sp>
      <p:sp>
        <p:nvSpPr>
          <p:cNvPr id="9" name="Rectangle 14"/>
          <p:cNvSpPr>
            <a:spLocks noGrp="1" noChangeArrowheads="1"/>
          </p:cNvSpPr>
          <p:nvPr>
            <p:ph type="dt" sz="half" idx="10"/>
          </p:nvPr>
        </p:nvSpPr>
        <p:spPr>
          <a:xfrm>
            <a:off x="457200" y="6381750"/>
            <a:ext cx="2133600" cy="476250"/>
          </a:xfrm>
        </p:spPr>
        <p:txBody>
          <a:bodyPr/>
          <a:lstStyle>
            <a:lvl1pPr>
              <a:defRPr/>
            </a:lvl1pPr>
          </a:lstStyle>
          <a:p>
            <a:pPr>
              <a:defRPr/>
            </a:pPr>
            <a:endParaRPr lang="en-US" altLang="en-US"/>
          </a:p>
        </p:txBody>
      </p:sp>
      <p:sp>
        <p:nvSpPr>
          <p:cNvPr id="10" name="Rectangle 15"/>
          <p:cNvSpPr>
            <a:spLocks noGrp="1" noChangeArrowheads="1"/>
          </p:cNvSpPr>
          <p:nvPr>
            <p:ph type="ftr" sz="quarter" idx="11"/>
          </p:nvPr>
        </p:nvSpPr>
        <p:spPr>
          <a:xfrm>
            <a:off x="3124200" y="6381750"/>
            <a:ext cx="2895600" cy="476250"/>
          </a:xfrm>
        </p:spPr>
        <p:txBody>
          <a:bodyPr/>
          <a:lstStyle>
            <a:lvl1pPr>
              <a:defRPr/>
            </a:lvl1pPr>
          </a:lstStyle>
          <a:p>
            <a:pPr>
              <a:defRPr/>
            </a:pPr>
            <a:endParaRPr lang="en-US" altLang="en-US"/>
          </a:p>
        </p:txBody>
      </p:sp>
      <p:sp>
        <p:nvSpPr>
          <p:cNvPr id="11" name="Rectangle 16"/>
          <p:cNvSpPr>
            <a:spLocks noGrp="1" noChangeArrowheads="1"/>
          </p:cNvSpPr>
          <p:nvPr>
            <p:ph type="sldNum" sz="quarter" idx="12"/>
          </p:nvPr>
        </p:nvSpPr>
        <p:spPr>
          <a:xfrm>
            <a:off x="6553200" y="6381750"/>
            <a:ext cx="2133600" cy="476250"/>
          </a:xfrm>
        </p:spPr>
        <p:txBody>
          <a:bodyPr/>
          <a:lstStyle>
            <a:lvl1pPr>
              <a:defRPr/>
            </a:lvl1pPr>
          </a:lstStyle>
          <a:p>
            <a:pPr>
              <a:defRPr/>
            </a:pPr>
            <a:fld id="{69526F99-4BD3-4A24-A419-BC8698540C9C}" type="slidenum">
              <a:rPr lang="en-US" altLang="en-US"/>
              <a:pPr>
                <a:defRPr/>
              </a:pPr>
              <a:t>‹#›</a:t>
            </a:fld>
            <a:endParaRPr lang="en-US"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6"/>
          <p:cNvSpPr/>
          <p:nvPr userDrawn="1"/>
        </p:nvSpPr>
        <p:spPr>
          <a:xfrm>
            <a:off x="0" y="0"/>
            <a:ext cx="9144000" cy="762000"/>
          </a:xfrm>
          <a:prstGeom prst="rect">
            <a:avLst/>
          </a:prstGeom>
          <a:gradFill flip="none" rotWithShape="1">
            <a:gsLst>
              <a:gs pos="0">
                <a:srgbClr val="00B4B0">
                  <a:tint val="66000"/>
                  <a:satMod val="160000"/>
                </a:srgbClr>
              </a:gs>
              <a:gs pos="50000">
                <a:srgbClr val="00B4B0">
                  <a:tint val="44500"/>
                  <a:satMod val="160000"/>
                </a:srgbClr>
              </a:gs>
              <a:gs pos="100000">
                <a:srgbClr val="00B4B0">
                  <a:tint val="23500"/>
                  <a:satMod val="160000"/>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800"/>
          </a:p>
        </p:txBody>
      </p:sp>
      <p:sp>
        <p:nvSpPr>
          <p:cNvPr id="5" name="Rectangle 7"/>
          <p:cNvSpPr/>
          <p:nvPr userDrawn="1"/>
        </p:nvSpPr>
        <p:spPr>
          <a:xfrm>
            <a:off x="0" y="0"/>
            <a:ext cx="76200" cy="762000"/>
          </a:xfrm>
          <a:prstGeom prst="rect">
            <a:avLst/>
          </a:prstGeom>
          <a:solidFill>
            <a:srgbClr val="28B3B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800"/>
          </a:p>
        </p:txBody>
      </p:sp>
      <p:sp>
        <p:nvSpPr>
          <p:cNvPr id="2" name="Title 1"/>
          <p:cNvSpPr>
            <a:spLocks noGrp="1"/>
          </p:cNvSpPr>
          <p:nvPr>
            <p:ph type="title"/>
          </p:nvPr>
        </p:nvSpPr>
        <p:spPr>
          <a:xfrm>
            <a:off x="76200" y="40481"/>
            <a:ext cx="9067800" cy="681038"/>
          </a:xfrm>
        </p:spPr>
        <p:txBody>
          <a:bodyPr/>
          <a:lstStyle>
            <a:lvl1pPr>
              <a:defRPr sz="3200"/>
            </a:lvl1p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Date Placeholder 3"/>
          <p:cNvSpPr>
            <a:spLocks noGrp="1"/>
          </p:cNvSpPr>
          <p:nvPr>
            <p:ph type="dt" sz="half" idx="10"/>
          </p:nvPr>
        </p:nvSpPr>
        <p:spPr/>
        <p:txBody>
          <a:bodyPr/>
          <a:lstStyle>
            <a:lvl1pPr>
              <a:defRPr/>
            </a:lvl1pPr>
          </a:lstStyle>
          <a:p>
            <a:pPr>
              <a:defRPr/>
            </a:pPr>
            <a:endParaRPr lang="en-US" altLang="en-US"/>
          </a:p>
        </p:txBody>
      </p:sp>
      <p:sp>
        <p:nvSpPr>
          <p:cNvPr id="7" name="Footer Placeholder 4"/>
          <p:cNvSpPr>
            <a:spLocks noGrp="1"/>
          </p:cNvSpPr>
          <p:nvPr>
            <p:ph type="ftr" sz="quarter" idx="11"/>
          </p:nvPr>
        </p:nvSpPr>
        <p:spPr/>
        <p:txBody>
          <a:bodyPr/>
          <a:lstStyle>
            <a:lvl1pPr>
              <a:defRPr/>
            </a:lvl1pPr>
          </a:lstStyle>
          <a:p>
            <a:pPr>
              <a:defRPr/>
            </a:pPr>
            <a:endParaRPr lang="en-US" altLang="en-US"/>
          </a:p>
        </p:txBody>
      </p:sp>
      <p:sp>
        <p:nvSpPr>
          <p:cNvPr id="8" name="Slide Number Placeholder 5"/>
          <p:cNvSpPr>
            <a:spLocks noGrp="1"/>
          </p:cNvSpPr>
          <p:nvPr>
            <p:ph type="sldNum" sz="quarter" idx="12"/>
          </p:nvPr>
        </p:nvSpPr>
        <p:spPr>
          <a:xfrm>
            <a:off x="6934200" y="6245225"/>
            <a:ext cx="2133600" cy="476250"/>
          </a:xfrm>
        </p:spPr>
        <p:txBody>
          <a:bodyPr/>
          <a:lstStyle>
            <a:lvl1pPr>
              <a:defRPr sz="2400" b="1" smtClean="0"/>
            </a:lvl1pPr>
          </a:lstStyle>
          <a:p>
            <a:pPr>
              <a:defRPr/>
            </a:pPr>
            <a:fld id="{0D49A9D4-4301-4492-BF63-C73FFDCC77A9}" type="slidenum">
              <a:rPr lang="en-US" altLang="en-US"/>
              <a:pPr>
                <a:defRPr/>
              </a:pPr>
              <a:t>‹#›</a:t>
            </a:fld>
            <a:endParaRPr lang="en-US"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ln/>
        </p:spPr>
        <p:txBody>
          <a:bodyPr/>
          <a:lstStyle>
            <a:lvl1pPr>
              <a:defRPr/>
            </a:lvl1pPr>
          </a:lstStyle>
          <a:p>
            <a:pPr>
              <a:defRPr/>
            </a:pPr>
            <a:fld id="{CCE4F0D5-7372-4C68-993D-27AE0E41EC61}" type="slidenum">
              <a:rPr lang="en-US" altLang="en-US"/>
              <a:pPr>
                <a:defRPr/>
              </a:pPr>
              <a:t>‹#›</a:t>
            </a:fld>
            <a:endParaRPr lang="en-US"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p:cNvSpPr>
            <a:spLocks noGrp="1" noChangeArrowheads="1"/>
          </p:cNvSpPr>
          <p:nvPr>
            <p:ph type="sldNum" sz="quarter" idx="12"/>
          </p:nvPr>
        </p:nvSpPr>
        <p:spPr>
          <a:ln/>
        </p:spPr>
        <p:txBody>
          <a:bodyPr/>
          <a:lstStyle>
            <a:lvl1pPr>
              <a:defRPr/>
            </a:lvl1pPr>
          </a:lstStyle>
          <a:p>
            <a:pPr>
              <a:defRPr/>
            </a:pPr>
            <a:fld id="{EBC841F1-0EC3-4BF1-A394-2F47BBBC08DD}" type="slidenum">
              <a:rPr lang="en-US" altLang="en-US"/>
              <a:pPr>
                <a:defRPr/>
              </a:pPr>
              <a:t>‹#›</a:t>
            </a:fld>
            <a:endParaRPr lang="en-US"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a:ln/>
        </p:spPr>
        <p:txBody>
          <a:bodyPr/>
          <a:lstStyle>
            <a:lvl1pPr>
              <a:defRPr/>
            </a:lvl1pPr>
          </a:lstStyle>
          <a:p>
            <a:pPr>
              <a:defRPr/>
            </a:pPr>
            <a:fld id="{13F4CCE6-331E-4F4B-9D96-6CFB2A5ECDB5}" type="slidenum">
              <a:rPr lang="en-US" altLang="en-US"/>
              <a:pPr>
                <a:defRPr/>
              </a:pPr>
              <a:t>‹#›</a:t>
            </a:fld>
            <a:endParaRPr lang="en-US"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5" name="Rectangle 6"/>
          <p:cNvSpPr>
            <a:spLocks noGrp="1" noChangeArrowheads="1"/>
          </p:cNvSpPr>
          <p:nvPr>
            <p:ph type="sldNum" sz="quarter" idx="12"/>
          </p:nvPr>
        </p:nvSpPr>
        <p:spPr>
          <a:ln/>
        </p:spPr>
        <p:txBody>
          <a:bodyPr/>
          <a:lstStyle>
            <a:lvl1pPr>
              <a:defRPr/>
            </a:lvl1pPr>
          </a:lstStyle>
          <a:p>
            <a:pPr>
              <a:defRPr/>
            </a:pPr>
            <a:fld id="{2B0A8700-D644-454F-8F77-BCA8FF5E0528}" type="slidenum">
              <a:rPr lang="en-US" altLang="en-US"/>
              <a:pPr>
                <a:defRPr/>
              </a:pPr>
              <a:t>‹#›</a:t>
            </a:fld>
            <a:endParaRPr lang="en-US"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4" name="Rectangle 6"/>
          <p:cNvSpPr>
            <a:spLocks noGrp="1" noChangeArrowheads="1"/>
          </p:cNvSpPr>
          <p:nvPr>
            <p:ph type="sldNum" sz="quarter" idx="12"/>
          </p:nvPr>
        </p:nvSpPr>
        <p:spPr>
          <a:ln/>
        </p:spPr>
        <p:txBody>
          <a:bodyPr/>
          <a:lstStyle>
            <a:lvl1pPr>
              <a:defRPr/>
            </a:lvl1pPr>
          </a:lstStyle>
          <a:p>
            <a:pPr>
              <a:defRPr/>
            </a:pPr>
            <a:fld id="{DCB121C3-52F3-4EC9-B041-B3F3B288069A}" type="slidenum">
              <a:rPr lang="en-US" altLang="en-US"/>
              <a:pPr>
                <a:defRPr/>
              </a:pPr>
              <a:t>‹#›</a:t>
            </a:fld>
            <a:endParaRPr lang="en-US"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p:cNvSpPr>
            <a:spLocks noGrp="1" noChangeArrowheads="1"/>
          </p:cNvSpPr>
          <p:nvPr>
            <p:ph type="sldNum" sz="quarter" idx="12"/>
          </p:nvPr>
        </p:nvSpPr>
        <p:spPr>
          <a:ln/>
        </p:spPr>
        <p:txBody>
          <a:bodyPr/>
          <a:lstStyle>
            <a:lvl1pPr>
              <a:defRPr/>
            </a:lvl1pPr>
          </a:lstStyle>
          <a:p>
            <a:pPr>
              <a:defRPr/>
            </a:pPr>
            <a:fld id="{E3648997-96C2-4294-98EF-18A6A673714D}" type="slidenum">
              <a:rPr lang="en-US" altLang="en-US"/>
              <a:pPr>
                <a:defRPr/>
              </a:pPr>
              <a:t>‹#›</a:t>
            </a:fld>
            <a:endParaRPr lang="en-US"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p:cNvSpPr>
            <a:spLocks noGrp="1" noChangeArrowheads="1"/>
          </p:cNvSpPr>
          <p:nvPr>
            <p:ph type="sldNum" sz="quarter" idx="12"/>
          </p:nvPr>
        </p:nvSpPr>
        <p:spPr>
          <a:ln/>
        </p:spPr>
        <p:txBody>
          <a:bodyPr/>
          <a:lstStyle>
            <a:lvl1pPr>
              <a:defRPr/>
            </a:lvl1pPr>
          </a:lstStyle>
          <a:p>
            <a:pPr>
              <a:defRPr/>
            </a:pPr>
            <a:fld id="{0674B5AC-9824-4502-AF96-35E694B422C9}" type="slidenum">
              <a:rPr lang="en-US" altLang="en-US"/>
              <a:pPr>
                <a:defRPr/>
              </a:pPr>
              <a:t>‹#›</a:t>
            </a:fld>
            <a:endParaRPr lang="en-US"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ln/>
        </p:spPr>
        <p:txBody>
          <a:bodyPr/>
          <a:lstStyle>
            <a:lvl1pPr>
              <a:defRPr/>
            </a:lvl1pPr>
          </a:lstStyle>
          <a:p>
            <a:pPr>
              <a:defRPr/>
            </a:pPr>
            <a:fld id="{43BF963D-AA8A-4CFD-A0EF-FC49A0F327AD}" type="slidenum">
              <a:rPr lang="en-US" altLang="en-US"/>
              <a:pPr>
                <a:defRPr/>
              </a:pPr>
              <a:t>‹#›</a:t>
            </a:fld>
            <a:endParaRPr lang="en-US"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28600"/>
            <a:ext cx="2057400" cy="58975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28600"/>
            <a:ext cx="6019800" cy="5897563"/>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ln/>
        </p:spPr>
        <p:txBody>
          <a:bodyPr/>
          <a:lstStyle>
            <a:lvl1pPr>
              <a:defRPr/>
            </a:lvl1pPr>
          </a:lstStyle>
          <a:p>
            <a:pPr>
              <a:defRPr/>
            </a:pPr>
            <a:fld id="{58AACC24-2D86-4AFC-8B2F-EF8427252A24}" type="slidenum">
              <a:rPr lang="en-US" altLang="en-US"/>
              <a:pPr>
                <a:defRPr/>
              </a:pPr>
              <a:t>‹#›</a:t>
            </a:fld>
            <a:endParaRPr lang="en-US"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Line 92"/>
          <p:cNvSpPr>
            <a:spLocks noChangeShapeType="1"/>
          </p:cNvSpPr>
          <p:nvPr/>
        </p:nvSpPr>
        <p:spPr bwMode="gray">
          <a:xfrm>
            <a:off x="1071563" y="0"/>
            <a:ext cx="0" cy="6858000"/>
          </a:xfrm>
          <a:prstGeom prst="line">
            <a:avLst/>
          </a:prstGeom>
          <a:noFill/>
          <a:ln w="9525">
            <a:solidFill>
              <a:schemeClr val="tx1">
                <a:lumMod val="50000"/>
                <a:lumOff val="50000"/>
                <a:alpha val="14902"/>
              </a:schemeClr>
            </a:solidFill>
            <a:round/>
            <a:headEnd/>
            <a:tailEnd/>
          </a:ln>
          <a:effectLst/>
        </p:spPr>
        <p:txBody>
          <a:bodyPr wrap="none" anchor="ctr"/>
          <a:lstStyle/>
          <a:p>
            <a:pPr>
              <a:defRPr/>
            </a:pPr>
            <a:endParaRPr lang="en-US" sz="1800" dirty="0">
              <a:cs typeface="+mn-cs"/>
            </a:endParaRPr>
          </a:p>
        </p:txBody>
      </p:sp>
      <p:sp>
        <p:nvSpPr>
          <p:cNvPr id="5" name="Rectangle 2"/>
          <p:cNvSpPr>
            <a:spLocks noChangeArrowheads="1"/>
          </p:cNvSpPr>
          <p:nvPr/>
        </p:nvSpPr>
        <p:spPr bwMode="ltGray">
          <a:xfrm>
            <a:off x="0" y="1905000"/>
            <a:ext cx="9144000" cy="4953000"/>
          </a:xfrm>
          <a:prstGeom prst="rect">
            <a:avLst/>
          </a:prstGeom>
          <a:gradFill rotWithShape="1">
            <a:gsLst>
              <a:gs pos="0">
                <a:schemeClr val="accent1">
                  <a:gamma/>
                  <a:tint val="0"/>
                  <a:invGamma/>
                  <a:alpha val="0"/>
                </a:schemeClr>
              </a:gs>
              <a:gs pos="100000">
                <a:schemeClr val="accent1">
                  <a:alpha val="39000"/>
                </a:schemeClr>
              </a:gs>
            </a:gsLst>
            <a:lin ang="5400000" scaled="1"/>
          </a:gradFill>
          <a:ln>
            <a:noFill/>
          </a:ln>
          <a:effectLst/>
          <a:extLst/>
        </p:spPr>
        <p:txBody>
          <a:bodyPr wrap="none" anchor="ctr"/>
          <a:lstStyle/>
          <a:p>
            <a:pPr>
              <a:defRPr/>
            </a:pPr>
            <a:endParaRPr lang="en-US" sz="1800">
              <a:latin typeface="Arial" panose="020B0604020202020204" pitchFamily="34" charset="0"/>
              <a:cs typeface="+mn-cs"/>
            </a:endParaRPr>
          </a:p>
        </p:txBody>
      </p:sp>
      <p:pic>
        <p:nvPicPr>
          <p:cNvPr id="6" name="Group 101"/>
          <p:cNvPicPr>
            <a:picLocks noChangeArrowheads="1"/>
          </p:cNvPicPr>
          <p:nvPr/>
        </p:nvPicPr>
        <p:blipFill>
          <a:blip r:embed="rId2"/>
          <a:srcRect/>
          <a:stretch>
            <a:fillRect/>
          </a:stretch>
        </p:blipFill>
        <p:spPr bwMode="ltGray">
          <a:xfrm>
            <a:off x="-66675" y="-109538"/>
            <a:ext cx="3876675" cy="4224338"/>
          </a:xfrm>
          <a:prstGeom prst="rect">
            <a:avLst/>
          </a:prstGeom>
          <a:noFill/>
          <a:ln w="9525">
            <a:noFill/>
            <a:miter lim="800000"/>
            <a:headEnd/>
            <a:tailEnd/>
          </a:ln>
        </p:spPr>
      </p:pic>
      <p:sp>
        <p:nvSpPr>
          <p:cNvPr id="7" name="Line 91"/>
          <p:cNvSpPr>
            <a:spLocks noChangeShapeType="1"/>
          </p:cNvSpPr>
          <p:nvPr/>
        </p:nvSpPr>
        <p:spPr bwMode="gray">
          <a:xfrm>
            <a:off x="0" y="3048000"/>
            <a:ext cx="9144000" cy="0"/>
          </a:xfrm>
          <a:prstGeom prst="line">
            <a:avLst/>
          </a:prstGeom>
          <a:noFill/>
          <a:ln w="9525">
            <a:solidFill>
              <a:schemeClr val="tx1">
                <a:lumMod val="50000"/>
                <a:lumOff val="50000"/>
                <a:alpha val="20000"/>
              </a:schemeClr>
            </a:solidFill>
            <a:round/>
            <a:headEnd/>
            <a:tailEnd/>
          </a:ln>
          <a:effectLst/>
        </p:spPr>
        <p:txBody>
          <a:bodyPr/>
          <a:lstStyle/>
          <a:p>
            <a:pPr>
              <a:defRPr/>
            </a:pPr>
            <a:endParaRPr lang="en-US" sz="1800" dirty="0">
              <a:cs typeface="+mn-cs"/>
            </a:endParaRPr>
          </a:p>
        </p:txBody>
      </p:sp>
      <p:sp>
        <p:nvSpPr>
          <p:cNvPr id="8" name="Line 137"/>
          <p:cNvSpPr>
            <a:spLocks noChangeShapeType="1"/>
          </p:cNvSpPr>
          <p:nvPr/>
        </p:nvSpPr>
        <p:spPr bwMode="gray">
          <a:xfrm>
            <a:off x="5791200" y="3124200"/>
            <a:ext cx="3352800" cy="0"/>
          </a:xfrm>
          <a:prstGeom prst="line">
            <a:avLst/>
          </a:prstGeom>
          <a:noFill/>
          <a:ln w="9525">
            <a:solidFill>
              <a:schemeClr val="tx1">
                <a:lumMod val="50000"/>
                <a:lumOff val="50000"/>
                <a:alpha val="20000"/>
              </a:schemeClr>
            </a:solidFill>
            <a:round/>
            <a:headEnd/>
            <a:tailEnd/>
          </a:ln>
          <a:effectLst/>
        </p:spPr>
        <p:txBody>
          <a:bodyPr/>
          <a:lstStyle/>
          <a:p>
            <a:pPr>
              <a:defRPr/>
            </a:pPr>
            <a:endParaRPr lang="en-US" sz="1800" dirty="0">
              <a:cs typeface="+mn-cs"/>
            </a:endParaRPr>
          </a:p>
        </p:txBody>
      </p:sp>
      <p:sp>
        <p:nvSpPr>
          <p:cNvPr id="9" name="Freeform 90"/>
          <p:cNvSpPr>
            <a:spLocks/>
          </p:cNvSpPr>
          <p:nvPr/>
        </p:nvSpPr>
        <p:spPr bwMode="ltGray">
          <a:xfrm>
            <a:off x="0" y="4667250"/>
            <a:ext cx="9153525" cy="1733550"/>
          </a:xfrm>
          <a:custGeom>
            <a:avLst/>
            <a:gdLst/>
            <a:ahLst/>
            <a:cxnLst>
              <a:cxn ang="0">
                <a:pos x="8" y="1000"/>
              </a:cxn>
              <a:cxn ang="0">
                <a:pos x="1778" y="1072"/>
              </a:cxn>
              <a:cxn ang="0">
                <a:pos x="5760" y="324"/>
              </a:cxn>
              <a:cxn ang="0">
                <a:pos x="5766" y="0"/>
              </a:cxn>
              <a:cxn ang="0">
                <a:pos x="1764" y="1032"/>
              </a:cxn>
              <a:cxn ang="0">
                <a:pos x="0" y="720"/>
              </a:cxn>
              <a:cxn ang="0">
                <a:pos x="0" y="1008"/>
              </a:cxn>
            </a:cxnLst>
            <a:rect l="0" t="0" r="r" b="b"/>
            <a:pathLst>
              <a:path w="5766" h="1092">
                <a:moveTo>
                  <a:pt x="8" y="1000"/>
                </a:moveTo>
                <a:cubicBezTo>
                  <a:pt x="302" y="1012"/>
                  <a:pt x="774" y="1092"/>
                  <a:pt x="1778" y="1072"/>
                </a:cubicBezTo>
                <a:cubicBezTo>
                  <a:pt x="2782" y="1052"/>
                  <a:pt x="5098" y="529"/>
                  <a:pt x="5760" y="324"/>
                </a:cubicBezTo>
                <a:lnTo>
                  <a:pt x="5766" y="0"/>
                </a:lnTo>
                <a:cubicBezTo>
                  <a:pt x="5264" y="296"/>
                  <a:pt x="2820" y="1038"/>
                  <a:pt x="1764" y="1032"/>
                </a:cubicBezTo>
                <a:cubicBezTo>
                  <a:pt x="708" y="1026"/>
                  <a:pt x="116" y="744"/>
                  <a:pt x="0" y="720"/>
                </a:cubicBezTo>
                <a:lnTo>
                  <a:pt x="0" y="1008"/>
                </a:lnTo>
              </a:path>
            </a:pathLst>
          </a:custGeom>
          <a:solidFill>
            <a:schemeClr val="bg1"/>
          </a:solidFill>
          <a:ln w="9525" cap="flat" cmpd="sng">
            <a:noFill/>
            <a:prstDash val="solid"/>
            <a:round/>
            <a:headEnd/>
            <a:tailEnd/>
          </a:ln>
          <a:effectLst/>
        </p:spPr>
        <p:txBody>
          <a:bodyPr/>
          <a:lstStyle/>
          <a:p>
            <a:pPr>
              <a:defRPr/>
            </a:pPr>
            <a:endParaRPr kumimoji="1" lang="ko-KR" altLang="en-US" sz="1800" dirty="0">
              <a:latin typeface="+mn-ea"/>
              <a:cs typeface="Arial Unicode MS" pitchFamily="50" charset="-127"/>
            </a:endParaRPr>
          </a:p>
        </p:txBody>
      </p:sp>
      <p:sp>
        <p:nvSpPr>
          <p:cNvPr id="10" name="Freeform 92"/>
          <p:cNvSpPr>
            <a:spLocks/>
          </p:cNvSpPr>
          <p:nvPr/>
        </p:nvSpPr>
        <p:spPr bwMode="ltGray">
          <a:xfrm>
            <a:off x="0" y="5346700"/>
            <a:ext cx="9169400" cy="977900"/>
          </a:xfrm>
          <a:custGeom>
            <a:avLst/>
            <a:gdLst>
              <a:gd name="T0" fmla="*/ 0 w 5776"/>
              <a:gd name="T1" fmla="*/ 58 h 616"/>
              <a:gd name="T2" fmla="*/ 1584 w 5776"/>
              <a:gd name="T3" fmla="*/ 586 h 616"/>
              <a:gd name="T4" fmla="*/ 5768 w 5776"/>
              <a:gd name="T5" fmla="*/ 0 h 616"/>
              <a:gd name="T6" fmla="*/ 5776 w 5776"/>
              <a:gd name="T7" fmla="*/ 32 h 616"/>
              <a:gd name="T8" fmla="*/ 1584 w 5776"/>
              <a:gd name="T9" fmla="*/ 598 h 616"/>
              <a:gd name="T10" fmla="*/ 4 w 5776"/>
              <a:gd name="T11" fmla="*/ 92 h 616"/>
              <a:gd name="T12" fmla="*/ 0 w 5776"/>
              <a:gd name="T13" fmla="*/ 58 h 616"/>
              <a:gd name="T14" fmla="*/ 0 60000 65536"/>
              <a:gd name="T15" fmla="*/ 0 60000 65536"/>
              <a:gd name="T16" fmla="*/ 0 60000 65536"/>
              <a:gd name="T17" fmla="*/ 0 60000 65536"/>
              <a:gd name="T18" fmla="*/ 0 60000 65536"/>
              <a:gd name="T19" fmla="*/ 0 60000 65536"/>
              <a:gd name="T20" fmla="*/ 0 60000 65536"/>
              <a:gd name="T21" fmla="*/ 0 w 5776"/>
              <a:gd name="T22" fmla="*/ 0 h 616"/>
              <a:gd name="T23" fmla="*/ 5776 w 5776"/>
              <a:gd name="T24" fmla="*/ 616 h 61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776" h="616">
                <a:moveTo>
                  <a:pt x="0" y="58"/>
                </a:moveTo>
                <a:cubicBezTo>
                  <a:pt x="116" y="98"/>
                  <a:pt x="606" y="574"/>
                  <a:pt x="1584" y="586"/>
                </a:cubicBezTo>
                <a:cubicBezTo>
                  <a:pt x="2562" y="598"/>
                  <a:pt x="4364" y="324"/>
                  <a:pt x="5768" y="0"/>
                </a:cubicBezTo>
                <a:lnTo>
                  <a:pt x="5776" y="32"/>
                </a:lnTo>
                <a:cubicBezTo>
                  <a:pt x="4336" y="356"/>
                  <a:pt x="2550" y="616"/>
                  <a:pt x="1584" y="598"/>
                </a:cubicBezTo>
                <a:cubicBezTo>
                  <a:pt x="618" y="580"/>
                  <a:pt x="152" y="157"/>
                  <a:pt x="4" y="92"/>
                </a:cubicBezTo>
                <a:lnTo>
                  <a:pt x="0" y="58"/>
                </a:lnTo>
                <a:close/>
              </a:path>
            </a:pathLst>
          </a:custGeom>
          <a:gradFill rotWithShape="1">
            <a:gsLst>
              <a:gs pos="0">
                <a:schemeClr val="accent1">
                  <a:alpha val="20000"/>
                </a:schemeClr>
              </a:gs>
              <a:gs pos="100000">
                <a:schemeClr val="accent1">
                  <a:gamma/>
                  <a:tint val="19216"/>
                  <a:invGamma/>
                  <a:alpha val="39999"/>
                </a:schemeClr>
              </a:gs>
            </a:gsLst>
            <a:lin ang="0" scaled="1"/>
          </a:gradFill>
          <a:ln>
            <a:noFill/>
          </a:ln>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defRPr/>
            </a:pPr>
            <a:endParaRPr lang="ko-KR" altLang="en-US" sz="1800">
              <a:ea typeface="Arial Unicode MS" pitchFamily="34" charset="-128"/>
              <a:cs typeface="+mn-cs"/>
            </a:endParaRPr>
          </a:p>
        </p:txBody>
      </p:sp>
      <p:pic>
        <p:nvPicPr>
          <p:cNvPr id="11" name="Picture 16" descr="group"/>
          <p:cNvPicPr>
            <a:picLocks noChangeAspect="1" noChangeArrowheads="1"/>
          </p:cNvPicPr>
          <p:nvPr/>
        </p:nvPicPr>
        <p:blipFill>
          <a:blip r:embed="rId3"/>
          <a:srcRect/>
          <a:stretch>
            <a:fillRect/>
          </a:stretch>
        </p:blipFill>
        <p:spPr bwMode="auto">
          <a:xfrm>
            <a:off x="152400" y="304800"/>
            <a:ext cx="2230438" cy="884238"/>
          </a:xfrm>
          <a:prstGeom prst="rect">
            <a:avLst/>
          </a:prstGeom>
          <a:noFill/>
          <a:ln w="9525">
            <a:noFill/>
            <a:miter lim="800000"/>
            <a:headEnd/>
            <a:tailEnd/>
          </a:ln>
        </p:spPr>
      </p:pic>
      <p:sp>
        <p:nvSpPr>
          <p:cNvPr id="12" name="Freeform 3"/>
          <p:cNvSpPr>
            <a:spLocks/>
          </p:cNvSpPr>
          <p:nvPr/>
        </p:nvSpPr>
        <p:spPr bwMode="gray">
          <a:xfrm>
            <a:off x="0" y="4959350"/>
            <a:ext cx="9144000" cy="1898650"/>
          </a:xfrm>
          <a:custGeom>
            <a:avLst/>
            <a:gdLst>
              <a:gd name="T0" fmla="*/ 0 w 5760"/>
              <a:gd name="T1" fmla="*/ 600 h 1196"/>
              <a:gd name="T2" fmla="*/ 0 w 5760"/>
              <a:gd name="T3" fmla="*/ 1196 h 1196"/>
              <a:gd name="T4" fmla="*/ 5760 w 5760"/>
              <a:gd name="T5" fmla="*/ 1196 h 1196"/>
              <a:gd name="T6" fmla="*/ 5760 w 5760"/>
              <a:gd name="T7" fmla="*/ 0 h 1196"/>
              <a:gd name="T8" fmla="*/ 3524 w 5760"/>
              <a:gd name="T9" fmla="*/ 664 h 1196"/>
              <a:gd name="T10" fmla="*/ 1579 w 5760"/>
              <a:gd name="T11" fmla="*/ 854 h 1196"/>
              <a:gd name="T12" fmla="*/ 0 w 5760"/>
              <a:gd name="T13" fmla="*/ 600 h 1196"/>
            </a:gdLst>
            <a:ahLst/>
            <a:cxnLst>
              <a:cxn ang="0">
                <a:pos x="T0" y="T1"/>
              </a:cxn>
              <a:cxn ang="0">
                <a:pos x="T2" y="T3"/>
              </a:cxn>
              <a:cxn ang="0">
                <a:pos x="T4" y="T5"/>
              </a:cxn>
              <a:cxn ang="0">
                <a:pos x="T6" y="T7"/>
              </a:cxn>
              <a:cxn ang="0">
                <a:pos x="T8" y="T9"/>
              </a:cxn>
              <a:cxn ang="0">
                <a:pos x="T10" y="T11"/>
              </a:cxn>
              <a:cxn ang="0">
                <a:pos x="T12" y="T13"/>
              </a:cxn>
            </a:cxnLst>
            <a:rect l="0" t="0" r="r" b="b"/>
            <a:pathLst>
              <a:path w="5760" h="1196">
                <a:moveTo>
                  <a:pt x="0" y="600"/>
                </a:moveTo>
                <a:lnTo>
                  <a:pt x="0" y="1196"/>
                </a:lnTo>
                <a:lnTo>
                  <a:pt x="5760" y="1196"/>
                </a:lnTo>
                <a:lnTo>
                  <a:pt x="5760" y="0"/>
                </a:lnTo>
                <a:cubicBezTo>
                  <a:pt x="5577" y="122"/>
                  <a:pt x="4242" y="522"/>
                  <a:pt x="3524" y="664"/>
                </a:cubicBezTo>
                <a:cubicBezTo>
                  <a:pt x="2806" y="806"/>
                  <a:pt x="2216" y="881"/>
                  <a:pt x="1579" y="854"/>
                </a:cubicBezTo>
                <a:cubicBezTo>
                  <a:pt x="942" y="827"/>
                  <a:pt x="359" y="698"/>
                  <a:pt x="0" y="600"/>
                </a:cubicBezTo>
                <a:close/>
              </a:path>
            </a:pathLst>
          </a:custGeom>
          <a:gradFill rotWithShape="1">
            <a:gsLst>
              <a:gs pos="0">
                <a:schemeClr val="accent1">
                  <a:gamma/>
                  <a:tint val="54118"/>
                  <a:invGamma/>
                </a:schemeClr>
              </a:gs>
              <a:gs pos="100000">
                <a:schemeClr val="accent1"/>
              </a:gs>
            </a:gsLst>
            <a:lin ang="0" scaled="1"/>
          </a:gradFill>
          <a:ln>
            <a:noFill/>
          </a:ln>
          <a:effectLst/>
          <a:extLst/>
        </p:spPr>
        <p:txBody>
          <a:bodyPr/>
          <a:lstStyle/>
          <a:p>
            <a:pPr>
              <a:defRPr/>
            </a:pPr>
            <a:endParaRPr lang="en-US" sz="1800">
              <a:latin typeface="Arial" panose="020B0604020202020204" pitchFamily="34" charset="0"/>
              <a:cs typeface="+mn-cs"/>
            </a:endParaRPr>
          </a:p>
        </p:txBody>
      </p:sp>
      <p:sp>
        <p:nvSpPr>
          <p:cNvPr id="89100" name="Rectangle 12"/>
          <p:cNvSpPr>
            <a:spLocks noGrp="1" noChangeArrowheads="1"/>
          </p:cNvSpPr>
          <p:nvPr>
            <p:ph type="ctrTitle"/>
          </p:nvPr>
        </p:nvSpPr>
        <p:spPr>
          <a:xfrm>
            <a:off x="762000" y="2035175"/>
            <a:ext cx="7772400" cy="1012825"/>
          </a:xfrm>
        </p:spPr>
        <p:txBody>
          <a:bodyPr/>
          <a:lstStyle>
            <a:lvl1pPr algn="r">
              <a:defRPr sz="4400"/>
            </a:lvl1pPr>
          </a:lstStyle>
          <a:p>
            <a:pPr lvl="0"/>
            <a:r>
              <a:rPr lang="en-US" altLang="en-US" noProof="0" smtClean="0"/>
              <a:t>Click to edit Master title style</a:t>
            </a:r>
          </a:p>
        </p:txBody>
      </p:sp>
      <p:sp>
        <p:nvSpPr>
          <p:cNvPr id="89103" name="Rectangle 15"/>
          <p:cNvSpPr>
            <a:spLocks noGrp="1" noChangeArrowheads="1"/>
          </p:cNvSpPr>
          <p:nvPr>
            <p:ph type="subTitle" idx="1"/>
          </p:nvPr>
        </p:nvSpPr>
        <p:spPr>
          <a:xfrm>
            <a:off x="2057400" y="3124200"/>
            <a:ext cx="6400800" cy="838200"/>
          </a:xfrm>
        </p:spPr>
        <p:txBody>
          <a:bodyPr/>
          <a:lstStyle>
            <a:lvl1pPr marL="0" indent="0" algn="r">
              <a:buFontTx/>
              <a:buNone/>
              <a:defRPr sz="2400"/>
            </a:lvl1pPr>
          </a:lstStyle>
          <a:p>
            <a:pPr lvl="0"/>
            <a:r>
              <a:rPr lang="en-US" altLang="en-US" noProof="0" smtClean="0"/>
              <a:t>Click to edit Master subtitle style</a:t>
            </a:r>
          </a:p>
        </p:txBody>
      </p:sp>
      <p:sp>
        <p:nvSpPr>
          <p:cNvPr id="13" name="Rectangle 5"/>
          <p:cNvSpPr>
            <a:spLocks noGrp="1" noChangeArrowheads="1"/>
          </p:cNvSpPr>
          <p:nvPr>
            <p:ph type="dt" sz="half" idx="10"/>
          </p:nvPr>
        </p:nvSpPr>
        <p:spPr>
          <a:xfrm>
            <a:off x="457200" y="6381750"/>
            <a:ext cx="2133600" cy="357188"/>
          </a:xfrm>
        </p:spPr>
        <p:txBody>
          <a:bodyPr/>
          <a:lstStyle>
            <a:lvl1pPr>
              <a:defRPr/>
            </a:lvl1pPr>
          </a:lstStyle>
          <a:p>
            <a:pPr>
              <a:defRPr/>
            </a:pPr>
            <a:endParaRPr lang="en-US" altLang="en-US"/>
          </a:p>
        </p:txBody>
      </p:sp>
      <p:sp>
        <p:nvSpPr>
          <p:cNvPr id="14" name="Rectangle 6"/>
          <p:cNvSpPr>
            <a:spLocks noGrp="1" noChangeArrowheads="1"/>
          </p:cNvSpPr>
          <p:nvPr>
            <p:ph type="ftr" sz="quarter" idx="11"/>
          </p:nvPr>
        </p:nvSpPr>
        <p:spPr>
          <a:xfrm>
            <a:off x="3124200" y="6381750"/>
            <a:ext cx="2895600" cy="357188"/>
          </a:xfrm>
        </p:spPr>
        <p:txBody>
          <a:bodyPr/>
          <a:lstStyle>
            <a:lvl1pPr>
              <a:defRPr/>
            </a:lvl1pPr>
          </a:lstStyle>
          <a:p>
            <a:pPr>
              <a:defRPr/>
            </a:pPr>
            <a:endParaRPr lang="en-US" altLang="en-US"/>
          </a:p>
        </p:txBody>
      </p:sp>
      <p:sp>
        <p:nvSpPr>
          <p:cNvPr id="15" name="Rectangle 7"/>
          <p:cNvSpPr>
            <a:spLocks noGrp="1" noChangeArrowheads="1"/>
          </p:cNvSpPr>
          <p:nvPr>
            <p:ph type="sldNum" sz="quarter" idx="12"/>
          </p:nvPr>
        </p:nvSpPr>
        <p:spPr>
          <a:xfrm>
            <a:off x="6553200" y="6381750"/>
            <a:ext cx="2133600" cy="357188"/>
          </a:xfrm>
        </p:spPr>
        <p:txBody>
          <a:bodyPr/>
          <a:lstStyle>
            <a:lvl1pPr>
              <a:defRPr/>
            </a:lvl1pPr>
          </a:lstStyle>
          <a:p>
            <a:pPr>
              <a:defRPr/>
            </a:pPr>
            <a:fld id="{7DDC5FA1-0926-4E4F-A562-F1B7B86D30F3}" type="slidenum">
              <a:rPr lang="en-US" altLang="en-US"/>
              <a:pPr>
                <a:defRPr/>
              </a:pPr>
              <a:t>‹#›</a:t>
            </a:fld>
            <a:endParaRPr lang="en-US" alt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Rectangle 6"/>
          <p:cNvSpPr/>
          <p:nvPr userDrawn="1"/>
        </p:nvSpPr>
        <p:spPr>
          <a:xfrm>
            <a:off x="0" y="0"/>
            <a:ext cx="9144000" cy="762000"/>
          </a:xfrm>
          <a:prstGeom prst="rect">
            <a:avLst/>
          </a:prstGeom>
          <a:gradFill flip="none" rotWithShape="1">
            <a:gsLst>
              <a:gs pos="0">
                <a:srgbClr val="00B4B0">
                  <a:tint val="66000"/>
                  <a:satMod val="160000"/>
                </a:srgbClr>
              </a:gs>
              <a:gs pos="50000">
                <a:srgbClr val="00B4B0">
                  <a:tint val="44500"/>
                  <a:satMod val="160000"/>
                </a:srgbClr>
              </a:gs>
              <a:gs pos="100000">
                <a:srgbClr val="00B4B0">
                  <a:tint val="23500"/>
                  <a:satMod val="160000"/>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800"/>
          </a:p>
        </p:txBody>
      </p:sp>
      <p:sp>
        <p:nvSpPr>
          <p:cNvPr id="5" name="Rectangle 7"/>
          <p:cNvSpPr/>
          <p:nvPr userDrawn="1"/>
        </p:nvSpPr>
        <p:spPr>
          <a:xfrm>
            <a:off x="0" y="0"/>
            <a:ext cx="76200" cy="762000"/>
          </a:xfrm>
          <a:prstGeom prst="rect">
            <a:avLst/>
          </a:prstGeom>
          <a:solidFill>
            <a:srgbClr val="28B3B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800"/>
          </a:p>
        </p:txBody>
      </p:sp>
      <p:sp>
        <p:nvSpPr>
          <p:cNvPr id="6" name="Title 1"/>
          <p:cNvSpPr txBox="1">
            <a:spLocks/>
          </p:cNvSpPr>
          <p:nvPr userDrawn="1"/>
        </p:nvSpPr>
        <p:spPr bwMode="auto">
          <a:xfrm>
            <a:off x="76200" y="39688"/>
            <a:ext cx="9067800" cy="682625"/>
          </a:xfrm>
          <a:prstGeom prst="rect">
            <a:avLst/>
          </a:prstGeom>
          <a:noFill/>
          <a:ln>
            <a:noFill/>
          </a:ln>
          <a:effectLst/>
          <a:extLst/>
        </p:spPr>
        <p:txBody>
          <a:bodyPr anchor="ctr"/>
          <a:lstStyle>
            <a:lvl1pPr algn="ctr" rtl="0" fontAlgn="base">
              <a:spcBef>
                <a:spcPct val="0"/>
              </a:spcBef>
              <a:spcAft>
                <a:spcPct val="0"/>
              </a:spcAft>
              <a:defRPr sz="4000" b="1" kern="1200">
                <a:solidFill>
                  <a:schemeClr val="accent1"/>
                </a:solidFill>
                <a:latin typeface="+mj-lt"/>
                <a:ea typeface="+mj-ea"/>
                <a:cs typeface="+mj-cs"/>
              </a:defRPr>
            </a:lvl1pPr>
            <a:lvl2pPr algn="ctr" rtl="0" fontAlgn="base">
              <a:spcBef>
                <a:spcPct val="0"/>
              </a:spcBef>
              <a:spcAft>
                <a:spcPct val="0"/>
              </a:spcAft>
              <a:defRPr sz="4000" b="1">
                <a:solidFill>
                  <a:schemeClr val="accent1"/>
                </a:solidFill>
                <a:latin typeface="Arial" panose="020B0604020202020204" pitchFamily="34" charset="0"/>
              </a:defRPr>
            </a:lvl2pPr>
            <a:lvl3pPr algn="ctr" rtl="0" fontAlgn="base">
              <a:spcBef>
                <a:spcPct val="0"/>
              </a:spcBef>
              <a:spcAft>
                <a:spcPct val="0"/>
              </a:spcAft>
              <a:defRPr sz="4000" b="1">
                <a:solidFill>
                  <a:schemeClr val="accent1"/>
                </a:solidFill>
                <a:latin typeface="Arial" panose="020B0604020202020204" pitchFamily="34" charset="0"/>
              </a:defRPr>
            </a:lvl3pPr>
            <a:lvl4pPr algn="ctr" rtl="0" fontAlgn="base">
              <a:spcBef>
                <a:spcPct val="0"/>
              </a:spcBef>
              <a:spcAft>
                <a:spcPct val="0"/>
              </a:spcAft>
              <a:defRPr sz="4000" b="1">
                <a:solidFill>
                  <a:schemeClr val="accent1"/>
                </a:solidFill>
                <a:latin typeface="Arial" panose="020B0604020202020204" pitchFamily="34" charset="0"/>
              </a:defRPr>
            </a:lvl4pPr>
            <a:lvl5pPr algn="ctr" rtl="0" fontAlgn="base">
              <a:spcBef>
                <a:spcPct val="0"/>
              </a:spcBef>
              <a:spcAft>
                <a:spcPct val="0"/>
              </a:spcAft>
              <a:defRPr sz="4000" b="1">
                <a:solidFill>
                  <a:schemeClr val="accent1"/>
                </a:solidFill>
                <a:latin typeface="Arial" panose="020B0604020202020204" pitchFamily="34" charset="0"/>
              </a:defRPr>
            </a:lvl5pPr>
            <a:lvl6pPr marL="457200" algn="ctr" rtl="0" fontAlgn="base">
              <a:spcBef>
                <a:spcPct val="0"/>
              </a:spcBef>
              <a:spcAft>
                <a:spcPct val="0"/>
              </a:spcAft>
              <a:defRPr sz="4000" b="1">
                <a:solidFill>
                  <a:schemeClr val="accent1"/>
                </a:solidFill>
                <a:latin typeface="Arial" panose="020B0604020202020204" pitchFamily="34" charset="0"/>
              </a:defRPr>
            </a:lvl6pPr>
            <a:lvl7pPr marL="914400" algn="ctr" rtl="0" fontAlgn="base">
              <a:spcBef>
                <a:spcPct val="0"/>
              </a:spcBef>
              <a:spcAft>
                <a:spcPct val="0"/>
              </a:spcAft>
              <a:defRPr sz="4000" b="1">
                <a:solidFill>
                  <a:schemeClr val="accent1"/>
                </a:solidFill>
                <a:latin typeface="Arial" panose="020B0604020202020204" pitchFamily="34" charset="0"/>
              </a:defRPr>
            </a:lvl7pPr>
            <a:lvl8pPr marL="1371600" algn="ctr" rtl="0" fontAlgn="base">
              <a:spcBef>
                <a:spcPct val="0"/>
              </a:spcBef>
              <a:spcAft>
                <a:spcPct val="0"/>
              </a:spcAft>
              <a:defRPr sz="4000" b="1">
                <a:solidFill>
                  <a:schemeClr val="accent1"/>
                </a:solidFill>
                <a:latin typeface="Arial" panose="020B0604020202020204" pitchFamily="34" charset="0"/>
              </a:defRPr>
            </a:lvl8pPr>
            <a:lvl9pPr marL="1828800" algn="ctr" rtl="0" fontAlgn="base">
              <a:spcBef>
                <a:spcPct val="0"/>
              </a:spcBef>
              <a:spcAft>
                <a:spcPct val="0"/>
              </a:spcAft>
              <a:defRPr sz="4000" b="1">
                <a:solidFill>
                  <a:schemeClr val="accent1"/>
                </a:solidFill>
                <a:latin typeface="Arial" panose="020B0604020202020204" pitchFamily="34" charset="0"/>
              </a:defRPr>
            </a:lvl9pPr>
          </a:lstStyle>
          <a:p>
            <a:pPr>
              <a:defRPr/>
            </a:pPr>
            <a:r>
              <a:rPr lang="en-US" smtClean="0">
                <a:solidFill>
                  <a:schemeClr val="accent5">
                    <a:lumMod val="50000"/>
                  </a:schemeClr>
                </a:solidFill>
              </a:rPr>
              <a:t>Click to edit Master title style</a:t>
            </a:r>
            <a:endParaRPr lang="en-US">
              <a:solidFill>
                <a:schemeClr val="accent5">
                  <a:lumMod val="50000"/>
                </a:schemeClr>
              </a:solidFill>
            </a:endParaRPr>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endParaRPr lang="en-US" altLang="en-US"/>
          </a:p>
        </p:txBody>
      </p:sp>
      <p:sp>
        <p:nvSpPr>
          <p:cNvPr id="8" name="Footer Placeholder 4"/>
          <p:cNvSpPr>
            <a:spLocks noGrp="1"/>
          </p:cNvSpPr>
          <p:nvPr>
            <p:ph type="ftr" sz="quarter" idx="11"/>
          </p:nvPr>
        </p:nvSpPr>
        <p:spPr/>
        <p:txBody>
          <a:bodyPr/>
          <a:lstStyle>
            <a:lvl1pPr>
              <a:defRPr/>
            </a:lvl1pPr>
          </a:lstStyle>
          <a:p>
            <a:pPr>
              <a:defRPr/>
            </a:pPr>
            <a:endParaRPr lang="en-US" altLang="en-US"/>
          </a:p>
        </p:txBody>
      </p:sp>
      <p:sp>
        <p:nvSpPr>
          <p:cNvPr id="9" name="Slide Number Placeholder 5"/>
          <p:cNvSpPr>
            <a:spLocks noGrp="1"/>
          </p:cNvSpPr>
          <p:nvPr>
            <p:ph type="sldNum" sz="quarter" idx="12"/>
          </p:nvPr>
        </p:nvSpPr>
        <p:spPr/>
        <p:txBody>
          <a:bodyPr/>
          <a:lstStyle>
            <a:lvl1pPr>
              <a:defRPr/>
            </a:lvl1pPr>
          </a:lstStyle>
          <a:p>
            <a:pPr>
              <a:defRPr/>
            </a:pPr>
            <a:fld id="{2A0196F6-DA1E-4549-B65A-CDA238E169A2}" type="slidenum">
              <a:rPr lang="en-US" altLang="en-US"/>
              <a:pPr>
                <a:defRPr/>
              </a:pPr>
              <a:t>‹#›</a:t>
            </a:fld>
            <a:endParaRPr lang="en-US" alt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Edit Master text styles</a:t>
            </a:r>
          </a:p>
        </p:txBody>
      </p:sp>
      <p:sp>
        <p:nvSpPr>
          <p:cNvPr id="4" name="Rectangle 1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1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16"/>
          <p:cNvSpPr>
            <a:spLocks noGrp="1" noChangeArrowheads="1"/>
          </p:cNvSpPr>
          <p:nvPr>
            <p:ph type="sldNum" sz="quarter" idx="12"/>
          </p:nvPr>
        </p:nvSpPr>
        <p:spPr>
          <a:ln/>
        </p:spPr>
        <p:txBody>
          <a:bodyPr/>
          <a:lstStyle>
            <a:lvl1pPr>
              <a:defRPr/>
            </a:lvl1pPr>
          </a:lstStyle>
          <a:p>
            <a:pPr>
              <a:defRPr/>
            </a:pPr>
            <a:fld id="{86DBDA74-B0BC-44A0-9CA9-53CD25BED349}" type="slidenum">
              <a:rPr lang="en-US" altLang="en-US"/>
              <a:pPr>
                <a:defRPr/>
              </a:pPr>
              <a:t>‹#›</a:t>
            </a:fld>
            <a:endParaRPr lang="en-US" alt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4"/>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15"/>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16"/>
          <p:cNvSpPr>
            <a:spLocks noGrp="1" noChangeArrowheads="1"/>
          </p:cNvSpPr>
          <p:nvPr>
            <p:ph type="sldNum" sz="quarter" idx="12"/>
          </p:nvPr>
        </p:nvSpPr>
        <p:spPr>
          <a:ln/>
        </p:spPr>
        <p:txBody>
          <a:bodyPr/>
          <a:lstStyle>
            <a:lvl1pPr>
              <a:defRPr/>
            </a:lvl1pPr>
          </a:lstStyle>
          <a:p>
            <a:pPr>
              <a:defRPr/>
            </a:pPr>
            <a:fld id="{A5DAA9C4-47A1-4EAF-8878-B7019DFF18EB}" type="slidenum">
              <a:rPr lang="en-US" altLang="en-US"/>
              <a:pPr>
                <a:defRPr/>
              </a:pPr>
              <a:t>‹#›</a:t>
            </a:fld>
            <a:endParaRPr lang="en-US" alt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4"/>
          <p:cNvSpPr>
            <a:spLocks noGrp="1" noChangeArrowheads="1"/>
          </p:cNvSpPr>
          <p:nvPr>
            <p:ph type="dt" sz="half" idx="10"/>
          </p:nvPr>
        </p:nvSpPr>
        <p:spPr>
          <a:ln/>
        </p:spPr>
        <p:txBody>
          <a:bodyPr/>
          <a:lstStyle>
            <a:lvl1pPr>
              <a:defRPr/>
            </a:lvl1pPr>
          </a:lstStyle>
          <a:p>
            <a:pPr>
              <a:defRPr/>
            </a:pPr>
            <a:endParaRPr lang="en-US" altLang="en-US"/>
          </a:p>
        </p:txBody>
      </p:sp>
      <p:sp>
        <p:nvSpPr>
          <p:cNvPr id="8" name="Rectangle 15"/>
          <p:cNvSpPr>
            <a:spLocks noGrp="1" noChangeArrowheads="1"/>
          </p:cNvSpPr>
          <p:nvPr>
            <p:ph type="ftr" sz="quarter" idx="11"/>
          </p:nvPr>
        </p:nvSpPr>
        <p:spPr>
          <a:ln/>
        </p:spPr>
        <p:txBody>
          <a:bodyPr/>
          <a:lstStyle>
            <a:lvl1pPr>
              <a:defRPr/>
            </a:lvl1pPr>
          </a:lstStyle>
          <a:p>
            <a:pPr>
              <a:defRPr/>
            </a:pPr>
            <a:endParaRPr lang="en-US" altLang="en-US"/>
          </a:p>
        </p:txBody>
      </p:sp>
      <p:sp>
        <p:nvSpPr>
          <p:cNvPr id="9" name="Rectangle 16"/>
          <p:cNvSpPr>
            <a:spLocks noGrp="1" noChangeArrowheads="1"/>
          </p:cNvSpPr>
          <p:nvPr>
            <p:ph type="sldNum" sz="quarter" idx="12"/>
          </p:nvPr>
        </p:nvSpPr>
        <p:spPr>
          <a:ln/>
        </p:spPr>
        <p:txBody>
          <a:bodyPr/>
          <a:lstStyle>
            <a:lvl1pPr>
              <a:defRPr/>
            </a:lvl1pPr>
          </a:lstStyle>
          <a:p>
            <a:pPr>
              <a:defRPr/>
            </a:pPr>
            <a:fld id="{76FE82FF-7619-4459-B11F-77CD8EEF7031}" type="slidenum">
              <a:rPr lang="en-US" altLang="en-US"/>
              <a:pPr>
                <a:defRPr/>
              </a:pPr>
              <a:t>‹#›</a:t>
            </a:fld>
            <a:endParaRPr lang="en-US" alt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4"/>
          <p:cNvSpPr>
            <a:spLocks noGrp="1" noChangeArrowheads="1"/>
          </p:cNvSpPr>
          <p:nvPr>
            <p:ph type="dt" sz="half" idx="10"/>
          </p:nvPr>
        </p:nvSpPr>
        <p:spPr>
          <a:ln/>
        </p:spPr>
        <p:txBody>
          <a:bodyPr/>
          <a:lstStyle>
            <a:lvl1pPr>
              <a:defRPr/>
            </a:lvl1pPr>
          </a:lstStyle>
          <a:p>
            <a:pPr>
              <a:defRPr/>
            </a:pPr>
            <a:endParaRPr lang="en-US" altLang="en-US"/>
          </a:p>
        </p:txBody>
      </p:sp>
      <p:sp>
        <p:nvSpPr>
          <p:cNvPr id="4" name="Rectangle 15"/>
          <p:cNvSpPr>
            <a:spLocks noGrp="1" noChangeArrowheads="1"/>
          </p:cNvSpPr>
          <p:nvPr>
            <p:ph type="ftr" sz="quarter" idx="11"/>
          </p:nvPr>
        </p:nvSpPr>
        <p:spPr>
          <a:ln/>
        </p:spPr>
        <p:txBody>
          <a:bodyPr/>
          <a:lstStyle>
            <a:lvl1pPr>
              <a:defRPr/>
            </a:lvl1pPr>
          </a:lstStyle>
          <a:p>
            <a:pPr>
              <a:defRPr/>
            </a:pPr>
            <a:endParaRPr lang="en-US" altLang="en-US"/>
          </a:p>
        </p:txBody>
      </p:sp>
      <p:sp>
        <p:nvSpPr>
          <p:cNvPr id="5" name="Rectangle 16"/>
          <p:cNvSpPr>
            <a:spLocks noGrp="1" noChangeArrowheads="1"/>
          </p:cNvSpPr>
          <p:nvPr>
            <p:ph type="sldNum" sz="quarter" idx="12"/>
          </p:nvPr>
        </p:nvSpPr>
        <p:spPr>
          <a:ln/>
        </p:spPr>
        <p:txBody>
          <a:bodyPr/>
          <a:lstStyle>
            <a:lvl1pPr>
              <a:defRPr/>
            </a:lvl1pPr>
          </a:lstStyle>
          <a:p>
            <a:pPr>
              <a:defRPr/>
            </a:pPr>
            <a:fld id="{3D23E736-ABDC-4463-BB9D-86391043CBB5}" type="slidenum">
              <a:rPr lang="en-US" altLang="en-US"/>
              <a:pPr>
                <a:defRPr/>
              </a:pPr>
              <a:t>‹#›</a:t>
            </a:fld>
            <a:endParaRPr lang="en-US" alt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4"/>
          <p:cNvSpPr>
            <a:spLocks noGrp="1" noChangeArrowheads="1"/>
          </p:cNvSpPr>
          <p:nvPr>
            <p:ph type="dt" sz="half" idx="10"/>
          </p:nvPr>
        </p:nvSpPr>
        <p:spPr>
          <a:ln/>
        </p:spPr>
        <p:txBody>
          <a:bodyPr/>
          <a:lstStyle>
            <a:lvl1pPr>
              <a:defRPr/>
            </a:lvl1pPr>
          </a:lstStyle>
          <a:p>
            <a:pPr>
              <a:defRPr/>
            </a:pPr>
            <a:endParaRPr lang="en-US" altLang="en-US"/>
          </a:p>
        </p:txBody>
      </p:sp>
      <p:sp>
        <p:nvSpPr>
          <p:cNvPr id="3" name="Rectangle 15"/>
          <p:cNvSpPr>
            <a:spLocks noGrp="1" noChangeArrowheads="1"/>
          </p:cNvSpPr>
          <p:nvPr>
            <p:ph type="ftr" sz="quarter" idx="11"/>
          </p:nvPr>
        </p:nvSpPr>
        <p:spPr>
          <a:ln/>
        </p:spPr>
        <p:txBody>
          <a:bodyPr/>
          <a:lstStyle>
            <a:lvl1pPr>
              <a:defRPr/>
            </a:lvl1pPr>
          </a:lstStyle>
          <a:p>
            <a:pPr>
              <a:defRPr/>
            </a:pPr>
            <a:endParaRPr lang="en-US" altLang="en-US"/>
          </a:p>
        </p:txBody>
      </p:sp>
      <p:sp>
        <p:nvSpPr>
          <p:cNvPr id="4" name="Rectangle 16"/>
          <p:cNvSpPr>
            <a:spLocks noGrp="1" noChangeArrowheads="1"/>
          </p:cNvSpPr>
          <p:nvPr>
            <p:ph type="sldNum" sz="quarter" idx="12"/>
          </p:nvPr>
        </p:nvSpPr>
        <p:spPr>
          <a:ln/>
        </p:spPr>
        <p:txBody>
          <a:bodyPr/>
          <a:lstStyle>
            <a:lvl1pPr>
              <a:defRPr/>
            </a:lvl1pPr>
          </a:lstStyle>
          <a:p>
            <a:pPr>
              <a:defRPr/>
            </a:pPr>
            <a:fld id="{F1F54D6F-4429-4C0D-B9F7-8F3EEF2F4A8E}" type="slidenum">
              <a:rPr lang="en-US" altLang="en-US"/>
              <a:pPr>
                <a:defRPr/>
              </a:pPr>
              <a:t>‹#›</a:t>
            </a:fld>
            <a:endParaRPr lang="en-US" alt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Rectangle 14"/>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15"/>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16"/>
          <p:cNvSpPr>
            <a:spLocks noGrp="1" noChangeArrowheads="1"/>
          </p:cNvSpPr>
          <p:nvPr>
            <p:ph type="sldNum" sz="quarter" idx="12"/>
          </p:nvPr>
        </p:nvSpPr>
        <p:spPr>
          <a:ln/>
        </p:spPr>
        <p:txBody>
          <a:bodyPr/>
          <a:lstStyle>
            <a:lvl1pPr>
              <a:defRPr/>
            </a:lvl1pPr>
          </a:lstStyle>
          <a:p>
            <a:pPr>
              <a:defRPr/>
            </a:pPr>
            <a:fld id="{5EB360BF-392C-402F-9AF5-F22445023C37}" type="slidenum">
              <a:rPr lang="en-US" altLang="en-US"/>
              <a:pPr>
                <a:defRPr/>
              </a:pPr>
              <a:t>‹#›</a:t>
            </a:fld>
            <a:endParaRPr lang="en-US" alt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Rectangle 14"/>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15"/>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16"/>
          <p:cNvSpPr>
            <a:spLocks noGrp="1" noChangeArrowheads="1"/>
          </p:cNvSpPr>
          <p:nvPr>
            <p:ph type="sldNum" sz="quarter" idx="12"/>
          </p:nvPr>
        </p:nvSpPr>
        <p:spPr>
          <a:ln/>
        </p:spPr>
        <p:txBody>
          <a:bodyPr/>
          <a:lstStyle>
            <a:lvl1pPr>
              <a:defRPr/>
            </a:lvl1pPr>
          </a:lstStyle>
          <a:p>
            <a:pPr>
              <a:defRPr/>
            </a:pPr>
            <a:fld id="{3E72E069-134D-468D-841F-DE1D65CC6B48}" type="slidenum">
              <a:rPr lang="en-US" altLang="en-US"/>
              <a:pPr>
                <a:defRPr/>
              </a:pPr>
              <a:t>‹#›</a:t>
            </a:fld>
            <a:endParaRPr lang="en-US" alt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1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16"/>
          <p:cNvSpPr>
            <a:spLocks noGrp="1" noChangeArrowheads="1"/>
          </p:cNvSpPr>
          <p:nvPr>
            <p:ph type="sldNum" sz="quarter" idx="12"/>
          </p:nvPr>
        </p:nvSpPr>
        <p:spPr>
          <a:ln/>
        </p:spPr>
        <p:txBody>
          <a:bodyPr/>
          <a:lstStyle>
            <a:lvl1pPr>
              <a:defRPr/>
            </a:lvl1pPr>
          </a:lstStyle>
          <a:p>
            <a:pPr>
              <a:defRPr/>
            </a:pPr>
            <a:fld id="{94DB3DE5-77D6-4E18-A27A-18DB0EDAB91C}" type="slidenum">
              <a:rPr lang="en-US" altLang="en-US"/>
              <a:pPr>
                <a:defRPr/>
              </a:pPr>
              <a:t>‹#›</a:t>
            </a:fld>
            <a:endParaRPr lang="en-US" alt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28600"/>
            <a:ext cx="2057400" cy="58975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28600"/>
            <a:ext cx="6019800" cy="5897563"/>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1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16"/>
          <p:cNvSpPr>
            <a:spLocks noGrp="1" noChangeArrowheads="1"/>
          </p:cNvSpPr>
          <p:nvPr>
            <p:ph type="sldNum" sz="quarter" idx="12"/>
          </p:nvPr>
        </p:nvSpPr>
        <p:spPr>
          <a:ln/>
        </p:spPr>
        <p:txBody>
          <a:bodyPr/>
          <a:lstStyle>
            <a:lvl1pPr>
              <a:defRPr/>
            </a:lvl1pPr>
          </a:lstStyle>
          <a:p>
            <a:pPr>
              <a:defRPr/>
            </a:pPr>
            <a:fld id="{7A6B28A0-5EAA-4678-874C-0D33CDB75ED7}" type="slidenum">
              <a:rPr lang="en-US" altLang="en-US"/>
              <a:pPr>
                <a:defRPr/>
              </a:pPr>
              <a:t>‹#›</a:t>
            </a:fld>
            <a:endParaRPr lang="en-US" altLang="en-US"/>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Line 92"/>
          <p:cNvSpPr>
            <a:spLocks noChangeShapeType="1"/>
          </p:cNvSpPr>
          <p:nvPr/>
        </p:nvSpPr>
        <p:spPr bwMode="gray">
          <a:xfrm>
            <a:off x="1071563" y="0"/>
            <a:ext cx="0" cy="6858000"/>
          </a:xfrm>
          <a:prstGeom prst="line">
            <a:avLst/>
          </a:prstGeom>
          <a:noFill/>
          <a:ln w="9525">
            <a:solidFill>
              <a:schemeClr val="tx1">
                <a:lumMod val="50000"/>
                <a:lumOff val="50000"/>
                <a:alpha val="14902"/>
              </a:schemeClr>
            </a:solidFill>
            <a:round/>
            <a:headEnd/>
            <a:tailEnd/>
          </a:ln>
          <a:effectLst/>
        </p:spPr>
        <p:txBody>
          <a:bodyPr wrap="none" anchor="ctr"/>
          <a:lstStyle/>
          <a:p>
            <a:pPr>
              <a:defRPr/>
            </a:pPr>
            <a:endParaRPr lang="en-US" sz="1800" dirty="0">
              <a:cs typeface="+mn-cs"/>
            </a:endParaRPr>
          </a:p>
        </p:txBody>
      </p:sp>
      <p:sp>
        <p:nvSpPr>
          <p:cNvPr id="5" name="Rectangle 2"/>
          <p:cNvSpPr>
            <a:spLocks noChangeArrowheads="1"/>
          </p:cNvSpPr>
          <p:nvPr/>
        </p:nvSpPr>
        <p:spPr bwMode="ltGray">
          <a:xfrm>
            <a:off x="0" y="1905000"/>
            <a:ext cx="9144000" cy="4953000"/>
          </a:xfrm>
          <a:prstGeom prst="rect">
            <a:avLst/>
          </a:prstGeom>
          <a:gradFill rotWithShape="1">
            <a:gsLst>
              <a:gs pos="0">
                <a:schemeClr val="accent2">
                  <a:gamma/>
                  <a:tint val="0"/>
                  <a:invGamma/>
                  <a:alpha val="0"/>
                </a:schemeClr>
              </a:gs>
              <a:gs pos="100000">
                <a:schemeClr val="accent2">
                  <a:alpha val="28999"/>
                </a:schemeClr>
              </a:gs>
            </a:gsLst>
            <a:lin ang="5400000" scaled="1"/>
          </a:gradFill>
          <a:ln>
            <a:noFill/>
          </a:ln>
          <a:effectLst/>
          <a:extLst/>
        </p:spPr>
        <p:txBody>
          <a:bodyPr wrap="none" anchor="ctr"/>
          <a:lstStyle/>
          <a:p>
            <a:pPr>
              <a:defRPr/>
            </a:pPr>
            <a:endParaRPr lang="en-US" sz="1800">
              <a:latin typeface="Arial" panose="020B0604020202020204" pitchFamily="34" charset="0"/>
              <a:cs typeface="+mn-cs"/>
            </a:endParaRPr>
          </a:p>
        </p:txBody>
      </p:sp>
      <p:sp>
        <p:nvSpPr>
          <p:cNvPr id="6" name="Freeform 3"/>
          <p:cNvSpPr>
            <a:spLocks/>
          </p:cNvSpPr>
          <p:nvPr/>
        </p:nvSpPr>
        <p:spPr bwMode="gray">
          <a:xfrm>
            <a:off x="0" y="4959350"/>
            <a:ext cx="9144000" cy="1898650"/>
          </a:xfrm>
          <a:custGeom>
            <a:avLst/>
            <a:gdLst>
              <a:gd name="T0" fmla="*/ 0 w 5760"/>
              <a:gd name="T1" fmla="*/ 600 h 1196"/>
              <a:gd name="T2" fmla="*/ 0 w 5760"/>
              <a:gd name="T3" fmla="*/ 1196 h 1196"/>
              <a:gd name="T4" fmla="*/ 5760 w 5760"/>
              <a:gd name="T5" fmla="*/ 1196 h 1196"/>
              <a:gd name="T6" fmla="*/ 5760 w 5760"/>
              <a:gd name="T7" fmla="*/ 0 h 1196"/>
              <a:gd name="T8" fmla="*/ 3524 w 5760"/>
              <a:gd name="T9" fmla="*/ 664 h 1196"/>
              <a:gd name="T10" fmla="*/ 1579 w 5760"/>
              <a:gd name="T11" fmla="*/ 854 h 1196"/>
              <a:gd name="T12" fmla="*/ 0 w 5760"/>
              <a:gd name="T13" fmla="*/ 600 h 1196"/>
            </a:gdLst>
            <a:ahLst/>
            <a:cxnLst>
              <a:cxn ang="0">
                <a:pos x="T0" y="T1"/>
              </a:cxn>
              <a:cxn ang="0">
                <a:pos x="T2" y="T3"/>
              </a:cxn>
              <a:cxn ang="0">
                <a:pos x="T4" y="T5"/>
              </a:cxn>
              <a:cxn ang="0">
                <a:pos x="T6" y="T7"/>
              </a:cxn>
              <a:cxn ang="0">
                <a:pos x="T8" y="T9"/>
              </a:cxn>
              <a:cxn ang="0">
                <a:pos x="T10" y="T11"/>
              </a:cxn>
              <a:cxn ang="0">
                <a:pos x="T12" y="T13"/>
              </a:cxn>
            </a:cxnLst>
            <a:rect l="0" t="0" r="r" b="b"/>
            <a:pathLst>
              <a:path w="5760" h="1196">
                <a:moveTo>
                  <a:pt x="0" y="600"/>
                </a:moveTo>
                <a:lnTo>
                  <a:pt x="0" y="1196"/>
                </a:lnTo>
                <a:lnTo>
                  <a:pt x="5760" y="1196"/>
                </a:lnTo>
                <a:lnTo>
                  <a:pt x="5760" y="0"/>
                </a:lnTo>
                <a:cubicBezTo>
                  <a:pt x="5577" y="122"/>
                  <a:pt x="4242" y="522"/>
                  <a:pt x="3524" y="664"/>
                </a:cubicBezTo>
                <a:cubicBezTo>
                  <a:pt x="2806" y="806"/>
                  <a:pt x="2216" y="881"/>
                  <a:pt x="1579" y="854"/>
                </a:cubicBezTo>
                <a:cubicBezTo>
                  <a:pt x="942" y="827"/>
                  <a:pt x="359" y="698"/>
                  <a:pt x="0" y="600"/>
                </a:cubicBezTo>
                <a:close/>
              </a:path>
            </a:pathLst>
          </a:custGeom>
          <a:gradFill rotWithShape="1">
            <a:gsLst>
              <a:gs pos="0">
                <a:schemeClr val="accent2">
                  <a:gamma/>
                  <a:tint val="54118"/>
                  <a:invGamma/>
                </a:schemeClr>
              </a:gs>
              <a:gs pos="100000">
                <a:schemeClr val="accent2"/>
              </a:gs>
            </a:gsLst>
            <a:lin ang="0" scaled="1"/>
          </a:gradFill>
          <a:ln>
            <a:noFill/>
          </a:ln>
          <a:effectLst/>
          <a:extLst/>
        </p:spPr>
        <p:txBody>
          <a:bodyPr/>
          <a:lstStyle/>
          <a:p>
            <a:pPr>
              <a:defRPr/>
            </a:pPr>
            <a:endParaRPr lang="en-US" sz="1800">
              <a:latin typeface="Arial" panose="020B0604020202020204" pitchFamily="34" charset="0"/>
              <a:cs typeface="+mn-cs"/>
            </a:endParaRPr>
          </a:p>
        </p:txBody>
      </p:sp>
      <p:pic>
        <p:nvPicPr>
          <p:cNvPr id="7" name="Group 101"/>
          <p:cNvPicPr>
            <a:picLocks noChangeArrowheads="1"/>
          </p:cNvPicPr>
          <p:nvPr/>
        </p:nvPicPr>
        <p:blipFill>
          <a:blip r:embed="rId2"/>
          <a:srcRect/>
          <a:stretch>
            <a:fillRect/>
          </a:stretch>
        </p:blipFill>
        <p:spPr bwMode="ltGray">
          <a:xfrm>
            <a:off x="-66675" y="-109538"/>
            <a:ext cx="4410075" cy="4681538"/>
          </a:xfrm>
          <a:prstGeom prst="rect">
            <a:avLst/>
          </a:prstGeom>
          <a:noFill/>
          <a:ln w="9525">
            <a:noFill/>
            <a:miter lim="800000"/>
            <a:headEnd/>
            <a:tailEnd/>
          </a:ln>
        </p:spPr>
      </p:pic>
      <p:sp>
        <p:nvSpPr>
          <p:cNvPr id="8" name="Line 91"/>
          <p:cNvSpPr>
            <a:spLocks noChangeShapeType="1"/>
          </p:cNvSpPr>
          <p:nvPr/>
        </p:nvSpPr>
        <p:spPr bwMode="gray">
          <a:xfrm>
            <a:off x="0" y="3048000"/>
            <a:ext cx="9144000" cy="0"/>
          </a:xfrm>
          <a:prstGeom prst="line">
            <a:avLst/>
          </a:prstGeom>
          <a:noFill/>
          <a:ln w="9525">
            <a:solidFill>
              <a:schemeClr val="tx1">
                <a:lumMod val="50000"/>
                <a:lumOff val="50000"/>
                <a:alpha val="20000"/>
              </a:schemeClr>
            </a:solidFill>
            <a:round/>
            <a:headEnd/>
            <a:tailEnd/>
          </a:ln>
          <a:effectLst/>
        </p:spPr>
        <p:txBody>
          <a:bodyPr/>
          <a:lstStyle/>
          <a:p>
            <a:pPr>
              <a:defRPr/>
            </a:pPr>
            <a:endParaRPr lang="en-US" sz="1800" dirty="0">
              <a:cs typeface="+mn-cs"/>
            </a:endParaRPr>
          </a:p>
        </p:txBody>
      </p:sp>
      <p:sp>
        <p:nvSpPr>
          <p:cNvPr id="9" name="Line 137"/>
          <p:cNvSpPr>
            <a:spLocks noChangeShapeType="1"/>
          </p:cNvSpPr>
          <p:nvPr/>
        </p:nvSpPr>
        <p:spPr bwMode="gray">
          <a:xfrm>
            <a:off x="5791200" y="3124200"/>
            <a:ext cx="3352800" cy="0"/>
          </a:xfrm>
          <a:prstGeom prst="line">
            <a:avLst/>
          </a:prstGeom>
          <a:noFill/>
          <a:ln w="9525">
            <a:solidFill>
              <a:schemeClr val="tx1">
                <a:lumMod val="50000"/>
                <a:lumOff val="50000"/>
                <a:alpha val="20000"/>
              </a:schemeClr>
            </a:solidFill>
            <a:round/>
            <a:headEnd/>
            <a:tailEnd/>
          </a:ln>
          <a:effectLst/>
        </p:spPr>
        <p:txBody>
          <a:bodyPr/>
          <a:lstStyle/>
          <a:p>
            <a:pPr>
              <a:defRPr/>
            </a:pPr>
            <a:endParaRPr lang="en-US" sz="1800" dirty="0">
              <a:cs typeface="+mn-cs"/>
            </a:endParaRPr>
          </a:p>
        </p:txBody>
      </p:sp>
      <p:sp>
        <p:nvSpPr>
          <p:cNvPr id="10" name="Freeform 90"/>
          <p:cNvSpPr>
            <a:spLocks/>
          </p:cNvSpPr>
          <p:nvPr/>
        </p:nvSpPr>
        <p:spPr bwMode="ltGray">
          <a:xfrm>
            <a:off x="0" y="4667250"/>
            <a:ext cx="9153525" cy="1733550"/>
          </a:xfrm>
          <a:custGeom>
            <a:avLst/>
            <a:gdLst/>
            <a:ahLst/>
            <a:cxnLst>
              <a:cxn ang="0">
                <a:pos x="8" y="1000"/>
              </a:cxn>
              <a:cxn ang="0">
                <a:pos x="1778" y="1072"/>
              </a:cxn>
              <a:cxn ang="0">
                <a:pos x="5760" y="324"/>
              </a:cxn>
              <a:cxn ang="0">
                <a:pos x="5766" y="0"/>
              </a:cxn>
              <a:cxn ang="0">
                <a:pos x="1764" y="1032"/>
              </a:cxn>
              <a:cxn ang="0">
                <a:pos x="0" y="720"/>
              </a:cxn>
              <a:cxn ang="0">
                <a:pos x="0" y="1008"/>
              </a:cxn>
            </a:cxnLst>
            <a:rect l="0" t="0" r="r" b="b"/>
            <a:pathLst>
              <a:path w="5766" h="1092">
                <a:moveTo>
                  <a:pt x="8" y="1000"/>
                </a:moveTo>
                <a:cubicBezTo>
                  <a:pt x="302" y="1012"/>
                  <a:pt x="774" y="1092"/>
                  <a:pt x="1778" y="1072"/>
                </a:cubicBezTo>
                <a:cubicBezTo>
                  <a:pt x="2782" y="1052"/>
                  <a:pt x="5098" y="529"/>
                  <a:pt x="5760" y="324"/>
                </a:cubicBezTo>
                <a:lnTo>
                  <a:pt x="5766" y="0"/>
                </a:lnTo>
                <a:cubicBezTo>
                  <a:pt x="5264" y="296"/>
                  <a:pt x="2820" y="1038"/>
                  <a:pt x="1764" y="1032"/>
                </a:cubicBezTo>
                <a:cubicBezTo>
                  <a:pt x="708" y="1026"/>
                  <a:pt x="116" y="744"/>
                  <a:pt x="0" y="720"/>
                </a:cubicBezTo>
                <a:lnTo>
                  <a:pt x="0" y="1008"/>
                </a:lnTo>
              </a:path>
            </a:pathLst>
          </a:custGeom>
          <a:solidFill>
            <a:schemeClr val="bg1"/>
          </a:solidFill>
          <a:ln w="9525" cap="flat" cmpd="sng">
            <a:noFill/>
            <a:prstDash val="solid"/>
            <a:round/>
            <a:headEnd/>
            <a:tailEnd/>
          </a:ln>
          <a:effectLst/>
        </p:spPr>
        <p:txBody>
          <a:bodyPr/>
          <a:lstStyle/>
          <a:p>
            <a:pPr>
              <a:defRPr/>
            </a:pPr>
            <a:endParaRPr kumimoji="1" lang="ko-KR" altLang="en-US" sz="1800" dirty="0">
              <a:latin typeface="+mn-ea"/>
              <a:cs typeface="Arial Unicode MS" pitchFamily="50" charset="-127"/>
            </a:endParaRPr>
          </a:p>
        </p:txBody>
      </p:sp>
      <p:sp>
        <p:nvSpPr>
          <p:cNvPr id="11" name="Freeform 92"/>
          <p:cNvSpPr>
            <a:spLocks/>
          </p:cNvSpPr>
          <p:nvPr/>
        </p:nvSpPr>
        <p:spPr bwMode="ltGray">
          <a:xfrm>
            <a:off x="0" y="5346700"/>
            <a:ext cx="9169400" cy="977900"/>
          </a:xfrm>
          <a:custGeom>
            <a:avLst/>
            <a:gdLst>
              <a:gd name="T0" fmla="*/ 0 w 5776"/>
              <a:gd name="T1" fmla="*/ 58 h 616"/>
              <a:gd name="T2" fmla="*/ 1584 w 5776"/>
              <a:gd name="T3" fmla="*/ 586 h 616"/>
              <a:gd name="T4" fmla="*/ 5768 w 5776"/>
              <a:gd name="T5" fmla="*/ 0 h 616"/>
              <a:gd name="T6" fmla="*/ 5776 w 5776"/>
              <a:gd name="T7" fmla="*/ 32 h 616"/>
              <a:gd name="T8" fmla="*/ 1584 w 5776"/>
              <a:gd name="T9" fmla="*/ 598 h 616"/>
              <a:gd name="T10" fmla="*/ 4 w 5776"/>
              <a:gd name="T11" fmla="*/ 92 h 616"/>
              <a:gd name="T12" fmla="*/ 0 w 5776"/>
              <a:gd name="T13" fmla="*/ 58 h 616"/>
              <a:gd name="T14" fmla="*/ 0 60000 65536"/>
              <a:gd name="T15" fmla="*/ 0 60000 65536"/>
              <a:gd name="T16" fmla="*/ 0 60000 65536"/>
              <a:gd name="T17" fmla="*/ 0 60000 65536"/>
              <a:gd name="T18" fmla="*/ 0 60000 65536"/>
              <a:gd name="T19" fmla="*/ 0 60000 65536"/>
              <a:gd name="T20" fmla="*/ 0 60000 65536"/>
              <a:gd name="T21" fmla="*/ 0 w 5776"/>
              <a:gd name="T22" fmla="*/ 0 h 616"/>
              <a:gd name="T23" fmla="*/ 5776 w 5776"/>
              <a:gd name="T24" fmla="*/ 616 h 61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776" h="616">
                <a:moveTo>
                  <a:pt x="0" y="58"/>
                </a:moveTo>
                <a:cubicBezTo>
                  <a:pt x="116" y="98"/>
                  <a:pt x="606" y="574"/>
                  <a:pt x="1584" y="586"/>
                </a:cubicBezTo>
                <a:cubicBezTo>
                  <a:pt x="2562" y="598"/>
                  <a:pt x="4364" y="324"/>
                  <a:pt x="5768" y="0"/>
                </a:cubicBezTo>
                <a:lnTo>
                  <a:pt x="5776" y="32"/>
                </a:lnTo>
                <a:cubicBezTo>
                  <a:pt x="4336" y="356"/>
                  <a:pt x="2550" y="616"/>
                  <a:pt x="1584" y="598"/>
                </a:cubicBezTo>
                <a:cubicBezTo>
                  <a:pt x="618" y="580"/>
                  <a:pt x="152" y="157"/>
                  <a:pt x="4" y="92"/>
                </a:cubicBezTo>
                <a:lnTo>
                  <a:pt x="0" y="58"/>
                </a:lnTo>
                <a:close/>
              </a:path>
            </a:pathLst>
          </a:custGeom>
          <a:gradFill rotWithShape="1">
            <a:gsLst>
              <a:gs pos="0">
                <a:schemeClr val="accent2">
                  <a:alpha val="20000"/>
                </a:schemeClr>
              </a:gs>
              <a:gs pos="100000">
                <a:schemeClr val="accent2">
                  <a:gamma/>
                  <a:tint val="19216"/>
                  <a:invGamma/>
                  <a:alpha val="39999"/>
                </a:schemeClr>
              </a:gs>
            </a:gsLst>
            <a:lin ang="0" scaled="1"/>
          </a:gradFill>
          <a:ln>
            <a:noFill/>
          </a:ln>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defRPr/>
            </a:pPr>
            <a:endParaRPr lang="ko-KR" altLang="en-US" sz="1800">
              <a:ea typeface="Arial Unicode MS" pitchFamily="34" charset="-128"/>
              <a:cs typeface="+mn-cs"/>
            </a:endParaRPr>
          </a:p>
        </p:txBody>
      </p:sp>
      <p:pic>
        <p:nvPicPr>
          <p:cNvPr id="12" name="Picture 16" descr="group"/>
          <p:cNvPicPr>
            <a:picLocks noChangeAspect="1" noChangeArrowheads="1"/>
          </p:cNvPicPr>
          <p:nvPr/>
        </p:nvPicPr>
        <p:blipFill>
          <a:blip r:embed="rId3"/>
          <a:srcRect/>
          <a:stretch>
            <a:fillRect/>
          </a:stretch>
        </p:blipFill>
        <p:spPr bwMode="auto">
          <a:xfrm>
            <a:off x="152400" y="304800"/>
            <a:ext cx="2230438" cy="884238"/>
          </a:xfrm>
          <a:prstGeom prst="rect">
            <a:avLst/>
          </a:prstGeom>
          <a:noFill/>
          <a:ln w="9525">
            <a:noFill/>
            <a:miter lim="800000"/>
            <a:headEnd/>
            <a:tailEnd/>
          </a:ln>
        </p:spPr>
      </p:pic>
      <p:sp>
        <p:nvSpPr>
          <p:cNvPr id="99340" name="Rectangle 12"/>
          <p:cNvSpPr>
            <a:spLocks noGrp="1" noChangeArrowheads="1"/>
          </p:cNvSpPr>
          <p:nvPr>
            <p:ph type="ctrTitle"/>
          </p:nvPr>
        </p:nvSpPr>
        <p:spPr>
          <a:xfrm>
            <a:off x="762000" y="2035175"/>
            <a:ext cx="7772400" cy="1012825"/>
          </a:xfrm>
        </p:spPr>
        <p:txBody>
          <a:bodyPr/>
          <a:lstStyle>
            <a:lvl1pPr algn="r">
              <a:defRPr sz="4400"/>
            </a:lvl1pPr>
          </a:lstStyle>
          <a:p>
            <a:pPr lvl="0"/>
            <a:r>
              <a:rPr lang="en-US" altLang="en-US" noProof="0" smtClean="0"/>
              <a:t>Click to edit Master title style</a:t>
            </a:r>
          </a:p>
        </p:txBody>
      </p:sp>
      <p:sp>
        <p:nvSpPr>
          <p:cNvPr id="99343" name="Rectangle 15"/>
          <p:cNvSpPr>
            <a:spLocks noGrp="1" noChangeArrowheads="1"/>
          </p:cNvSpPr>
          <p:nvPr>
            <p:ph type="subTitle" idx="1"/>
          </p:nvPr>
        </p:nvSpPr>
        <p:spPr>
          <a:xfrm>
            <a:off x="2057400" y="3124200"/>
            <a:ext cx="6400800" cy="838200"/>
          </a:xfrm>
        </p:spPr>
        <p:txBody>
          <a:bodyPr/>
          <a:lstStyle>
            <a:lvl1pPr marL="0" indent="0" algn="r">
              <a:buFontTx/>
              <a:buNone/>
              <a:defRPr sz="2400"/>
            </a:lvl1pPr>
          </a:lstStyle>
          <a:p>
            <a:pPr lvl="0"/>
            <a:r>
              <a:rPr lang="en-US" altLang="en-US" noProof="0" smtClean="0"/>
              <a:t>Click to edit Master subtitle style</a:t>
            </a:r>
          </a:p>
        </p:txBody>
      </p:sp>
      <p:sp>
        <p:nvSpPr>
          <p:cNvPr id="13" name="Rectangle 5"/>
          <p:cNvSpPr>
            <a:spLocks noGrp="1" noChangeArrowheads="1"/>
          </p:cNvSpPr>
          <p:nvPr>
            <p:ph type="dt" sz="half" idx="10"/>
          </p:nvPr>
        </p:nvSpPr>
        <p:spPr>
          <a:xfrm>
            <a:off x="457200" y="6381750"/>
            <a:ext cx="2133600" cy="476250"/>
          </a:xfrm>
        </p:spPr>
        <p:txBody>
          <a:bodyPr/>
          <a:lstStyle>
            <a:lvl1pPr>
              <a:defRPr/>
            </a:lvl1pPr>
          </a:lstStyle>
          <a:p>
            <a:pPr>
              <a:defRPr/>
            </a:pPr>
            <a:endParaRPr lang="en-US" altLang="en-US"/>
          </a:p>
        </p:txBody>
      </p:sp>
      <p:sp>
        <p:nvSpPr>
          <p:cNvPr id="14" name="Rectangle 6"/>
          <p:cNvSpPr>
            <a:spLocks noGrp="1" noChangeArrowheads="1"/>
          </p:cNvSpPr>
          <p:nvPr>
            <p:ph type="ftr" sz="quarter" idx="11"/>
          </p:nvPr>
        </p:nvSpPr>
        <p:spPr>
          <a:xfrm>
            <a:off x="3124200" y="6381750"/>
            <a:ext cx="2895600" cy="476250"/>
          </a:xfrm>
        </p:spPr>
        <p:txBody>
          <a:bodyPr/>
          <a:lstStyle>
            <a:lvl1pPr>
              <a:defRPr/>
            </a:lvl1pPr>
          </a:lstStyle>
          <a:p>
            <a:pPr>
              <a:defRPr/>
            </a:pPr>
            <a:endParaRPr lang="en-US" altLang="en-US"/>
          </a:p>
        </p:txBody>
      </p:sp>
      <p:sp>
        <p:nvSpPr>
          <p:cNvPr id="15" name="Rectangle 7"/>
          <p:cNvSpPr>
            <a:spLocks noGrp="1" noChangeArrowheads="1"/>
          </p:cNvSpPr>
          <p:nvPr>
            <p:ph type="sldNum" sz="quarter" idx="12"/>
          </p:nvPr>
        </p:nvSpPr>
        <p:spPr>
          <a:xfrm>
            <a:off x="6553200" y="6381750"/>
            <a:ext cx="2133600" cy="476250"/>
          </a:xfrm>
        </p:spPr>
        <p:txBody>
          <a:bodyPr/>
          <a:lstStyle>
            <a:lvl1pPr>
              <a:defRPr/>
            </a:lvl1pPr>
          </a:lstStyle>
          <a:p>
            <a:pPr>
              <a:defRPr/>
            </a:pPr>
            <a:fld id="{89623C99-7B36-4B1F-840B-23A292EFF72D}" type="slidenum">
              <a:rPr lang="en-US" altLang="en-US"/>
              <a:pPr>
                <a:defRPr/>
              </a:pPr>
              <a:t>‹#›</a:t>
            </a:fld>
            <a:endParaRPr lang="en-US" altLang="en-US"/>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3"/>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14"/>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15"/>
          <p:cNvSpPr>
            <a:spLocks noGrp="1" noChangeArrowheads="1"/>
          </p:cNvSpPr>
          <p:nvPr>
            <p:ph type="sldNum" sz="quarter" idx="12"/>
          </p:nvPr>
        </p:nvSpPr>
        <p:spPr>
          <a:ln/>
        </p:spPr>
        <p:txBody>
          <a:bodyPr/>
          <a:lstStyle>
            <a:lvl1pPr>
              <a:defRPr/>
            </a:lvl1pPr>
          </a:lstStyle>
          <a:p>
            <a:pPr>
              <a:defRPr/>
            </a:pPr>
            <a:fld id="{00CC0A9D-B044-41EE-AA4D-6D1105FA0055}" type="slidenum">
              <a:rPr lang="en-US" altLang="en-US"/>
              <a:pPr>
                <a:defRPr/>
              </a:pPr>
              <a:t>‹#›</a:t>
            </a:fld>
            <a:endParaRPr lang="en-US" altLang="en-US"/>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Edit Master text styles</a:t>
            </a:r>
          </a:p>
        </p:txBody>
      </p:sp>
      <p:sp>
        <p:nvSpPr>
          <p:cNvPr id="4" name="Rectangle 13"/>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14"/>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15"/>
          <p:cNvSpPr>
            <a:spLocks noGrp="1" noChangeArrowheads="1"/>
          </p:cNvSpPr>
          <p:nvPr>
            <p:ph type="sldNum" sz="quarter" idx="12"/>
          </p:nvPr>
        </p:nvSpPr>
        <p:spPr>
          <a:ln/>
        </p:spPr>
        <p:txBody>
          <a:bodyPr/>
          <a:lstStyle>
            <a:lvl1pPr>
              <a:defRPr/>
            </a:lvl1pPr>
          </a:lstStyle>
          <a:p>
            <a:pPr>
              <a:defRPr/>
            </a:pPr>
            <a:fld id="{525FD553-3692-45E2-BF73-0558F79F0AD8}" type="slidenum">
              <a:rPr lang="en-US" altLang="en-US"/>
              <a:pPr>
                <a:defRPr/>
              </a:pPr>
              <a:t>‹#›</a:t>
            </a:fld>
            <a:endParaRPr lang="en-US" altLang="en-US"/>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3"/>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14"/>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15"/>
          <p:cNvSpPr>
            <a:spLocks noGrp="1" noChangeArrowheads="1"/>
          </p:cNvSpPr>
          <p:nvPr>
            <p:ph type="sldNum" sz="quarter" idx="12"/>
          </p:nvPr>
        </p:nvSpPr>
        <p:spPr>
          <a:ln/>
        </p:spPr>
        <p:txBody>
          <a:bodyPr/>
          <a:lstStyle>
            <a:lvl1pPr>
              <a:defRPr/>
            </a:lvl1pPr>
          </a:lstStyle>
          <a:p>
            <a:pPr>
              <a:defRPr/>
            </a:pPr>
            <a:fld id="{8D7716BA-73BA-474F-8A34-06690A0E4E65}" type="slidenum">
              <a:rPr lang="en-US" altLang="en-US"/>
              <a:pPr>
                <a:defRPr/>
              </a:pPr>
              <a:t>‹#›</a:t>
            </a:fld>
            <a:endParaRPr lang="en-US" altLang="en-US"/>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3"/>
          <p:cNvSpPr>
            <a:spLocks noGrp="1" noChangeArrowheads="1"/>
          </p:cNvSpPr>
          <p:nvPr>
            <p:ph type="dt" sz="half" idx="10"/>
          </p:nvPr>
        </p:nvSpPr>
        <p:spPr>
          <a:ln/>
        </p:spPr>
        <p:txBody>
          <a:bodyPr/>
          <a:lstStyle>
            <a:lvl1pPr>
              <a:defRPr/>
            </a:lvl1pPr>
          </a:lstStyle>
          <a:p>
            <a:pPr>
              <a:defRPr/>
            </a:pPr>
            <a:endParaRPr lang="en-US" altLang="en-US"/>
          </a:p>
        </p:txBody>
      </p:sp>
      <p:sp>
        <p:nvSpPr>
          <p:cNvPr id="8" name="Rectangle 14"/>
          <p:cNvSpPr>
            <a:spLocks noGrp="1" noChangeArrowheads="1"/>
          </p:cNvSpPr>
          <p:nvPr>
            <p:ph type="ftr" sz="quarter" idx="11"/>
          </p:nvPr>
        </p:nvSpPr>
        <p:spPr>
          <a:ln/>
        </p:spPr>
        <p:txBody>
          <a:bodyPr/>
          <a:lstStyle>
            <a:lvl1pPr>
              <a:defRPr/>
            </a:lvl1pPr>
          </a:lstStyle>
          <a:p>
            <a:pPr>
              <a:defRPr/>
            </a:pPr>
            <a:endParaRPr lang="en-US" altLang="en-US"/>
          </a:p>
        </p:txBody>
      </p:sp>
      <p:sp>
        <p:nvSpPr>
          <p:cNvPr id="9" name="Rectangle 15"/>
          <p:cNvSpPr>
            <a:spLocks noGrp="1" noChangeArrowheads="1"/>
          </p:cNvSpPr>
          <p:nvPr>
            <p:ph type="sldNum" sz="quarter" idx="12"/>
          </p:nvPr>
        </p:nvSpPr>
        <p:spPr>
          <a:ln/>
        </p:spPr>
        <p:txBody>
          <a:bodyPr/>
          <a:lstStyle>
            <a:lvl1pPr>
              <a:defRPr/>
            </a:lvl1pPr>
          </a:lstStyle>
          <a:p>
            <a:pPr>
              <a:defRPr/>
            </a:pPr>
            <a:fld id="{B7809E10-9DC1-41A1-9BE3-576DF5A34D7C}" type="slidenum">
              <a:rPr lang="en-US" altLang="en-US"/>
              <a:pPr>
                <a:defRPr/>
              </a:pPr>
              <a:t>‹#›</a:t>
            </a:fld>
            <a:endParaRPr lang="en-US" altLang="en-US"/>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3"/>
          <p:cNvSpPr>
            <a:spLocks noGrp="1" noChangeArrowheads="1"/>
          </p:cNvSpPr>
          <p:nvPr>
            <p:ph type="dt" sz="half" idx="10"/>
          </p:nvPr>
        </p:nvSpPr>
        <p:spPr>
          <a:ln/>
        </p:spPr>
        <p:txBody>
          <a:bodyPr/>
          <a:lstStyle>
            <a:lvl1pPr>
              <a:defRPr/>
            </a:lvl1pPr>
          </a:lstStyle>
          <a:p>
            <a:pPr>
              <a:defRPr/>
            </a:pPr>
            <a:endParaRPr lang="en-US" altLang="en-US"/>
          </a:p>
        </p:txBody>
      </p:sp>
      <p:sp>
        <p:nvSpPr>
          <p:cNvPr id="4" name="Rectangle 14"/>
          <p:cNvSpPr>
            <a:spLocks noGrp="1" noChangeArrowheads="1"/>
          </p:cNvSpPr>
          <p:nvPr>
            <p:ph type="ftr" sz="quarter" idx="11"/>
          </p:nvPr>
        </p:nvSpPr>
        <p:spPr>
          <a:ln/>
        </p:spPr>
        <p:txBody>
          <a:bodyPr/>
          <a:lstStyle>
            <a:lvl1pPr>
              <a:defRPr/>
            </a:lvl1pPr>
          </a:lstStyle>
          <a:p>
            <a:pPr>
              <a:defRPr/>
            </a:pPr>
            <a:endParaRPr lang="en-US" altLang="en-US"/>
          </a:p>
        </p:txBody>
      </p:sp>
      <p:sp>
        <p:nvSpPr>
          <p:cNvPr id="5" name="Rectangle 15"/>
          <p:cNvSpPr>
            <a:spLocks noGrp="1" noChangeArrowheads="1"/>
          </p:cNvSpPr>
          <p:nvPr>
            <p:ph type="sldNum" sz="quarter" idx="12"/>
          </p:nvPr>
        </p:nvSpPr>
        <p:spPr>
          <a:ln/>
        </p:spPr>
        <p:txBody>
          <a:bodyPr/>
          <a:lstStyle>
            <a:lvl1pPr>
              <a:defRPr/>
            </a:lvl1pPr>
          </a:lstStyle>
          <a:p>
            <a:pPr>
              <a:defRPr/>
            </a:pPr>
            <a:fld id="{6B8E73F5-CCB0-46A6-8B3C-E9FB20C06060}" type="slidenum">
              <a:rPr lang="en-US" altLang="en-US"/>
              <a:pPr>
                <a:defRPr/>
              </a:pPr>
              <a:t>‹#›</a:t>
            </a:fld>
            <a:endParaRPr lang="en-US" altLang="en-US"/>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3"/>
          <p:cNvSpPr>
            <a:spLocks noGrp="1" noChangeArrowheads="1"/>
          </p:cNvSpPr>
          <p:nvPr>
            <p:ph type="dt" sz="half" idx="10"/>
          </p:nvPr>
        </p:nvSpPr>
        <p:spPr>
          <a:ln/>
        </p:spPr>
        <p:txBody>
          <a:bodyPr/>
          <a:lstStyle>
            <a:lvl1pPr>
              <a:defRPr/>
            </a:lvl1pPr>
          </a:lstStyle>
          <a:p>
            <a:pPr>
              <a:defRPr/>
            </a:pPr>
            <a:endParaRPr lang="en-US" altLang="en-US"/>
          </a:p>
        </p:txBody>
      </p:sp>
      <p:sp>
        <p:nvSpPr>
          <p:cNvPr id="3" name="Rectangle 14"/>
          <p:cNvSpPr>
            <a:spLocks noGrp="1" noChangeArrowheads="1"/>
          </p:cNvSpPr>
          <p:nvPr>
            <p:ph type="ftr" sz="quarter" idx="11"/>
          </p:nvPr>
        </p:nvSpPr>
        <p:spPr>
          <a:ln/>
        </p:spPr>
        <p:txBody>
          <a:bodyPr/>
          <a:lstStyle>
            <a:lvl1pPr>
              <a:defRPr/>
            </a:lvl1pPr>
          </a:lstStyle>
          <a:p>
            <a:pPr>
              <a:defRPr/>
            </a:pPr>
            <a:endParaRPr lang="en-US" altLang="en-US"/>
          </a:p>
        </p:txBody>
      </p:sp>
      <p:sp>
        <p:nvSpPr>
          <p:cNvPr id="4" name="Rectangle 15"/>
          <p:cNvSpPr>
            <a:spLocks noGrp="1" noChangeArrowheads="1"/>
          </p:cNvSpPr>
          <p:nvPr>
            <p:ph type="sldNum" sz="quarter" idx="12"/>
          </p:nvPr>
        </p:nvSpPr>
        <p:spPr>
          <a:ln/>
        </p:spPr>
        <p:txBody>
          <a:bodyPr/>
          <a:lstStyle>
            <a:lvl1pPr>
              <a:defRPr/>
            </a:lvl1pPr>
          </a:lstStyle>
          <a:p>
            <a:pPr>
              <a:defRPr/>
            </a:pPr>
            <a:fld id="{B72D7F44-6765-408B-AE44-EBE79308EA8A}" type="slidenum">
              <a:rPr lang="en-US" altLang="en-US"/>
              <a:pPr>
                <a:defRPr/>
              </a:pPr>
              <a:t>‹#›</a:t>
            </a:fld>
            <a:endParaRPr lang="en-US" altLang="en-US"/>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Rectangle 13"/>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14"/>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15"/>
          <p:cNvSpPr>
            <a:spLocks noGrp="1" noChangeArrowheads="1"/>
          </p:cNvSpPr>
          <p:nvPr>
            <p:ph type="sldNum" sz="quarter" idx="12"/>
          </p:nvPr>
        </p:nvSpPr>
        <p:spPr>
          <a:ln/>
        </p:spPr>
        <p:txBody>
          <a:bodyPr/>
          <a:lstStyle>
            <a:lvl1pPr>
              <a:defRPr/>
            </a:lvl1pPr>
          </a:lstStyle>
          <a:p>
            <a:pPr>
              <a:defRPr/>
            </a:pPr>
            <a:fld id="{F7543EBC-732A-4842-BF34-372D820A4DFF}" type="slidenum">
              <a:rPr lang="en-US" altLang="en-US"/>
              <a:pPr>
                <a:defRPr/>
              </a:pPr>
              <a:t>‹#›</a:t>
            </a:fld>
            <a:endParaRPr lang="en-US" altLang="en-US"/>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Rectangle 13"/>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14"/>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15"/>
          <p:cNvSpPr>
            <a:spLocks noGrp="1" noChangeArrowheads="1"/>
          </p:cNvSpPr>
          <p:nvPr>
            <p:ph type="sldNum" sz="quarter" idx="12"/>
          </p:nvPr>
        </p:nvSpPr>
        <p:spPr>
          <a:ln/>
        </p:spPr>
        <p:txBody>
          <a:bodyPr/>
          <a:lstStyle>
            <a:lvl1pPr>
              <a:defRPr/>
            </a:lvl1pPr>
          </a:lstStyle>
          <a:p>
            <a:pPr>
              <a:defRPr/>
            </a:pPr>
            <a:fld id="{05F4C92A-6885-4403-9669-F6A1E8D8460B}" type="slidenum">
              <a:rPr lang="en-US" altLang="en-US"/>
              <a:pPr>
                <a:defRPr/>
              </a:pPr>
              <a:t>‹#›</a:t>
            </a:fld>
            <a:endParaRPr lang="en-US" altLang="en-US"/>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3"/>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14"/>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15"/>
          <p:cNvSpPr>
            <a:spLocks noGrp="1" noChangeArrowheads="1"/>
          </p:cNvSpPr>
          <p:nvPr>
            <p:ph type="sldNum" sz="quarter" idx="12"/>
          </p:nvPr>
        </p:nvSpPr>
        <p:spPr>
          <a:ln/>
        </p:spPr>
        <p:txBody>
          <a:bodyPr/>
          <a:lstStyle>
            <a:lvl1pPr>
              <a:defRPr/>
            </a:lvl1pPr>
          </a:lstStyle>
          <a:p>
            <a:pPr>
              <a:defRPr/>
            </a:pPr>
            <a:fld id="{62A24E4C-4F8A-4E7B-AE5F-D1B0E304B5F0}" type="slidenum">
              <a:rPr lang="en-US" altLang="en-US"/>
              <a:pPr>
                <a:defRPr/>
              </a:pPr>
              <a:t>‹#›</a:t>
            </a:fld>
            <a:endParaRPr lang="en-US" altLang="en-US"/>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28600"/>
            <a:ext cx="2057400" cy="58975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28600"/>
            <a:ext cx="6019800" cy="5897563"/>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3"/>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14"/>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15"/>
          <p:cNvSpPr>
            <a:spLocks noGrp="1" noChangeArrowheads="1"/>
          </p:cNvSpPr>
          <p:nvPr>
            <p:ph type="sldNum" sz="quarter" idx="12"/>
          </p:nvPr>
        </p:nvSpPr>
        <p:spPr>
          <a:ln/>
        </p:spPr>
        <p:txBody>
          <a:bodyPr/>
          <a:lstStyle>
            <a:lvl1pPr>
              <a:defRPr/>
            </a:lvl1pPr>
          </a:lstStyle>
          <a:p>
            <a:pPr>
              <a:defRPr/>
            </a:pPr>
            <a:fld id="{F01980C2-E132-4B54-9ABA-1E7E446A62FE}" type="slidenum">
              <a:rPr lang="en-US" altLang="en-US"/>
              <a:pPr>
                <a:defRPr/>
              </a:pPr>
              <a:t>‹#›</a:t>
            </a:fld>
            <a:endParaRPr lang="en-US" altLang="en-US"/>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Line 92"/>
          <p:cNvSpPr>
            <a:spLocks noChangeShapeType="1"/>
          </p:cNvSpPr>
          <p:nvPr/>
        </p:nvSpPr>
        <p:spPr bwMode="gray">
          <a:xfrm>
            <a:off x="1071563" y="0"/>
            <a:ext cx="0" cy="6858000"/>
          </a:xfrm>
          <a:prstGeom prst="line">
            <a:avLst/>
          </a:prstGeom>
          <a:noFill/>
          <a:ln w="9525">
            <a:solidFill>
              <a:schemeClr val="tx1">
                <a:lumMod val="50000"/>
                <a:lumOff val="50000"/>
                <a:alpha val="14902"/>
              </a:schemeClr>
            </a:solidFill>
            <a:round/>
            <a:headEnd/>
            <a:tailEnd/>
          </a:ln>
          <a:effectLst/>
        </p:spPr>
        <p:txBody>
          <a:bodyPr wrap="none" anchor="ctr"/>
          <a:lstStyle/>
          <a:p>
            <a:pPr>
              <a:defRPr/>
            </a:pPr>
            <a:endParaRPr lang="en-US" sz="1800" dirty="0">
              <a:cs typeface="+mn-cs"/>
            </a:endParaRPr>
          </a:p>
        </p:txBody>
      </p:sp>
      <p:sp>
        <p:nvSpPr>
          <p:cNvPr id="5" name="Rectangle 2"/>
          <p:cNvSpPr>
            <a:spLocks noChangeArrowheads="1"/>
          </p:cNvSpPr>
          <p:nvPr/>
        </p:nvSpPr>
        <p:spPr bwMode="ltGray">
          <a:xfrm>
            <a:off x="0" y="1905000"/>
            <a:ext cx="9144000" cy="4953000"/>
          </a:xfrm>
          <a:prstGeom prst="rect">
            <a:avLst/>
          </a:prstGeom>
          <a:gradFill rotWithShape="1">
            <a:gsLst>
              <a:gs pos="0">
                <a:schemeClr val="hlink">
                  <a:gamma/>
                  <a:tint val="0"/>
                  <a:invGamma/>
                  <a:alpha val="0"/>
                </a:schemeClr>
              </a:gs>
              <a:gs pos="100000">
                <a:schemeClr val="hlink">
                  <a:alpha val="28999"/>
                </a:schemeClr>
              </a:gs>
            </a:gsLst>
            <a:lin ang="5400000" scaled="1"/>
          </a:gradFill>
          <a:ln>
            <a:noFill/>
          </a:ln>
          <a:effectLst/>
          <a:extLst/>
        </p:spPr>
        <p:txBody>
          <a:bodyPr wrap="none" anchor="ctr"/>
          <a:lstStyle/>
          <a:p>
            <a:pPr>
              <a:defRPr/>
            </a:pPr>
            <a:endParaRPr lang="en-US" sz="1800">
              <a:latin typeface="Arial" panose="020B0604020202020204" pitchFamily="34" charset="0"/>
              <a:cs typeface="+mn-cs"/>
            </a:endParaRPr>
          </a:p>
        </p:txBody>
      </p:sp>
      <p:sp>
        <p:nvSpPr>
          <p:cNvPr id="6" name="Freeform 3"/>
          <p:cNvSpPr>
            <a:spLocks/>
          </p:cNvSpPr>
          <p:nvPr/>
        </p:nvSpPr>
        <p:spPr bwMode="gray">
          <a:xfrm>
            <a:off x="0" y="4959350"/>
            <a:ext cx="9144000" cy="1898650"/>
          </a:xfrm>
          <a:custGeom>
            <a:avLst/>
            <a:gdLst>
              <a:gd name="T0" fmla="*/ 0 w 5760"/>
              <a:gd name="T1" fmla="*/ 600 h 1196"/>
              <a:gd name="T2" fmla="*/ 0 w 5760"/>
              <a:gd name="T3" fmla="*/ 1196 h 1196"/>
              <a:gd name="T4" fmla="*/ 5760 w 5760"/>
              <a:gd name="T5" fmla="*/ 1196 h 1196"/>
              <a:gd name="T6" fmla="*/ 5760 w 5760"/>
              <a:gd name="T7" fmla="*/ 0 h 1196"/>
              <a:gd name="T8" fmla="*/ 3524 w 5760"/>
              <a:gd name="T9" fmla="*/ 664 h 1196"/>
              <a:gd name="T10" fmla="*/ 1579 w 5760"/>
              <a:gd name="T11" fmla="*/ 854 h 1196"/>
              <a:gd name="T12" fmla="*/ 0 w 5760"/>
              <a:gd name="T13" fmla="*/ 600 h 1196"/>
            </a:gdLst>
            <a:ahLst/>
            <a:cxnLst>
              <a:cxn ang="0">
                <a:pos x="T0" y="T1"/>
              </a:cxn>
              <a:cxn ang="0">
                <a:pos x="T2" y="T3"/>
              </a:cxn>
              <a:cxn ang="0">
                <a:pos x="T4" y="T5"/>
              </a:cxn>
              <a:cxn ang="0">
                <a:pos x="T6" y="T7"/>
              </a:cxn>
              <a:cxn ang="0">
                <a:pos x="T8" y="T9"/>
              </a:cxn>
              <a:cxn ang="0">
                <a:pos x="T10" y="T11"/>
              </a:cxn>
              <a:cxn ang="0">
                <a:pos x="T12" y="T13"/>
              </a:cxn>
            </a:cxnLst>
            <a:rect l="0" t="0" r="r" b="b"/>
            <a:pathLst>
              <a:path w="5760" h="1196">
                <a:moveTo>
                  <a:pt x="0" y="600"/>
                </a:moveTo>
                <a:lnTo>
                  <a:pt x="0" y="1196"/>
                </a:lnTo>
                <a:lnTo>
                  <a:pt x="5760" y="1196"/>
                </a:lnTo>
                <a:lnTo>
                  <a:pt x="5760" y="0"/>
                </a:lnTo>
                <a:cubicBezTo>
                  <a:pt x="5577" y="122"/>
                  <a:pt x="4242" y="522"/>
                  <a:pt x="3524" y="664"/>
                </a:cubicBezTo>
                <a:cubicBezTo>
                  <a:pt x="2806" y="806"/>
                  <a:pt x="2216" y="881"/>
                  <a:pt x="1579" y="854"/>
                </a:cubicBezTo>
                <a:cubicBezTo>
                  <a:pt x="942" y="827"/>
                  <a:pt x="359" y="698"/>
                  <a:pt x="0" y="600"/>
                </a:cubicBezTo>
                <a:close/>
              </a:path>
            </a:pathLst>
          </a:custGeom>
          <a:gradFill rotWithShape="1">
            <a:gsLst>
              <a:gs pos="0">
                <a:schemeClr val="hlink">
                  <a:gamma/>
                  <a:tint val="54118"/>
                  <a:invGamma/>
                </a:schemeClr>
              </a:gs>
              <a:gs pos="100000">
                <a:schemeClr val="hlink"/>
              </a:gs>
            </a:gsLst>
            <a:lin ang="0" scaled="1"/>
          </a:gradFill>
          <a:ln>
            <a:noFill/>
          </a:ln>
          <a:effectLst/>
          <a:extLst/>
        </p:spPr>
        <p:txBody>
          <a:bodyPr/>
          <a:lstStyle/>
          <a:p>
            <a:pPr>
              <a:defRPr/>
            </a:pPr>
            <a:endParaRPr lang="en-US" sz="1800">
              <a:latin typeface="Arial" panose="020B0604020202020204" pitchFamily="34" charset="0"/>
              <a:cs typeface="+mn-cs"/>
            </a:endParaRPr>
          </a:p>
        </p:txBody>
      </p:sp>
      <p:pic>
        <p:nvPicPr>
          <p:cNvPr id="7" name="Group 101"/>
          <p:cNvPicPr>
            <a:picLocks noChangeArrowheads="1"/>
          </p:cNvPicPr>
          <p:nvPr/>
        </p:nvPicPr>
        <p:blipFill>
          <a:blip r:embed="rId2"/>
          <a:srcRect/>
          <a:stretch>
            <a:fillRect/>
          </a:stretch>
        </p:blipFill>
        <p:spPr bwMode="ltGray">
          <a:xfrm>
            <a:off x="-66675" y="-109538"/>
            <a:ext cx="4410075" cy="4681538"/>
          </a:xfrm>
          <a:prstGeom prst="rect">
            <a:avLst/>
          </a:prstGeom>
          <a:noFill/>
          <a:ln w="9525">
            <a:noFill/>
            <a:miter lim="800000"/>
            <a:headEnd/>
            <a:tailEnd/>
          </a:ln>
        </p:spPr>
      </p:pic>
      <p:sp>
        <p:nvSpPr>
          <p:cNvPr id="8" name="Line 91"/>
          <p:cNvSpPr>
            <a:spLocks noChangeShapeType="1"/>
          </p:cNvSpPr>
          <p:nvPr/>
        </p:nvSpPr>
        <p:spPr bwMode="gray">
          <a:xfrm>
            <a:off x="0" y="3048000"/>
            <a:ext cx="9144000" cy="0"/>
          </a:xfrm>
          <a:prstGeom prst="line">
            <a:avLst/>
          </a:prstGeom>
          <a:noFill/>
          <a:ln w="9525">
            <a:solidFill>
              <a:schemeClr val="tx1">
                <a:lumMod val="50000"/>
                <a:lumOff val="50000"/>
                <a:alpha val="20000"/>
              </a:schemeClr>
            </a:solidFill>
            <a:round/>
            <a:headEnd/>
            <a:tailEnd/>
          </a:ln>
          <a:effectLst/>
        </p:spPr>
        <p:txBody>
          <a:bodyPr/>
          <a:lstStyle/>
          <a:p>
            <a:pPr>
              <a:defRPr/>
            </a:pPr>
            <a:endParaRPr lang="en-US" sz="1800" dirty="0">
              <a:cs typeface="+mn-cs"/>
            </a:endParaRPr>
          </a:p>
        </p:txBody>
      </p:sp>
      <p:sp>
        <p:nvSpPr>
          <p:cNvPr id="9" name="Line 137"/>
          <p:cNvSpPr>
            <a:spLocks noChangeShapeType="1"/>
          </p:cNvSpPr>
          <p:nvPr/>
        </p:nvSpPr>
        <p:spPr bwMode="gray">
          <a:xfrm>
            <a:off x="5791200" y="3124200"/>
            <a:ext cx="3352800" cy="0"/>
          </a:xfrm>
          <a:prstGeom prst="line">
            <a:avLst/>
          </a:prstGeom>
          <a:noFill/>
          <a:ln w="9525">
            <a:solidFill>
              <a:schemeClr val="tx1">
                <a:lumMod val="50000"/>
                <a:lumOff val="50000"/>
                <a:alpha val="20000"/>
              </a:schemeClr>
            </a:solidFill>
            <a:round/>
            <a:headEnd/>
            <a:tailEnd/>
          </a:ln>
          <a:effectLst/>
        </p:spPr>
        <p:txBody>
          <a:bodyPr/>
          <a:lstStyle/>
          <a:p>
            <a:pPr>
              <a:defRPr/>
            </a:pPr>
            <a:endParaRPr lang="en-US" sz="1800" dirty="0">
              <a:cs typeface="+mn-cs"/>
            </a:endParaRPr>
          </a:p>
        </p:txBody>
      </p:sp>
      <p:sp>
        <p:nvSpPr>
          <p:cNvPr id="10" name="Freeform 90"/>
          <p:cNvSpPr>
            <a:spLocks/>
          </p:cNvSpPr>
          <p:nvPr/>
        </p:nvSpPr>
        <p:spPr bwMode="ltGray">
          <a:xfrm>
            <a:off x="0" y="4667250"/>
            <a:ext cx="9153525" cy="1733550"/>
          </a:xfrm>
          <a:custGeom>
            <a:avLst/>
            <a:gdLst/>
            <a:ahLst/>
            <a:cxnLst>
              <a:cxn ang="0">
                <a:pos x="8" y="1000"/>
              </a:cxn>
              <a:cxn ang="0">
                <a:pos x="1778" y="1072"/>
              </a:cxn>
              <a:cxn ang="0">
                <a:pos x="5760" y="324"/>
              </a:cxn>
              <a:cxn ang="0">
                <a:pos x="5766" y="0"/>
              </a:cxn>
              <a:cxn ang="0">
                <a:pos x="1764" y="1032"/>
              </a:cxn>
              <a:cxn ang="0">
                <a:pos x="0" y="720"/>
              </a:cxn>
              <a:cxn ang="0">
                <a:pos x="0" y="1008"/>
              </a:cxn>
            </a:cxnLst>
            <a:rect l="0" t="0" r="r" b="b"/>
            <a:pathLst>
              <a:path w="5766" h="1092">
                <a:moveTo>
                  <a:pt x="8" y="1000"/>
                </a:moveTo>
                <a:cubicBezTo>
                  <a:pt x="302" y="1012"/>
                  <a:pt x="774" y="1092"/>
                  <a:pt x="1778" y="1072"/>
                </a:cubicBezTo>
                <a:cubicBezTo>
                  <a:pt x="2782" y="1052"/>
                  <a:pt x="5098" y="529"/>
                  <a:pt x="5760" y="324"/>
                </a:cubicBezTo>
                <a:lnTo>
                  <a:pt x="5766" y="0"/>
                </a:lnTo>
                <a:cubicBezTo>
                  <a:pt x="5264" y="296"/>
                  <a:pt x="2820" y="1038"/>
                  <a:pt x="1764" y="1032"/>
                </a:cubicBezTo>
                <a:cubicBezTo>
                  <a:pt x="708" y="1026"/>
                  <a:pt x="116" y="744"/>
                  <a:pt x="0" y="720"/>
                </a:cubicBezTo>
                <a:lnTo>
                  <a:pt x="0" y="1008"/>
                </a:lnTo>
              </a:path>
            </a:pathLst>
          </a:custGeom>
          <a:solidFill>
            <a:schemeClr val="bg1"/>
          </a:solidFill>
          <a:ln w="9525" cap="flat" cmpd="sng">
            <a:noFill/>
            <a:prstDash val="solid"/>
            <a:round/>
            <a:headEnd/>
            <a:tailEnd/>
          </a:ln>
          <a:effectLst/>
        </p:spPr>
        <p:txBody>
          <a:bodyPr/>
          <a:lstStyle/>
          <a:p>
            <a:pPr>
              <a:defRPr/>
            </a:pPr>
            <a:endParaRPr kumimoji="1" lang="ko-KR" altLang="en-US" sz="1800" dirty="0">
              <a:latin typeface="+mn-ea"/>
              <a:cs typeface="Arial Unicode MS" pitchFamily="50" charset="-127"/>
            </a:endParaRPr>
          </a:p>
        </p:txBody>
      </p:sp>
      <p:sp>
        <p:nvSpPr>
          <p:cNvPr id="11" name="Freeform 92"/>
          <p:cNvSpPr>
            <a:spLocks/>
          </p:cNvSpPr>
          <p:nvPr/>
        </p:nvSpPr>
        <p:spPr bwMode="ltGray">
          <a:xfrm>
            <a:off x="0" y="5346700"/>
            <a:ext cx="9169400" cy="977900"/>
          </a:xfrm>
          <a:custGeom>
            <a:avLst/>
            <a:gdLst>
              <a:gd name="T0" fmla="*/ 0 w 5776"/>
              <a:gd name="T1" fmla="*/ 58 h 616"/>
              <a:gd name="T2" fmla="*/ 1584 w 5776"/>
              <a:gd name="T3" fmla="*/ 586 h 616"/>
              <a:gd name="T4" fmla="*/ 5768 w 5776"/>
              <a:gd name="T5" fmla="*/ 0 h 616"/>
              <a:gd name="T6" fmla="*/ 5776 w 5776"/>
              <a:gd name="T7" fmla="*/ 32 h 616"/>
              <a:gd name="T8" fmla="*/ 1584 w 5776"/>
              <a:gd name="T9" fmla="*/ 598 h 616"/>
              <a:gd name="T10" fmla="*/ 4 w 5776"/>
              <a:gd name="T11" fmla="*/ 92 h 616"/>
              <a:gd name="T12" fmla="*/ 0 w 5776"/>
              <a:gd name="T13" fmla="*/ 58 h 616"/>
              <a:gd name="T14" fmla="*/ 0 60000 65536"/>
              <a:gd name="T15" fmla="*/ 0 60000 65536"/>
              <a:gd name="T16" fmla="*/ 0 60000 65536"/>
              <a:gd name="T17" fmla="*/ 0 60000 65536"/>
              <a:gd name="T18" fmla="*/ 0 60000 65536"/>
              <a:gd name="T19" fmla="*/ 0 60000 65536"/>
              <a:gd name="T20" fmla="*/ 0 60000 65536"/>
              <a:gd name="T21" fmla="*/ 0 w 5776"/>
              <a:gd name="T22" fmla="*/ 0 h 616"/>
              <a:gd name="T23" fmla="*/ 5776 w 5776"/>
              <a:gd name="T24" fmla="*/ 616 h 61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776" h="616">
                <a:moveTo>
                  <a:pt x="0" y="58"/>
                </a:moveTo>
                <a:cubicBezTo>
                  <a:pt x="116" y="98"/>
                  <a:pt x="606" y="574"/>
                  <a:pt x="1584" y="586"/>
                </a:cubicBezTo>
                <a:cubicBezTo>
                  <a:pt x="2562" y="598"/>
                  <a:pt x="4364" y="324"/>
                  <a:pt x="5768" y="0"/>
                </a:cubicBezTo>
                <a:lnTo>
                  <a:pt x="5776" y="32"/>
                </a:lnTo>
                <a:cubicBezTo>
                  <a:pt x="4336" y="356"/>
                  <a:pt x="2550" y="616"/>
                  <a:pt x="1584" y="598"/>
                </a:cubicBezTo>
                <a:cubicBezTo>
                  <a:pt x="618" y="580"/>
                  <a:pt x="152" y="157"/>
                  <a:pt x="4" y="92"/>
                </a:cubicBezTo>
                <a:lnTo>
                  <a:pt x="0" y="58"/>
                </a:lnTo>
                <a:close/>
              </a:path>
            </a:pathLst>
          </a:custGeom>
          <a:gradFill rotWithShape="1">
            <a:gsLst>
              <a:gs pos="0">
                <a:schemeClr val="hlink">
                  <a:alpha val="20000"/>
                </a:schemeClr>
              </a:gs>
              <a:gs pos="100000">
                <a:schemeClr val="hlink">
                  <a:gamma/>
                  <a:tint val="19216"/>
                  <a:invGamma/>
                  <a:alpha val="39999"/>
                </a:schemeClr>
              </a:gs>
            </a:gsLst>
            <a:lin ang="0" scaled="1"/>
          </a:gradFill>
          <a:ln>
            <a:noFill/>
          </a:ln>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defRPr/>
            </a:pPr>
            <a:endParaRPr lang="ko-KR" altLang="en-US" sz="1800">
              <a:ea typeface="Arial Unicode MS" pitchFamily="34" charset="-128"/>
              <a:cs typeface="+mn-cs"/>
            </a:endParaRPr>
          </a:p>
        </p:txBody>
      </p:sp>
      <p:pic>
        <p:nvPicPr>
          <p:cNvPr id="12" name="Picture 16" descr="group"/>
          <p:cNvPicPr>
            <a:picLocks noChangeAspect="1" noChangeArrowheads="1"/>
          </p:cNvPicPr>
          <p:nvPr/>
        </p:nvPicPr>
        <p:blipFill>
          <a:blip r:embed="rId3"/>
          <a:srcRect/>
          <a:stretch>
            <a:fillRect/>
          </a:stretch>
        </p:blipFill>
        <p:spPr bwMode="auto">
          <a:xfrm>
            <a:off x="152400" y="304800"/>
            <a:ext cx="2230438" cy="884238"/>
          </a:xfrm>
          <a:prstGeom prst="rect">
            <a:avLst/>
          </a:prstGeom>
          <a:noFill/>
          <a:ln w="9525">
            <a:noFill/>
            <a:miter lim="800000"/>
            <a:headEnd/>
            <a:tailEnd/>
          </a:ln>
        </p:spPr>
      </p:pic>
      <p:sp>
        <p:nvSpPr>
          <p:cNvPr id="101388" name="Rectangle 12"/>
          <p:cNvSpPr>
            <a:spLocks noGrp="1" noChangeArrowheads="1"/>
          </p:cNvSpPr>
          <p:nvPr>
            <p:ph type="ctrTitle"/>
          </p:nvPr>
        </p:nvSpPr>
        <p:spPr>
          <a:xfrm>
            <a:off x="762000" y="2035175"/>
            <a:ext cx="7772400" cy="1012825"/>
          </a:xfrm>
        </p:spPr>
        <p:txBody>
          <a:bodyPr/>
          <a:lstStyle>
            <a:lvl1pPr algn="r">
              <a:defRPr sz="4400"/>
            </a:lvl1pPr>
          </a:lstStyle>
          <a:p>
            <a:pPr lvl="0"/>
            <a:r>
              <a:rPr lang="en-US" altLang="en-US" noProof="0" smtClean="0"/>
              <a:t>Click to edit Master title style</a:t>
            </a:r>
          </a:p>
        </p:txBody>
      </p:sp>
      <p:sp>
        <p:nvSpPr>
          <p:cNvPr id="101391" name="Rectangle 15"/>
          <p:cNvSpPr>
            <a:spLocks noGrp="1" noChangeArrowheads="1"/>
          </p:cNvSpPr>
          <p:nvPr>
            <p:ph type="subTitle" idx="1"/>
          </p:nvPr>
        </p:nvSpPr>
        <p:spPr>
          <a:xfrm>
            <a:off x="2057400" y="3124200"/>
            <a:ext cx="6400800" cy="838200"/>
          </a:xfrm>
        </p:spPr>
        <p:txBody>
          <a:bodyPr/>
          <a:lstStyle>
            <a:lvl1pPr marL="0" indent="0" algn="r">
              <a:buFontTx/>
              <a:buNone/>
              <a:defRPr sz="2400"/>
            </a:lvl1pPr>
          </a:lstStyle>
          <a:p>
            <a:pPr lvl="0"/>
            <a:r>
              <a:rPr lang="en-US" altLang="en-US" noProof="0" smtClean="0"/>
              <a:t>Click to edit Master subtitle style</a:t>
            </a:r>
          </a:p>
        </p:txBody>
      </p:sp>
      <p:sp>
        <p:nvSpPr>
          <p:cNvPr id="13" name="Rectangle 5"/>
          <p:cNvSpPr>
            <a:spLocks noGrp="1" noChangeArrowheads="1"/>
          </p:cNvSpPr>
          <p:nvPr>
            <p:ph type="dt" sz="half" idx="10"/>
          </p:nvPr>
        </p:nvSpPr>
        <p:spPr>
          <a:xfrm>
            <a:off x="457200" y="6381750"/>
            <a:ext cx="2133600" cy="476250"/>
          </a:xfrm>
        </p:spPr>
        <p:txBody>
          <a:bodyPr/>
          <a:lstStyle>
            <a:lvl1pPr>
              <a:defRPr/>
            </a:lvl1pPr>
          </a:lstStyle>
          <a:p>
            <a:pPr>
              <a:defRPr/>
            </a:pPr>
            <a:endParaRPr lang="en-US" altLang="en-US"/>
          </a:p>
        </p:txBody>
      </p:sp>
      <p:sp>
        <p:nvSpPr>
          <p:cNvPr id="14" name="Rectangle 6"/>
          <p:cNvSpPr>
            <a:spLocks noGrp="1" noChangeArrowheads="1"/>
          </p:cNvSpPr>
          <p:nvPr>
            <p:ph type="ftr" sz="quarter" idx="11"/>
          </p:nvPr>
        </p:nvSpPr>
        <p:spPr>
          <a:xfrm>
            <a:off x="3124200" y="6381750"/>
            <a:ext cx="2895600" cy="476250"/>
          </a:xfrm>
        </p:spPr>
        <p:txBody>
          <a:bodyPr/>
          <a:lstStyle>
            <a:lvl1pPr>
              <a:defRPr/>
            </a:lvl1pPr>
          </a:lstStyle>
          <a:p>
            <a:pPr>
              <a:defRPr/>
            </a:pPr>
            <a:endParaRPr lang="en-US" altLang="en-US"/>
          </a:p>
        </p:txBody>
      </p:sp>
      <p:sp>
        <p:nvSpPr>
          <p:cNvPr id="15" name="Rectangle 7"/>
          <p:cNvSpPr>
            <a:spLocks noGrp="1" noChangeArrowheads="1"/>
          </p:cNvSpPr>
          <p:nvPr>
            <p:ph type="sldNum" sz="quarter" idx="12"/>
          </p:nvPr>
        </p:nvSpPr>
        <p:spPr>
          <a:xfrm>
            <a:off x="6553200" y="6381750"/>
            <a:ext cx="2133600" cy="476250"/>
          </a:xfrm>
        </p:spPr>
        <p:txBody>
          <a:bodyPr/>
          <a:lstStyle>
            <a:lvl1pPr>
              <a:defRPr/>
            </a:lvl1pPr>
          </a:lstStyle>
          <a:p>
            <a:pPr>
              <a:defRPr/>
            </a:pPr>
            <a:fld id="{3D7CE360-7DC2-4F07-B3E0-8031A660BB05}" type="slidenum">
              <a:rPr lang="en-US" altLang="en-US"/>
              <a:pPr>
                <a:defRPr/>
              </a:pPr>
              <a:t>‹#›</a:t>
            </a:fld>
            <a:endParaRPr lang="en-US" altLang="en-US"/>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3"/>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14"/>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15"/>
          <p:cNvSpPr>
            <a:spLocks noGrp="1" noChangeArrowheads="1"/>
          </p:cNvSpPr>
          <p:nvPr>
            <p:ph type="sldNum" sz="quarter" idx="12"/>
          </p:nvPr>
        </p:nvSpPr>
        <p:spPr>
          <a:ln/>
        </p:spPr>
        <p:txBody>
          <a:bodyPr/>
          <a:lstStyle>
            <a:lvl1pPr>
              <a:defRPr/>
            </a:lvl1pPr>
          </a:lstStyle>
          <a:p>
            <a:pPr>
              <a:defRPr/>
            </a:pPr>
            <a:fld id="{D55C7E46-4BA3-48CE-A902-049137ECEE93}" type="slidenum">
              <a:rPr lang="en-US" altLang="en-US"/>
              <a:pPr>
                <a:defRPr/>
              </a:pPr>
              <a:t>‹#›</a:t>
            </a:fld>
            <a:endParaRPr lang="en-US" altLang="en-US"/>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Edit Master text styles</a:t>
            </a:r>
          </a:p>
        </p:txBody>
      </p:sp>
      <p:sp>
        <p:nvSpPr>
          <p:cNvPr id="4" name="Rectangle 13"/>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14"/>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15"/>
          <p:cNvSpPr>
            <a:spLocks noGrp="1" noChangeArrowheads="1"/>
          </p:cNvSpPr>
          <p:nvPr>
            <p:ph type="sldNum" sz="quarter" idx="12"/>
          </p:nvPr>
        </p:nvSpPr>
        <p:spPr>
          <a:ln/>
        </p:spPr>
        <p:txBody>
          <a:bodyPr/>
          <a:lstStyle>
            <a:lvl1pPr>
              <a:defRPr/>
            </a:lvl1pPr>
          </a:lstStyle>
          <a:p>
            <a:pPr>
              <a:defRPr/>
            </a:pPr>
            <a:fld id="{1D3B39FD-6778-41AE-8CAC-9B92CA05CD7A}" type="slidenum">
              <a:rPr lang="en-US" altLang="en-US"/>
              <a:pPr>
                <a:defRPr/>
              </a:pPr>
              <a:t>‹#›</a:t>
            </a:fld>
            <a:endParaRPr lang="en-US" altLang="en-US"/>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3"/>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14"/>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15"/>
          <p:cNvSpPr>
            <a:spLocks noGrp="1" noChangeArrowheads="1"/>
          </p:cNvSpPr>
          <p:nvPr>
            <p:ph type="sldNum" sz="quarter" idx="12"/>
          </p:nvPr>
        </p:nvSpPr>
        <p:spPr>
          <a:ln/>
        </p:spPr>
        <p:txBody>
          <a:bodyPr/>
          <a:lstStyle>
            <a:lvl1pPr>
              <a:defRPr/>
            </a:lvl1pPr>
          </a:lstStyle>
          <a:p>
            <a:pPr>
              <a:defRPr/>
            </a:pPr>
            <a:fld id="{6DAD7ED6-1E0B-4A24-A956-51F4541DD330}" type="slidenum">
              <a:rPr lang="en-US" altLang="en-US"/>
              <a:pPr>
                <a:defRPr/>
              </a:pPr>
              <a:t>‹#›</a:t>
            </a:fld>
            <a:endParaRPr lang="en-US" altLang="en-US"/>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3"/>
          <p:cNvSpPr>
            <a:spLocks noGrp="1" noChangeArrowheads="1"/>
          </p:cNvSpPr>
          <p:nvPr>
            <p:ph type="dt" sz="half" idx="10"/>
          </p:nvPr>
        </p:nvSpPr>
        <p:spPr>
          <a:ln/>
        </p:spPr>
        <p:txBody>
          <a:bodyPr/>
          <a:lstStyle>
            <a:lvl1pPr>
              <a:defRPr/>
            </a:lvl1pPr>
          </a:lstStyle>
          <a:p>
            <a:pPr>
              <a:defRPr/>
            </a:pPr>
            <a:endParaRPr lang="en-US" altLang="en-US"/>
          </a:p>
        </p:txBody>
      </p:sp>
      <p:sp>
        <p:nvSpPr>
          <p:cNvPr id="8" name="Rectangle 14"/>
          <p:cNvSpPr>
            <a:spLocks noGrp="1" noChangeArrowheads="1"/>
          </p:cNvSpPr>
          <p:nvPr>
            <p:ph type="ftr" sz="quarter" idx="11"/>
          </p:nvPr>
        </p:nvSpPr>
        <p:spPr>
          <a:ln/>
        </p:spPr>
        <p:txBody>
          <a:bodyPr/>
          <a:lstStyle>
            <a:lvl1pPr>
              <a:defRPr/>
            </a:lvl1pPr>
          </a:lstStyle>
          <a:p>
            <a:pPr>
              <a:defRPr/>
            </a:pPr>
            <a:endParaRPr lang="en-US" altLang="en-US"/>
          </a:p>
        </p:txBody>
      </p:sp>
      <p:sp>
        <p:nvSpPr>
          <p:cNvPr id="9" name="Rectangle 15"/>
          <p:cNvSpPr>
            <a:spLocks noGrp="1" noChangeArrowheads="1"/>
          </p:cNvSpPr>
          <p:nvPr>
            <p:ph type="sldNum" sz="quarter" idx="12"/>
          </p:nvPr>
        </p:nvSpPr>
        <p:spPr>
          <a:ln/>
        </p:spPr>
        <p:txBody>
          <a:bodyPr/>
          <a:lstStyle>
            <a:lvl1pPr>
              <a:defRPr/>
            </a:lvl1pPr>
          </a:lstStyle>
          <a:p>
            <a:pPr>
              <a:defRPr/>
            </a:pPr>
            <a:fld id="{FF1EF505-7EB3-486E-A4E6-0C566D9E3F26}" type="slidenum">
              <a:rPr lang="en-US" altLang="en-US"/>
              <a:pPr>
                <a:defRPr/>
              </a:pPr>
              <a:t>‹#›</a:t>
            </a:fld>
            <a:endParaRPr lang="en-US" altLang="en-US"/>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3"/>
          <p:cNvSpPr>
            <a:spLocks noGrp="1" noChangeArrowheads="1"/>
          </p:cNvSpPr>
          <p:nvPr>
            <p:ph type="dt" sz="half" idx="10"/>
          </p:nvPr>
        </p:nvSpPr>
        <p:spPr>
          <a:ln/>
        </p:spPr>
        <p:txBody>
          <a:bodyPr/>
          <a:lstStyle>
            <a:lvl1pPr>
              <a:defRPr/>
            </a:lvl1pPr>
          </a:lstStyle>
          <a:p>
            <a:pPr>
              <a:defRPr/>
            </a:pPr>
            <a:endParaRPr lang="en-US" altLang="en-US"/>
          </a:p>
        </p:txBody>
      </p:sp>
      <p:sp>
        <p:nvSpPr>
          <p:cNvPr id="4" name="Rectangle 14"/>
          <p:cNvSpPr>
            <a:spLocks noGrp="1" noChangeArrowheads="1"/>
          </p:cNvSpPr>
          <p:nvPr>
            <p:ph type="ftr" sz="quarter" idx="11"/>
          </p:nvPr>
        </p:nvSpPr>
        <p:spPr>
          <a:ln/>
        </p:spPr>
        <p:txBody>
          <a:bodyPr/>
          <a:lstStyle>
            <a:lvl1pPr>
              <a:defRPr/>
            </a:lvl1pPr>
          </a:lstStyle>
          <a:p>
            <a:pPr>
              <a:defRPr/>
            </a:pPr>
            <a:endParaRPr lang="en-US" altLang="en-US"/>
          </a:p>
        </p:txBody>
      </p:sp>
      <p:sp>
        <p:nvSpPr>
          <p:cNvPr id="5" name="Rectangle 15"/>
          <p:cNvSpPr>
            <a:spLocks noGrp="1" noChangeArrowheads="1"/>
          </p:cNvSpPr>
          <p:nvPr>
            <p:ph type="sldNum" sz="quarter" idx="12"/>
          </p:nvPr>
        </p:nvSpPr>
        <p:spPr>
          <a:ln/>
        </p:spPr>
        <p:txBody>
          <a:bodyPr/>
          <a:lstStyle>
            <a:lvl1pPr>
              <a:defRPr/>
            </a:lvl1pPr>
          </a:lstStyle>
          <a:p>
            <a:pPr>
              <a:defRPr/>
            </a:pPr>
            <a:fld id="{043290F9-EDC7-43D3-936F-F03CBBACD836}" type="slidenum">
              <a:rPr lang="en-US" altLang="en-US"/>
              <a:pPr>
                <a:defRPr/>
              </a:pPr>
              <a:t>‹#›</a:t>
            </a:fld>
            <a:endParaRPr lang="en-US" altLang="en-US"/>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3"/>
          <p:cNvSpPr>
            <a:spLocks noGrp="1" noChangeArrowheads="1"/>
          </p:cNvSpPr>
          <p:nvPr>
            <p:ph type="dt" sz="half" idx="10"/>
          </p:nvPr>
        </p:nvSpPr>
        <p:spPr>
          <a:ln/>
        </p:spPr>
        <p:txBody>
          <a:bodyPr/>
          <a:lstStyle>
            <a:lvl1pPr>
              <a:defRPr/>
            </a:lvl1pPr>
          </a:lstStyle>
          <a:p>
            <a:pPr>
              <a:defRPr/>
            </a:pPr>
            <a:endParaRPr lang="en-US" altLang="en-US"/>
          </a:p>
        </p:txBody>
      </p:sp>
      <p:sp>
        <p:nvSpPr>
          <p:cNvPr id="3" name="Rectangle 14"/>
          <p:cNvSpPr>
            <a:spLocks noGrp="1" noChangeArrowheads="1"/>
          </p:cNvSpPr>
          <p:nvPr>
            <p:ph type="ftr" sz="quarter" idx="11"/>
          </p:nvPr>
        </p:nvSpPr>
        <p:spPr>
          <a:ln/>
        </p:spPr>
        <p:txBody>
          <a:bodyPr/>
          <a:lstStyle>
            <a:lvl1pPr>
              <a:defRPr/>
            </a:lvl1pPr>
          </a:lstStyle>
          <a:p>
            <a:pPr>
              <a:defRPr/>
            </a:pPr>
            <a:endParaRPr lang="en-US" altLang="en-US"/>
          </a:p>
        </p:txBody>
      </p:sp>
      <p:sp>
        <p:nvSpPr>
          <p:cNvPr id="4" name="Rectangle 15"/>
          <p:cNvSpPr>
            <a:spLocks noGrp="1" noChangeArrowheads="1"/>
          </p:cNvSpPr>
          <p:nvPr>
            <p:ph type="sldNum" sz="quarter" idx="12"/>
          </p:nvPr>
        </p:nvSpPr>
        <p:spPr>
          <a:ln/>
        </p:spPr>
        <p:txBody>
          <a:bodyPr/>
          <a:lstStyle>
            <a:lvl1pPr>
              <a:defRPr/>
            </a:lvl1pPr>
          </a:lstStyle>
          <a:p>
            <a:pPr>
              <a:defRPr/>
            </a:pPr>
            <a:fld id="{BCB14545-D94D-43D9-8F43-E10B52C66A0F}" type="slidenum">
              <a:rPr lang="en-US" altLang="en-US"/>
              <a:pPr>
                <a:defRPr/>
              </a:pPr>
              <a:t>‹#›</a:t>
            </a:fld>
            <a:endParaRPr lang="en-US" altLang="en-US"/>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Rectangle 13"/>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14"/>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15"/>
          <p:cNvSpPr>
            <a:spLocks noGrp="1" noChangeArrowheads="1"/>
          </p:cNvSpPr>
          <p:nvPr>
            <p:ph type="sldNum" sz="quarter" idx="12"/>
          </p:nvPr>
        </p:nvSpPr>
        <p:spPr>
          <a:ln/>
        </p:spPr>
        <p:txBody>
          <a:bodyPr/>
          <a:lstStyle>
            <a:lvl1pPr>
              <a:defRPr/>
            </a:lvl1pPr>
          </a:lstStyle>
          <a:p>
            <a:pPr>
              <a:defRPr/>
            </a:pPr>
            <a:fld id="{17272F1E-CB3B-487B-ACF9-B2285BCE0D71}" type="slidenum">
              <a:rPr lang="en-US" altLang="en-US"/>
              <a:pPr>
                <a:defRPr/>
              </a:pPr>
              <a:t>‹#›</a:t>
            </a:fld>
            <a:endParaRPr lang="en-US" altLang="en-US"/>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Rectangle 13"/>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14"/>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15"/>
          <p:cNvSpPr>
            <a:spLocks noGrp="1" noChangeArrowheads="1"/>
          </p:cNvSpPr>
          <p:nvPr>
            <p:ph type="sldNum" sz="quarter" idx="12"/>
          </p:nvPr>
        </p:nvSpPr>
        <p:spPr>
          <a:ln/>
        </p:spPr>
        <p:txBody>
          <a:bodyPr/>
          <a:lstStyle>
            <a:lvl1pPr>
              <a:defRPr/>
            </a:lvl1pPr>
          </a:lstStyle>
          <a:p>
            <a:pPr>
              <a:defRPr/>
            </a:pPr>
            <a:fld id="{37082D13-B9AB-4A38-A3A0-EF1647EB2BB5}" type="slidenum">
              <a:rPr lang="en-US" altLang="en-US"/>
              <a:pPr>
                <a:defRPr/>
              </a:pPr>
              <a:t>‹#›</a:t>
            </a:fld>
            <a:endParaRPr lang="en-US" altLang="en-US"/>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3"/>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14"/>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15"/>
          <p:cNvSpPr>
            <a:spLocks noGrp="1" noChangeArrowheads="1"/>
          </p:cNvSpPr>
          <p:nvPr>
            <p:ph type="sldNum" sz="quarter" idx="12"/>
          </p:nvPr>
        </p:nvSpPr>
        <p:spPr>
          <a:ln/>
        </p:spPr>
        <p:txBody>
          <a:bodyPr/>
          <a:lstStyle>
            <a:lvl1pPr>
              <a:defRPr/>
            </a:lvl1pPr>
          </a:lstStyle>
          <a:p>
            <a:pPr>
              <a:defRPr/>
            </a:pPr>
            <a:fld id="{4DC6708A-3C82-4CE5-B8B3-1036F137EE3B}" type="slidenum">
              <a:rPr lang="en-US" altLang="en-US"/>
              <a:pPr>
                <a:defRPr/>
              </a:pPr>
              <a:t>‹#›</a:t>
            </a:fld>
            <a:endParaRPr lang="en-US" altLang="en-US"/>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28600"/>
            <a:ext cx="2057400" cy="58975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28600"/>
            <a:ext cx="6019800" cy="5897563"/>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3"/>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14"/>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15"/>
          <p:cNvSpPr>
            <a:spLocks noGrp="1" noChangeArrowheads="1"/>
          </p:cNvSpPr>
          <p:nvPr>
            <p:ph type="sldNum" sz="quarter" idx="12"/>
          </p:nvPr>
        </p:nvSpPr>
        <p:spPr>
          <a:ln/>
        </p:spPr>
        <p:txBody>
          <a:bodyPr/>
          <a:lstStyle>
            <a:lvl1pPr>
              <a:defRPr/>
            </a:lvl1pPr>
          </a:lstStyle>
          <a:p>
            <a:pPr>
              <a:defRPr/>
            </a:pPr>
            <a:fld id="{3BD7F7B1-819E-4BD7-A148-169020B29B77}" type="slidenum">
              <a:rPr lang="en-US" altLang="en-US"/>
              <a:pPr>
                <a:defRPr/>
              </a:pPr>
              <a:t>‹#›</a:t>
            </a:fld>
            <a:endParaRPr lang="en-US" altLang="en-US"/>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Line 92"/>
          <p:cNvSpPr>
            <a:spLocks noChangeShapeType="1"/>
          </p:cNvSpPr>
          <p:nvPr/>
        </p:nvSpPr>
        <p:spPr bwMode="gray">
          <a:xfrm>
            <a:off x="1071563" y="0"/>
            <a:ext cx="0" cy="6858000"/>
          </a:xfrm>
          <a:prstGeom prst="line">
            <a:avLst/>
          </a:prstGeom>
          <a:noFill/>
          <a:ln w="9525">
            <a:solidFill>
              <a:schemeClr val="tx1">
                <a:lumMod val="50000"/>
                <a:lumOff val="50000"/>
                <a:alpha val="14902"/>
              </a:schemeClr>
            </a:solidFill>
            <a:round/>
            <a:headEnd/>
            <a:tailEnd/>
          </a:ln>
          <a:effectLst/>
        </p:spPr>
        <p:txBody>
          <a:bodyPr wrap="none" anchor="ctr"/>
          <a:lstStyle/>
          <a:p>
            <a:pPr>
              <a:defRPr/>
            </a:pPr>
            <a:endParaRPr lang="en-US" sz="1800" dirty="0">
              <a:cs typeface="+mn-cs"/>
            </a:endParaRPr>
          </a:p>
        </p:txBody>
      </p:sp>
      <p:sp>
        <p:nvSpPr>
          <p:cNvPr id="5" name="Rectangle 2"/>
          <p:cNvSpPr>
            <a:spLocks noChangeArrowheads="1"/>
          </p:cNvSpPr>
          <p:nvPr/>
        </p:nvSpPr>
        <p:spPr bwMode="ltGray">
          <a:xfrm>
            <a:off x="0" y="1905000"/>
            <a:ext cx="9144000" cy="4953000"/>
          </a:xfrm>
          <a:prstGeom prst="rect">
            <a:avLst/>
          </a:prstGeom>
          <a:gradFill rotWithShape="1">
            <a:gsLst>
              <a:gs pos="0">
                <a:schemeClr val="folHlink">
                  <a:gamma/>
                  <a:tint val="0"/>
                  <a:invGamma/>
                  <a:alpha val="0"/>
                </a:schemeClr>
              </a:gs>
              <a:gs pos="100000">
                <a:schemeClr val="folHlink">
                  <a:alpha val="28999"/>
                </a:schemeClr>
              </a:gs>
            </a:gsLst>
            <a:lin ang="5400000" scaled="1"/>
          </a:gradFill>
          <a:ln>
            <a:noFill/>
          </a:ln>
          <a:effectLst/>
          <a:extLst/>
        </p:spPr>
        <p:txBody>
          <a:bodyPr wrap="none" anchor="ctr"/>
          <a:lstStyle/>
          <a:p>
            <a:pPr>
              <a:defRPr/>
            </a:pPr>
            <a:endParaRPr lang="en-US" sz="1800">
              <a:latin typeface="Arial" panose="020B0604020202020204" pitchFamily="34" charset="0"/>
              <a:cs typeface="+mn-cs"/>
            </a:endParaRPr>
          </a:p>
        </p:txBody>
      </p:sp>
      <p:sp>
        <p:nvSpPr>
          <p:cNvPr id="6" name="Freeform 3"/>
          <p:cNvSpPr>
            <a:spLocks/>
          </p:cNvSpPr>
          <p:nvPr/>
        </p:nvSpPr>
        <p:spPr bwMode="gray">
          <a:xfrm>
            <a:off x="0" y="4959350"/>
            <a:ext cx="9144000" cy="1898650"/>
          </a:xfrm>
          <a:custGeom>
            <a:avLst/>
            <a:gdLst>
              <a:gd name="T0" fmla="*/ 0 w 5760"/>
              <a:gd name="T1" fmla="*/ 600 h 1196"/>
              <a:gd name="T2" fmla="*/ 0 w 5760"/>
              <a:gd name="T3" fmla="*/ 1196 h 1196"/>
              <a:gd name="T4" fmla="*/ 5760 w 5760"/>
              <a:gd name="T5" fmla="*/ 1196 h 1196"/>
              <a:gd name="T6" fmla="*/ 5760 w 5760"/>
              <a:gd name="T7" fmla="*/ 0 h 1196"/>
              <a:gd name="T8" fmla="*/ 3524 w 5760"/>
              <a:gd name="T9" fmla="*/ 664 h 1196"/>
              <a:gd name="T10" fmla="*/ 1579 w 5760"/>
              <a:gd name="T11" fmla="*/ 854 h 1196"/>
              <a:gd name="T12" fmla="*/ 0 w 5760"/>
              <a:gd name="T13" fmla="*/ 600 h 1196"/>
            </a:gdLst>
            <a:ahLst/>
            <a:cxnLst>
              <a:cxn ang="0">
                <a:pos x="T0" y="T1"/>
              </a:cxn>
              <a:cxn ang="0">
                <a:pos x="T2" y="T3"/>
              </a:cxn>
              <a:cxn ang="0">
                <a:pos x="T4" y="T5"/>
              </a:cxn>
              <a:cxn ang="0">
                <a:pos x="T6" y="T7"/>
              </a:cxn>
              <a:cxn ang="0">
                <a:pos x="T8" y="T9"/>
              </a:cxn>
              <a:cxn ang="0">
                <a:pos x="T10" y="T11"/>
              </a:cxn>
              <a:cxn ang="0">
                <a:pos x="T12" y="T13"/>
              </a:cxn>
            </a:cxnLst>
            <a:rect l="0" t="0" r="r" b="b"/>
            <a:pathLst>
              <a:path w="5760" h="1196">
                <a:moveTo>
                  <a:pt x="0" y="600"/>
                </a:moveTo>
                <a:lnTo>
                  <a:pt x="0" y="1196"/>
                </a:lnTo>
                <a:lnTo>
                  <a:pt x="5760" y="1196"/>
                </a:lnTo>
                <a:lnTo>
                  <a:pt x="5760" y="0"/>
                </a:lnTo>
                <a:cubicBezTo>
                  <a:pt x="5577" y="122"/>
                  <a:pt x="4242" y="522"/>
                  <a:pt x="3524" y="664"/>
                </a:cubicBezTo>
                <a:cubicBezTo>
                  <a:pt x="2806" y="806"/>
                  <a:pt x="2216" y="881"/>
                  <a:pt x="1579" y="854"/>
                </a:cubicBezTo>
                <a:cubicBezTo>
                  <a:pt x="942" y="827"/>
                  <a:pt x="359" y="698"/>
                  <a:pt x="0" y="600"/>
                </a:cubicBezTo>
                <a:close/>
              </a:path>
            </a:pathLst>
          </a:custGeom>
          <a:gradFill rotWithShape="1">
            <a:gsLst>
              <a:gs pos="0">
                <a:schemeClr val="folHlink">
                  <a:gamma/>
                  <a:tint val="54118"/>
                  <a:invGamma/>
                </a:schemeClr>
              </a:gs>
              <a:gs pos="100000">
                <a:schemeClr val="folHlink"/>
              </a:gs>
            </a:gsLst>
            <a:lin ang="0" scaled="1"/>
          </a:gradFill>
          <a:ln>
            <a:noFill/>
          </a:ln>
          <a:effectLst/>
          <a:extLst/>
        </p:spPr>
        <p:txBody>
          <a:bodyPr/>
          <a:lstStyle/>
          <a:p>
            <a:pPr>
              <a:defRPr/>
            </a:pPr>
            <a:endParaRPr lang="en-US" sz="1800">
              <a:latin typeface="Arial" panose="020B0604020202020204" pitchFamily="34" charset="0"/>
              <a:cs typeface="+mn-cs"/>
            </a:endParaRPr>
          </a:p>
        </p:txBody>
      </p:sp>
      <p:pic>
        <p:nvPicPr>
          <p:cNvPr id="7" name="Group 101"/>
          <p:cNvPicPr>
            <a:picLocks noChangeArrowheads="1"/>
          </p:cNvPicPr>
          <p:nvPr/>
        </p:nvPicPr>
        <p:blipFill>
          <a:blip r:embed="rId2"/>
          <a:srcRect/>
          <a:stretch>
            <a:fillRect/>
          </a:stretch>
        </p:blipFill>
        <p:spPr bwMode="ltGray">
          <a:xfrm>
            <a:off x="-66675" y="-109538"/>
            <a:ext cx="4410075" cy="4681538"/>
          </a:xfrm>
          <a:prstGeom prst="rect">
            <a:avLst/>
          </a:prstGeom>
          <a:noFill/>
          <a:ln w="9525">
            <a:noFill/>
            <a:miter lim="800000"/>
            <a:headEnd/>
            <a:tailEnd/>
          </a:ln>
        </p:spPr>
      </p:pic>
      <p:sp>
        <p:nvSpPr>
          <p:cNvPr id="8" name="Line 91"/>
          <p:cNvSpPr>
            <a:spLocks noChangeShapeType="1"/>
          </p:cNvSpPr>
          <p:nvPr/>
        </p:nvSpPr>
        <p:spPr bwMode="gray">
          <a:xfrm>
            <a:off x="0" y="3048000"/>
            <a:ext cx="9144000" cy="0"/>
          </a:xfrm>
          <a:prstGeom prst="line">
            <a:avLst/>
          </a:prstGeom>
          <a:noFill/>
          <a:ln w="9525">
            <a:solidFill>
              <a:schemeClr val="tx1">
                <a:lumMod val="50000"/>
                <a:lumOff val="50000"/>
                <a:alpha val="20000"/>
              </a:schemeClr>
            </a:solidFill>
            <a:round/>
            <a:headEnd/>
            <a:tailEnd/>
          </a:ln>
          <a:effectLst/>
        </p:spPr>
        <p:txBody>
          <a:bodyPr/>
          <a:lstStyle/>
          <a:p>
            <a:pPr>
              <a:defRPr/>
            </a:pPr>
            <a:endParaRPr lang="en-US" sz="1800" dirty="0">
              <a:cs typeface="+mn-cs"/>
            </a:endParaRPr>
          </a:p>
        </p:txBody>
      </p:sp>
      <p:sp>
        <p:nvSpPr>
          <p:cNvPr id="9" name="Line 137"/>
          <p:cNvSpPr>
            <a:spLocks noChangeShapeType="1"/>
          </p:cNvSpPr>
          <p:nvPr/>
        </p:nvSpPr>
        <p:spPr bwMode="gray">
          <a:xfrm>
            <a:off x="5791200" y="3124200"/>
            <a:ext cx="3352800" cy="0"/>
          </a:xfrm>
          <a:prstGeom prst="line">
            <a:avLst/>
          </a:prstGeom>
          <a:noFill/>
          <a:ln w="9525">
            <a:solidFill>
              <a:schemeClr val="tx1">
                <a:lumMod val="50000"/>
                <a:lumOff val="50000"/>
                <a:alpha val="20000"/>
              </a:schemeClr>
            </a:solidFill>
            <a:round/>
            <a:headEnd/>
            <a:tailEnd/>
          </a:ln>
          <a:effectLst/>
        </p:spPr>
        <p:txBody>
          <a:bodyPr/>
          <a:lstStyle/>
          <a:p>
            <a:pPr>
              <a:defRPr/>
            </a:pPr>
            <a:endParaRPr lang="en-US" sz="1800" dirty="0">
              <a:cs typeface="+mn-cs"/>
            </a:endParaRPr>
          </a:p>
        </p:txBody>
      </p:sp>
      <p:sp>
        <p:nvSpPr>
          <p:cNvPr id="10" name="Freeform 90"/>
          <p:cNvSpPr>
            <a:spLocks/>
          </p:cNvSpPr>
          <p:nvPr/>
        </p:nvSpPr>
        <p:spPr bwMode="ltGray">
          <a:xfrm>
            <a:off x="0" y="4667250"/>
            <a:ext cx="9153525" cy="1733550"/>
          </a:xfrm>
          <a:custGeom>
            <a:avLst/>
            <a:gdLst/>
            <a:ahLst/>
            <a:cxnLst>
              <a:cxn ang="0">
                <a:pos x="8" y="1000"/>
              </a:cxn>
              <a:cxn ang="0">
                <a:pos x="1778" y="1072"/>
              </a:cxn>
              <a:cxn ang="0">
                <a:pos x="5760" y="324"/>
              </a:cxn>
              <a:cxn ang="0">
                <a:pos x="5766" y="0"/>
              </a:cxn>
              <a:cxn ang="0">
                <a:pos x="1764" y="1032"/>
              </a:cxn>
              <a:cxn ang="0">
                <a:pos x="0" y="720"/>
              </a:cxn>
              <a:cxn ang="0">
                <a:pos x="0" y="1008"/>
              </a:cxn>
            </a:cxnLst>
            <a:rect l="0" t="0" r="r" b="b"/>
            <a:pathLst>
              <a:path w="5766" h="1092">
                <a:moveTo>
                  <a:pt x="8" y="1000"/>
                </a:moveTo>
                <a:cubicBezTo>
                  <a:pt x="302" y="1012"/>
                  <a:pt x="774" y="1092"/>
                  <a:pt x="1778" y="1072"/>
                </a:cubicBezTo>
                <a:cubicBezTo>
                  <a:pt x="2782" y="1052"/>
                  <a:pt x="5098" y="529"/>
                  <a:pt x="5760" y="324"/>
                </a:cubicBezTo>
                <a:lnTo>
                  <a:pt x="5766" y="0"/>
                </a:lnTo>
                <a:cubicBezTo>
                  <a:pt x="5264" y="296"/>
                  <a:pt x="2820" y="1038"/>
                  <a:pt x="1764" y="1032"/>
                </a:cubicBezTo>
                <a:cubicBezTo>
                  <a:pt x="708" y="1026"/>
                  <a:pt x="116" y="744"/>
                  <a:pt x="0" y="720"/>
                </a:cubicBezTo>
                <a:lnTo>
                  <a:pt x="0" y="1008"/>
                </a:lnTo>
              </a:path>
            </a:pathLst>
          </a:custGeom>
          <a:solidFill>
            <a:schemeClr val="bg1"/>
          </a:solidFill>
          <a:ln w="9525" cap="flat" cmpd="sng">
            <a:noFill/>
            <a:prstDash val="solid"/>
            <a:round/>
            <a:headEnd/>
            <a:tailEnd/>
          </a:ln>
          <a:effectLst/>
        </p:spPr>
        <p:txBody>
          <a:bodyPr/>
          <a:lstStyle/>
          <a:p>
            <a:pPr>
              <a:defRPr/>
            </a:pPr>
            <a:endParaRPr kumimoji="1" lang="ko-KR" altLang="en-US" sz="1800" dirty="0">
              <a:latin typeface="+mn-ea"/>
              <a:cs typeface="Arial Unicode MS" pitchFamily="50" charset="-127"/>
            </a:endParaRPr>
          </a:p>
        </p:txBody>
      </p:sp>
      <p:sp>
        <p:nvSpPr>
          <p:cNvPr id="11" name="Freeform 92"/>
          <p:cNvSpPr>
            <a:spLocks/>
          </p:cNvSpPr>
          <p:nvPr/>
        </p:nvSpPr>
        <p:spPr bwMode="ltGray">
          <a:xfrm>
            <a:off x="0" y="5346700"/>
            <a:ext cx="9169400" cy="977900"/>
          </a:xfrm>
          <a:custGeom>
            <a:avLst/>
            <a:gdLst>
              <a:gd name="T0" fmla="*/ 0 w 5776"/>
              <a:gd name="T1" fmla="*/ 58 h 616"/>
              <a:gd name="T2" fmla="*/ 1584 w 5776"/>
              <a:gd name="T3" fmla="*/ 586 h 616"/>
              <a:gd name="T4" fmla="*/ 5768 w 5776"/>
              <a:gd name="T5" fmla="*/ 0 h 616"/>
              <a:gd name="T6" fmla="*/ 5776 w 5776"/>
              <a:gd name="T7" fmla="*/ 32 h 616"/>
              <a:gd name="T8" fmla="*/ 1584 w 5776"/>
              <a:gd name="T9" fmla="*/ 598 h 616"/>
              <a:gd name="T10" fmla="*/ 4 w 5776"/>
              <a:gd name="T11" fmla="*/ 92 h 616"/>
              <a:gd name="T12" fmla="*/ 0 w 5776"/>
              <a:gd name="T13" fmla="*/ 58 h 616"/>
              <a:gd name="T14" fmla="*/ 0 60000 65536"/>
              <a:gd name="T15" fmla="*/ 0 60000 65536"/>
              <a:gd name="T16" fmla="*/ 0 60000 65536"/>
              <a:gd name="T17" fmla="*/ 0 60000 65536"/>
              <a:gd name="T18" fmla="*/ 0 60000 65536"/>
              <a:gd name="T19" fmla="*/ 0 60000 65536"/>
              <a:gd name="T20" fmla="*/ 0 60000 65536"/>
              <a:gd name="T21" fmla="*/ 0 w 5776"/>
              <a:gd name="T22" fmla="*/ 0 h 616"/>
              <a:gd name="T23" fmla="*/ 5776 w 5776"/>
              <a:gd name="T24" fmla="*/ 616 h 61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776" h="616">
                <a:moveTo>
                  <a:pt x="0" y="58"/>
                </a:moveTo>
                <a:cubicBezTo>
                  <a:pt x="116" y="98"/>
                  <a:pt x="606" y="574"/>
                  <a:pt x="1584" y="586"/>
                </a:cubicBezTo>
                <a:cubicBezTo>
                  <a:pt x="2562" y="598"/>
                  <a:pt x="4364" y="324"/>
                  <a:pt x="5768" y="0"/>
                </a:cubicBezTo>
                <a:lnTo>
                  <a:pt x="5776" y="32"/>
                </a:lnTo>
                <a:cubicBezTo>
                  <a:pt x="4336" y="356"/>
                  <a:pt x="2550" y="616"/>
                  <a:pt x="1584" y="598"/>
                </a:cubicBezTo>
                <a:cubicBezTo>
                  <a:pt x="618" y="580"/>
                  <a:pt x="152" y="157"/>
                  <a:pt x="4" y="92"/>
                </a:cubicBezTo>
                <a:lnTo>
                  <a:pt x="0" y="58"/>
                </a:lnTo>
                <a:close/>
              </a:path>
            </a:pathLst>
          </a:custGeom>
          <a:gradFill rotWithShape="1">
            <a:gsLst>
              <a:gs pos="0">
                <a:schemeClr val="folHlink">
                  <a:alpha val="20000"/>
                </a:schemeClr>
              </a:gs>
              <a:gs pos="100000">
                <a:schemeClr val="folHlink">
                  <a:gamma/>
                  <a:tint val="19216"/>
                  <a:invGamma/>
                  <a:alpha val="39999"/>
                </a:schemeClr>
              </a:gs>
            </a:gsLst>
            <a:lin ang="0" scaled="1"/>
          </a:gradFill>
          <a:ln>
            <a:noFill/>
          </a:ln>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defRPr/>
            </a:pPr>
            <a:endParaRPr lang="ko-KR" altLang="en-US" sz="1800">
              <a:ea typeface="Arial Unicode MS" pitchFamily="34" charset="-128"/>
              <a:cs typeface="+mn-cs"/>
            </a:endParaRPr>
          </a:p>
        </p:txBody>
      </p:sp>
      <p:pic>
        <p:nvPicPr>
          <p:cNvPr id="12" name="Picture 16" descr="group"/>
          <p:cNvPicPr>
            <a:picLocks noChangeAspect="1" noChangeArrowheads="1"/>
          </p:cNvPicPr>
          <p:nvPr/>
        </p:nvPicPr>
        <p:blipFill>
          <a:blip r:embed="rId3"/>
          <a:srcRect/>
          <a:stretch>
            <a:fillRect/>
          </a:stretch>
        </p:blipFill>
        <p:spPr bwMode="auto">
          <a:xfrm>
            <a:off x="152400" y="304800"/>
            <a:ext cx="2230438" cy="884238"/>
          </a:xfrm>
          <a:prstGeom prst="rect">
            <a:avLst/>
          </a:prstGeom>
          <a:noFill/>
          <a:ln w="9525">
            <a:noFill/>
            <a:miter lim="800000"/>
            <a:headEnd/>
            <a:tailEnd/>
          </a:ln>
        </p:spPr>
      </p:pic>
      <p:sp>
        <p:nvSpPr>
          <p:cNvPr id="103436" name="Rectangle 12"/>
          <p:cNvSpPr>
            <a:spLocks noGrp="1" noChangeArrowheads="1"/>
          </p:cNvSpPr>
          <p:nvPr>
            <p:ph type="ctrTitle"/>
          </p:nvPr>
        </p:nvSpPr>
        <p:spPr>
          <a:xfrm>
            <a:off x="762000" y="2035175"/>
            <a:ext cx="7772400" cy="1012825"/>
          </a:xfrm>
        </p:spPr>
        <p:txBody>
          <a:bodyPr/>
          <a:lstStyle>
            <a:lvl1pPr algn="r">
              <a:defRPr sz="4400"/>
            </a:lvl1pPr>
          </a:lstStyle>
          <a:p>
            <a:pPr lvl="0"/>
            <a:r>
              <a:rPr lang="en-US" altLang="en-US" noProof="0" smtClean="0"/>
              <a:t>Click to edit Master title style</a:t>
            </a:r>
          </a:p>
        </p:txBody>
      </p:sp>
      <p:sp>
        <p:nvSpPr>
          <p:cNvPr id="103439" name="Rectangle 15"/>
          <p:cNvSpPr>
            <a:spLocks noGrp="1" noChangeArrowheads="1"/>
          </p:cNvSpPr>
          <p:nvPr>
            <p:ph type="subTitle" idx="1"/>
          </p:nvPr>
        </p:nvSpPr>
        <p:spPr>
          <a:xfrm>
            <a:off x="2057400" y="3124200"/>
            <a:ext cx="6400800" cy="838200"/>
          </a:xfrm>
        </p:spPr>
        <p:txBody>
          <a:bodyPr/>
          <a:lstStyle>
            <a:lvl1pPr marL="0" indent="0" algn="r">
              <a:buFontTx/>
              <a:buNone/>
              <a:defRPr sz="2400"/>
            </a:lvl1pPr>
          </a:lstStyle>
          <a:p>
            <a:pPr lvl="0"/>
            <a:r>
              <a:rPr lang="en-US" altLang="en-US" noProof="0" smtClean="0"/>
              <a:t>Click to edit Master subtitle style</a:t>
            </a:r>
          </a:p>
        </p:txBody>
      </p:sp>
      <p:sp>
        <p:nvSpPr>
          <p:cNvPr id="13" name="Rectangle 5"/>
          <p:cNvSpPr>
            <a:spLocks noGrp="1" noChangeArrowheads="1"/>
          </p:cNvSpPr>
          <p:nvPr>
            <p:ph type="dt" sz="half" idx="10"/>
          </p:nvPr>
        </p:nvSpPr>
        <p:spPr>
          <a:xfrm>
            <a:off x="457200" y="6381750"/>
            <a:ext cx="2133600" cy="476250"/>
          </a:xfrm>
        </p:spPr>
        <p:txBody>
          <a:bodyPr/>
          <a:lstStyle>
            <a:lvl1pPr>
              <a:defRPr/>
            </a:lvl1pPr>
          </a:lstStyle>
          <a:p>
            <a:pPr>
              <a:defRPr/>
            </a:pPr>
            <a:endParaRPr lang="en-US" altLang="en-US"/>
          </a:p>
        </p:txBody>
      </p:sp>
      <p:sp>
        <p:nvSpPr>
          <p:cNvPr id="14" name="Rectangle 6"/>
          <p:cNvSpPr>
            <a:spLocks noGrp="1" noChangeArrowheads="1"/>
          </p:cNvSpPr>
          <p:nvPr>
            <p:ph type="ftr" sz="quarter" idx="11"/>
          </p:nvPr>
        </p:nvSpPr>
        <p:spPr>
          <a:xfrm>
            <a:off x="3124200" y="6381750"/>
            <a:ext cx="2895600" cy="476250"/>
          </a:xfrm>
        </p:spPr>
        <p:txBody>
          <a:bodyPr/>
          <a:lstStyle>
            <a:lvl1pPr>
              <a:defRPr/>
            </a:lvl1pPr>
          </a:lstStyle>
          <a:p>
            <a:pPr>
              <a:defRPr/>
            </a:pPr>
            <a:endParaRPr lang="en-US" altLang="en-US"/>
          </a:p>
        </p:txBody>
      </p:sp>
      <p:sp>
        <p:nvSpPr>
          <p:cNvPr id="15" name="Rectangle 7"/>
          <p:cNvSpPr>
            <a:spLocks noGrp="1" noChangeArrowheads="1"/>
          </p:cNvSpPr>
          <p:nvPr>
            <p:ph type="sldNum" sz="quarter" idx="12"/>
          </p:nvPr>
        </p:nvSpPr>
        <p:spPr>
          <a:xfrm>
            <a:off x="6553200" y="6381750"/>
            <a:ext cx="2133600" cy="476250"/>
          </a:xfrm>
        </p:spPr>
        <p:txBody>
          <a:bodyPr/>
          <a:lstStyle>
            <a:lvl1pPr>
              <a:defRPr/>
            </a:lvl1pPr>
          </a:lstStyle>
          <a:p>
            <a:pPr>
              <a:defRPr/>
            </a:pPr>
            <a:fld id="{0195E6C0-D4EB-4A00-A525-AF7A5021A906}" type="slidenum">
              <a:rPr lang="en-US" altLang="en-US"/>
              <a:pPr>
                <a:defRPr/>
              </a:pPr>
              <a:t>‹#›</a:t>
            </a:fld>
            <a:endParaRPr lang="en-US" altLang="en-US"/>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3"/>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14"/>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15"/>
          <p:cNvSpPr>
            <a:spLocks noGrp="1" noChangeArrowheads="1"/>
          </p:cNvSpPr>
          <p:nvPr>
            <p:ph type="sldNum" sz="quarter" idx="12"/>
          </p:nvPr>
        </p:nvSpPr>
        <p:spPr>
          <a:ln/>
        </p:spPr>
        <p:txBody>
          <a:bodyPr/>
          <a:lstStyle>
            <a:lvl1pPr>
              <a:defRPr/>
            </a:lvl1pPr>
          </a:lstStyle>
          <a:p>
            <a:pPr>
              <a:defRPr/>
            </a:pPr>
            <a:fld id="{2FE942E8-1C2D-480C-A6CD-B524FF1AD93B}" type="slidenum">
              <a:rPr lang="en-US" altLang="en-US"/>
              <a:pPr>
                <a:defRPr/>
              </a:pPr>
              <a:t>‹#›</a:t>
            </a:fld>
            <a:endParaRPr lang="en-US" altLang="en-US"/>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Edit Master text styles</a:t>
            </a:r>
          </a:p>
        </p:txBody>
      </p:sp>
      <p:sp>
        <p:nvSpPr>
          <p:cNvPr id="4" name="Rectangle 13"/>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14"/>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15"/>
          <p:cNvSpPr>
            <a:spLocks noGrp="1" noChangeArrowheads="1"/>
          </p:cNvSpPr>
          <p:nvPr>
            <p:ph type="sldNum" sz="quarter" idx="12"/>
          </p:nvPr>
        </p:nvSpPr>
        <p:spPr>
          <a:ln/>
        </p:spPr>
        <p:txBody>
          <a:bodyPr/>
          <a:lstStyle>
            <a:lvl1pPr>
              <a:defRPr/>
            </a:lvl1pPr>
          </a:lstStyle>
          <a:p>
            <a:pPr>
              <a:defRPr/>
            </a:pPr>
            <a:fld id="{704AB471-F5D1-4381-AF2A-3C8028D19C32}" type="slidenum">
              <a:rPr lang="en-US" altLang="en-US"/>
              <a:pPr>
                <a:defRPr/>
              </a:pPr>
              <a:t>‹#›</a:t>
            </a:fld>
            <a:endParaRPr lang="en-US" altLang="en-US"/>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3"/>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14"/>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15"/>
          <p:cNvSpPr>
            <a:spLocks noGrp="1" noChangeArrowheads="1"/>
          </p:cNvSpPr>
          <p:nvPr>
            <p:ph type="sldNum" sz="quarter" idx="12"/>
          </p:nvPr>
        </p:nvSpPr>
        <p:spPr>
          <a:ln/>
        </p:spPr>
        <p:txBody>
          <a:bodyPr/>
          <a:lstStyle>
            <a:lvl1pPr>
              <a:defRPr/>
            </a:lvl1pPr>
          </a:lstStyle>
          <a:p>
            <a:pPr>
              <a:defRPr/>
            </a:pPr>
            <a:fld id="{5048DAF1-851D-4EBA-A632-412DB8D9DD24}" type="slidenum">
              <a:rPr lang="en-US" altLang="en-US"/>
              <a:pPr>
                <a:defRPr/>
              </a:pPr>
              <a:t>‹#›</a:t>
            </a:fld>
            <a:endParaRPr lang="en-US" altLang="en-US"/>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3"/>
          <p:cNvSpPr>
            <a:spLocks noGrp="1" noChangeArrowheads="1"/>
          </p:cNvSpPr>
          <p:nvPr>
            <p:ph type="dt" sz="half" idx="10"/>
          </p:nvPr>
        </p:nvSpPr>
        <p:spPr>
          <a:ln/>
        </p:spPr>
        <p:txBody>
          <a:bodyPr/>
          <a:lstStyle>
            <a:lvl1pPr>
              <a:defRPr/>
            </a:lvl1pPr>
          </a:lstStyle>
          <a:p>
            <a:pPr>
              <a:defRPr/>
            </a:pPr>
            <a:endParaRPr lang="en-US" altLang="en-US"/>
          </a:p>
        </p:txBody>
      </p:sp>
      <p:sp>
        <p:nvSpPr>
          <p:cNvPr id="8" name="Rectangle 14"/>
          <p:cNvSpPr>
            <a:spLocks noGrp="1" noChangeArrowheads="1"/>
          </p:cNvSpPr>
          <p:nvPr>
            <p:ph type="ftr" sz="quarter" idx="11"/>
          </p:nvPr>
        </p:nvSpPr>
        <p:spPr>
          <a:ln/>
        </p:spPr>
        <p:txBody>
          <a:bodyPr/>
          <a:lstStyle>
            <a:lvl1pPr>
              <a:defRPr/>
            </a:lvl1pPr>
          </a:lstStyle>
          <a:p>
            <a:pPr>
              <a:defRPr/>
            </a:pPr>
            <a:endParaRPr lang="en-US" altLang="en-US"/>
          </a:p>
        </p:txBody>
      </p:sp>
      <p:sp>
        <p:nvSpPr>
          <p:cNvPr id="9" name="Rectangle 15"/>
          <p:cNvSpPr>
            <a:spLocks noGrp="1" noChangeArrowheads="1"/>
          </p:cNvSpPr>
          <p:nvPr>
            <p:ph type="sldNum" sz="quarter" idx="12"/>
          </p:nvPr>
        </p:nvSpPr>
        <p:spPr>
          <a:ln/>
        </p:spPr>
        <p:txBody>
          <a:bodyPr/>
          <a:lstStyle>
            <a:lvl1pPr>
              <a:defRPr/>
            </a:lvl1pPr>
          </a:lstStyle>
          <a:p>
            <a:pPr>
              <a:defRPr/>
            </a:pPr>
            <a:fld id="{0A8F7CC5-08FF-4DBA-A339-28D54C46ED07}" type="slidenum">
              <a:rPr lang="en-US" altLang="en-US"/>
              <a:pPr>
                <a:defRPr/>
              </a:pPr>
              <a:t>‹#›</a:t>
            </a:fld>
            <a:endParaRPr lang="en-US" altLang="en-US"/>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3"/>
          <p:cNvSpPr>
            <a:spLocks noGrp="1" noChangeArrowheads="1"/>
          </p:cNvSpPr>
          <p:nvPr>
            <p:ph type="dt" sz="half" idx="10"/>
          </p:nvPr>
        </p:nvSpPr>
        <p:spPr>
          <a:ln/>
        </p:spPr>
        <p:txBody>
          <a:bodyPr/>
          <a:lstStyle>
            <a:lvl1pPr>
              <a:defRPr/>
            </a:lvl1pPr>
          </a:lstStyle>
          <a:p>
            <a:pPr>
              <a:defRPr/>
            </a:pPr>
            <a:endParaRPr lang="en-US" altLang="en-US"/>
          </a:p>
        </p:txBody>
      </p:sp>
      <p:sp>
        <p:nvSpPr>
          <p:cNvPr id="4" name="Rectangle 14"/>
          <p:cNvSpPr>
            <a:spLocks noGrp="1" noChangeArrowheads="1"/>
          </p:cNvSpPr>
          <p:nvPr>
            <p:ph type="ftr" sz="quarter" idx="11"/>
          </p:nvPr>
        </p:nvSpPr>
        <p:spPr>
          <a:ln/>
        </p:spPr>
        <p:txBody>
          <a:bodyPr/>
          <a:lstStyle>
            <a:lvl1pPr>
              <a:defRPr/>
            </a:lvl1pPr>
          </a:lstStyle>
          <a:p>
            <a:pPr>
              <a:defRPr/>
            </a:pPr>
            <a:endParaRPr lang="en-US" altLang="en-US"/>
          </a:p>
        </p:txBody>
      </p:sp>
      <p:sp>
        <p:nvSpPr>
          <p:cNvPr id="5" name="Rectangle 15"/>
          <p:cNvSpPr>
            <a:spLocks noGrp="1" noChangeArrowheads="1"/>
          </p:cNvSpPr>
          <p:nvPr>
            <p:ph type="sldNum" sz="quarter" idx="12"/>
          </p:nvPr>
        </p:nvSpPr>
        <p:spPr>
          <a:ln/>
        </p:spPr>
        <p:txBody>
          <a:bodyPr/>
          <a:lstStyle>
            <a:lvl1pPr>
              <a:defRPr/>
            </a:lvl1pPr>
          </a:lstStyle>
          <a:p>
            <a:pPr>
              <a:defRPr/>
            </a:pPr>
            <a:fld id="{270E3582-3059-4681-89D8-7CBB7BC21559}" type="slidenum">
              <a:rPr lang="en-US" altLang="en-US"/>
              <a:pPr>
                <a:defRPr/>
              </a:pPr>
              <a:t>‹#›</a:t>
            </a:fld>
            <a:endParaRPr lang="en-US" altLang="en-US"/>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3"/>
          <p:cNvSpPr>
            <a:spLocks noGrp="1" noChangeArrowheads="1"/>
          </p:cNvSpPr>
          <p:nvPr>
            <p:ph type="dt" sz="half" idx="10"/>
          </p:nvPr>
        </p:nvSpPr>
        <p:spPr>
          <a:ln/>
        </p:spPr>
        <p:txBody>
          <a:bodyPr/>
          <a:lstStyle>
            <a:lvl1pPr>
              <a:defRPr/>
            </a:lvl1pPr>
          </a:lstStyle>
          <a:p>
            <a:pPr>
              <a:defRPr/>
            </a:pPr>
            <a:endParaRPr lang="en-US" altLang="en-US"/>
          </a:p>
        </p:txBody>
      </p:sp>
      <p:sp>
        <p:nvSpPr>
          <p:cNvPr id="3" name="Rectangle 14"/>
          <p:cNvSpPr>
            <a:spLocks noGrp="1" noChangeArrowheads="1"/>
          </p:cNvSpPr>
          <p:nvPr>
            <p:ph type="ftr" sz="quarter" idx="11"/>
          </p:nvPr>
        </p:nvSpPr>
        <p:spPr>
          <a:ln/>
        </p:spPr>
        <p:txBody>
          <a:bodyPr/>
          <a:lstStyle>
            <a:lvl1pPr>
              <a:defRPr/>
            </a:lvl1pPr>
          </a:lstStyle>
          <a:p>
            <a:pPr>
              <a:defRPr/>
            </a:pPr>
            <a:endParaRPr lang="en-US" altLang="en-US"/>
          </a:p>
        </p:txBody>
      </p:sp>
      <p:sp>
        <p:nvSpPr>
          <p:cNvPr id="4" name="Rectangle 15"/>
          <p:cNvSpPr>
            <a:spLocks noGrp="1" noChangeArrowheads="1"/>
          </p:cNvSpPr>
          <p:nvPr>
            <p:ph type="sldNum" sz="quarter" idx="12"/>
          </p:nvPr>
        </p:nvSpPr>
        <p:spPr>
          <a:ln/>
        </p:spPr>
        <p:txBody>
          <a:bodyPr/>
          <a:lstStyle>
            <a:lvl1pPr>
              <a:defRPr/>
            </a:lvl1pPr>
          </a:lstStyle>
          <a:p>
            <a:pPr>
              <a:defRPr/>
            </a:pPr>
            <a:fld id="{357F345C-4D86-4445-BD57-E1CC03537189}" type="slidenum">
              <a:rPr lang="en-US" altLang="en-US"/>
              <a:pPr>
                <a:defRPr/>
              </a:pPr>
              <a:t>‹#›</a:t>
            </a:fld>
            <a:endParaRPr lang="en-US" altLang="en-US"/>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Rectangle 13"/>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14"/>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15"/>
          <p:cNvSpPr>
            <a:spLocks noGrp="1" noChangeArrowheads="1"/>
          </p:cNvSpPr>
          <p:nvPr>
            <p:ph type="sldNum" sz="quarter" idx="12"/>
          </p:nvPr>
        </p:nvSpPr>
        <p:spPr>
          <a:ln/>
        </p:spPr>
        <p:txBody>
          <a:bodyPr/>
          <a:lstStyle>
            <a:lvl1pPr>
              <a:defRPr/>
            </a:lvl1pPr>
          </a:lstStyle>
          <a:p>
            <a:pPr>
              <a:defRPr/>
            </a:pPr>
            <a:fld id="{E09EB0F8-17D2-4EE0-9D76-18B2EA753252}" type="slidenum">
              <a:rPr lang="en-US" altLang="en-US"/>
              <a:pPr>
                <a:defRPr/>
              </a:pPr>
              <a:t>‹#›</a:t>
            </a:fld>
            <a:endParaRPr lang="en-US" altLang="en-US"/>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Rectangle 13"/>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14"/>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15"/>
          <p:cNvSpPr>
            <a:spLocks noGrp="1" noChangeArrowheads="1"/>
          </p:cNvSpPr>
          <p:nvPr>
            <p:ph type="sldNum" sz="quarter" idx="12"/>
          </p:nvPr>
        </p:nvSpPr>
        <p:spPr>
          <a:ln/>
        </p:spPr>
        <p:txBody>
          <a:bodyPr/>
          <a:lstStyle>
            <a:lvl1pPr>
              <a:defRPr/>
            </a:lvl1pPr>
          </a:lstStyle>
          <a:p>
            <a:pPr>
              <a:defRPr/>
            </a:pPr>
            <a:fld id="{AE22C134-776B-40FE-AB7F-2957FF3EED9C}" type="slidenum">
              <a:rPr lang="en-US" altLang="en-US"/>
              <a:pPr>
                <a:defRPr/>
              </a:pPr>
              <a:t>‹#›</a:t>
            </a:fld>
            <a:endParaRPr lang="en-US" altLang="en-US"/>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3"/>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14"/>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15"/>
          <p:cNvSpPr>
            <a:spLocks noGrp="1" noChangeArrowheads="1"/>
          </p:cNvSpPr>
          <p:nvPr>
            <p:ph type="sldNum" sz="quarter" idx="12"/>
          </p:nvPr>
        </p:nvSpPr>
        <p:spPr>
          <a:ln/>
        </p:spPr>
        <p:txBody>
          <a:bodyPr/>
          <a:lstStyle>
            <a:lvl1pPr>
              <a:defRPr/>
            </a:lvl1pPr>
          </a:lstStyle>
          <a:p>
            <a:pPr>
              <a:defRPr/>
            </a:pPr>
            <a:fld id="{D4610B46-5B73-434A-A717-EB6D552DCF9F}" type="slidenum">
              <a:rPr lang="en-US" altLang="en-US"/>
              <a:pPr>
                <a:defRPr/>
              </a:pPr>
              <a:t>‹#›</a:t>
            </a:fld>
            <a:endParaRPr lang="en-US" altLang="en-US"/>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28600"/>
            <a:ext cx="2057400" cy="58975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28600"/>
            <a:ext cx="6019800" cy="5897563"/>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3"/>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14"/>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15"/>
          <p:cNvSpPr>
            <a:spLocks noGrp="1" noChangeArrowheads="1"/>
          </p:cNvSpPr>
          <p:nvPr>
            <p:ph type="sldNum" sz="quarter" idx="12"/>
          </p:nvPr>
        </p:nvSpPr>
        <p:spPr>
          <a:ln/>
        </p:spPr>
        <p:txBody>
          <a:bodyPr/>
          <a:lstStyle>
            <a:lvl1pPr>
              <a:defRPr/>
            </a:lvl1pPr>
          </a:lstStyle>
          <a:p>
            <a:pPr>
              <a:defRPr/>
            </a:pPr>
            <a:fld id="{C17D99E8-1622-4DCD-B79F-8B1992A70628}" type="slidenum">
              <a:rPr lang="en-US" altLang="en-US"/>
              <a:pPr>
                <a:defRPr/>
              </a:pPr>
              <a:t>‹#›</a:t>
            </a:fld>
            <a:endParaRPr lang="en-US" altLang="en-US"/>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31"/>
          <p:cNvSpPr>
            <a:spLocks noChangeArrowheads="1"/>
          </p:cNvSpPr>
          <p:nvPr/>
        </p:nvSpPr>
        <p:spPr bwMode="ltGray">
          <a:xfrm>
            <a:off x="0" y="1905000"/>
            <a:ext cx="9144000" cy="4953000"/>
          </a:xfrm>
          <a:prstGeom prst="rect">
            <a:avLst/>
          </a:prstGeom>
          <a:gradFill rotWithShape="1">
            <a:gsLst>
              <a:gs pos="0">
                <a:srgbClr val="96D7F4">
                  <a:gamma/>
                  <a:tint val="0"/>
                  <a:invGamma/>
                  <a:alpha val="0"/>
                </a:srgbClr>
              </a:gs>
              <a:gs pos="100000">
                <a:srgbClr val="96D7F4">
                  <a:alpha val="69000"/>
                </a:srgbClr>
              </a:gs>
            </a:gsLst>
            <a:lin ang="5400000" scaled="1"/>
          </a:gradFill>
          <a:ln>
            <a:noFill/>
          </a:ln>
          <a:effectLst/>
          <a:extLst>
            <a:ext uri="{91240B29-F687-4F45-9708-019B960494DF}"/>
            <a:ext uri="{AF507438-7753-43E0-B8FC-AC1667EBCBE1}"/>
          </a:extLst>
        </p:spPr>
        <p:txBody>
          <a:bodyPr wrap="none" anchor="ctr"/>
          <a:lstStyle/>
          <a:p>
            <a:pPr>
              <a:defRPr/>
            </a:pPr>
            <a:endParaRPr lang="en-US" sz="1800">
              <a:solidFill>
                <a:srgbClr val="000000"/>
              </a:solidFill>
              <a:latin typeface="Arial"/>
              <a:cs typeface="+mn-cs"/>
            </a:endParaRPr>
          </a:p>
        </p:txBody>
      </p:sp>
      <p:sp>
        <p:nvSpPr>
          <p:cNvPr id="5" name="Freeform 30"/>
          <p:cNvSpPr>
            <a:spLocks/>
          </p:cNvSpPr>
          <p:nvPr/>
        </p:nvSpPr>
        <p:spPr bwMode="gray">
          <a:xfrm>
            <a:off x="0" y="4959350"/>
            <a:ext cx="9144000" cy="1898650"/>
          </a:xfrm>
          <a:custGeom>
            <a:avLst/>
            <a:gdLst>
              <a:gd name="T0" fmla="*/ 0 w 5760"/>
              <a:gd name="T1" fmla="*/ 600 h 1196"/>
              <a:gd name="T2" fmla="*/ 0 w 5760"/>
              <a:gd name="T3" fmla="*/ 1196 h 1196"/>
              <a:gd name="T4" fmla="*/ 5760 w 5760"/>
              <a:gd name="T5" fmla="*/ 1196 h 1196"/>
              <a:gd name="T6" fmla="*/ 5760 w 5760"/>
              <a:gd name="T7" fmla="*/ 0 h 1196"/>
              <a:gd name="T8" fmla="*/ 3524 w 5760"/>
              <a:gd name="T9" fmla="*/ 664 h 1196"/>
              <a:gd name="T10" fmla="*/ 1579 w 5760"/>
              <a:gd name="T11" fmla="*/ 854 h 1196"/>
              <a:gd name="T12" fmla="*/ 0 w 5760"/>
              <a:gd name="T13" fmla="*/ 600 h 1196"/>
            </a:gdLst>
            <a:ahLst/>
            <a:cxnLst>
              <a:cxn ang="0">
                <a:pos x="T0" y="T1"/>
              </a:cxn>
              <a:cxn ang="0">
                <a:pos x="T2" y="T3"/>
              </a:cxn>
              <a:cxn ang="0">
                <a:pos x="T4" y="T5"/>
              </a:cxn>
              <a:cxn ang="0">
                <a:pos x="T6" y="T7"/>
              </a:cxn>
              <a:cxn ang="0">
                <a:pos x="T8" y="T9"/>
              </a:cxn>
              <a:cxn ang="0">
                <a:pos x="T10" y="T11"/>
              </a:cxn>
              <a:cxn ang="0">
                <a:pos x="T12" y="T13"/>
              </a:cxn>
            </a:cxnLst>
            <a:rect l="0" t="0" r="r" b="b"/>
            <a:pathLst>
              <a:path w="5760" h="1196">
                <a:moveTo>
                  <a:pt x="0" y="600"/>
                </a:moveTo>
                <a:lnTo>
                  <a:pt x="0" y="1196"/>
                </a:lnTo>
                <a:lnTo>
                  <a:pt x="5760" y="1196"/>
                </a:lnTo>
                <a:lnTo>
                  <a:pt x="5760" y="0"/>
                </a:lnTo>
                <a:cubicBezTo>
                  <a:pt x="5577" y="122"/>
                  <a:pt x="4242" y="522"/>
                  <a:pt x="3524" y="664"/>
                </a:cubicBezTo>
                <a:cubicBezTo>
                  <a:pt x="2806" y="806"/>
                  <a:pt x="2216" y="881"/>
                  <a:pt x="1579" y="854"/>
                </a:cubicBezTo>
                <a:cubicBezTo>
                  <a:pt x="942" y="827"/>
                  <a:pt x="359" y="698"/>
                  <a:pt x="0" y="600"/>
                </a:cubicBezTo>
                <a:close/>
              </a:path>
            </a:pathLst>
          </a:custGeom>
          <a:gradFill rotWithShape="1">
            <a:gsLst>
              <a:gs pos="0">
                <a:schemeClr val="folHlink"/>
              </a:gs>
              <a:gs pos="100000">
                <a:schemeClr val="accent1"/>
              </a:gs>
            </a:gsLst>
            <a:lin ang="0" scaled="1"/>
          </a:gradFill>
          <a:ln>
            <a:noFill/>
          </a:ln>
          <a:effectLst/>
          <a:extLst>
            <a:ext uri="{91240B29-F687-4F45-9708-019B960494DF}"/>
            <a:ext uri="{AF507438-7753-43E0-B8FC-AC1667EBCBE1}"/>
          </a:extLst>
        </p:spPr>
        <p:txBody>
          <a:bodyPr/>
          <a:lstStyle/>
          <a:p>
            <a:pPr>
              <a:defRPr/>
            </a:pPr>
            <a:endParaRPr lang="en-US" sz="1800">
              <a:solidFill>
                <a:srgbClr val="000000"/>
              </a:solidFill>
              <a:latin typeface="Arial"/>
              <a:cs typeface="+mn-cs"/>
            </a:endParaRPr>
          </a:p>
        </p:txBody>
      </p:sp>
      <p:sp>
        <p:nvSpPr>
          <p:cNvPr id="6" name="Freeform 90"/>
          <p:cNvSpPr>
            <a:spLocks/>
          </p:cNvSpPr>
          <p:nvPr/>
        </p:nvSpPr>
        <p:spPr bwMode="ltGray">
          <a:xfrm>
            <a:off x="0" y="4667250"/>
            <a:ext cx="9153525" cy="1733550"/>
          </a:xfrm>
          <a:custGeom>
            <a:avLst/>
            <a:gdLst/>
            <a:ahLst/>
            <a:cxnLst>
              <a:cxn ang="0">
                <a:pos x="8" y="1000"/>
              </a:cxn>
              <a:cxn ang="0">
                <a:pos x="1778" y="1072"/>
              </a:cxn>
              <a:cxn ang="0">
                <a:pos x="5760" y="324"/>
              </a:cxn>
              <a:cxn ang="0">
                <a:pos x="5766" y="0"/>
              </a:cxn>
              <a:cxn ang="0">
                <a:pos x="1764" y="1032"/>
              </a:cxn>
              <a:cxn ang="0">
                <a:pos x="0" y="720"/>
              </a:cxn>
              <a:cxn ang="0">
                <a:pos x="0" y="1008"/>
              </a:cxn>
            </a:cxnLst>
            <a:rect l="0" t="0" r="r" b="b"/>
            <a:pathLst>
              <a:path w="5766" h="1092">
                <a:moveTo>
                  <a:pt x="8" y="1000"/>
                </a:moveTo>
                <a:cubicBezTo>
                  <a:pt x="302" y="1012"/>
                  <a:pt x="774" y="1092"/>
                  <a:pt x="1778" y="1072"/>
                </a:cubicBezTo>
                <a:cubicBezTo>
                  <a:pt x="2782" y="1052"/>
                  <a:pt x="5098" y="529"/>
                  <a:pt x="5760" y="324"/>
                </a:cubicBezTo>
                <a:lnTo>
                  <a:pt x="5766" y="0"/>
                </a:lnTo>
                <a:cubicBezTo>
                  <a:pt x="5264" y="296"/>
                  <a:pt x="2820" y="1038"/>
                  <a:pt x="1764" y="1032"/>
                </a:cubicBezTo>
                <a:cubicBezTo>
                  <a:pt x="708" y="1026"/>
                  <a:pt x="116" y="744"/>
                  <a:pt x="0" y="720"/>
                </a:cubicBezTo>
                <a:lnTo>
                  <a:pt x="0" y="1008"/>
                </a:lnTo>
              </a:path>
            </a:pathLst>
          </a:custGeom>
          <a:solidFill>
            <a:schemeClr val="bg1"/>
          </a:solidFill>
          <a:ln w="9525" cap="flat" cmpd="sng">
            <a:noFill/>
            <a:prstDash val="solid"/>
            <a:round/>
            <a:headEnd/>
            <a:tailEnd/>
          </a:ln>
          <a:effectLst/>
        </p:spPr>
        <p:txBody>
          <a:bodyPr/>
          <a:lstStyle/>
          <a:p>
            <a:pPr>
              <a:defRPr/>
            </a:pPr>
            <a:endParaRPr kumimoji="1" lang="ko-KR" altLang="en-US" sz="1800" dirty="0">
              <a:solidFill>
                <a:srgbClr val="000000"/>
              </a:solidFill>
              <a:latin typeface="Arial"/>
              <a:cs typeface="Arial Unicode MS" pitchFamily="50" charset="-127"/>
            </a:endParaRPr>
          </a:p>
        </p:txBody>
      </p:sp>
      <p:sp>
        <p:nvSpPr>
          <p:cNvPr id="7" name="Freeform 92"/>
          <p:cNvSpPr>
            <a:spLocks/>
          </p:cNvSpPr>
          <p:nvPr/>
        </p:nvSpPr>
        <p:spPr bwMode="ltGray">
          <a:xfrm>
            <a:off x="0" y="5346700"/>
            <a:ext cx="9169400" cy="977900"/>
          </a:xfrm>
          <a:custGeom>
            <a:avLst/>
            <a:gdLst/>
            <a:ahLst/>
            <a:cxnLst>
              <a:cxn ang="0">
                <a:pos x="0" y="58"/>
              </a:cxn>
              <a:cxn ang="0">
                <a:pos x="1584" y="586"/>
              </a:cxn>
              <a:cxn ang="0">
                <a:pos x="5768" y="0"/>
              </a:cxn>
              <a:cxn ang="0">
                <a:pos x="5776" y="32"/>
              </a:cxn>
              <a:cxn ang="0">
                <a:pos x="1584" y="598"/>
              </a:cxn>
              <a:cxn ang="0">
                <a:pos x="4" y="92"/>
              </a:cxn>
              <a:cxn ang="0">
                <a:pos x="0" y="58"/>
              </a:cxn>
            </a:cxnLst>
            <a:rect l="0" t="0" r="r" b="b"/>
            <a:pathLst>
              <a:path w="5776" h="616">
                <a:moveTo>
                  <a:pt x="0" y="58"/>
                </a:moveTo>
                <a:cubicBezTo>
                  <a:pt x="116" y="98"/>
                  <a:pt x="606" y="574"/>
                  <a:pt x="1584" y="586"/>
                </a:cubicBezTo>
                <a:cubicBezTo>
                  <a:pt x="2562" y="598"/>
                  <a:pt x="4364" y="324"/>
                  <a:pt x="5768" y="0"/>
                </a:cubicBezTo>
                <a:lnTo>
                  <a:pt x="5776" y="32"/>
                </a:lnTo>
                <a:cubicBezTo>
                  <a:pt x="4336" y="356"/>
                  <a:pt x="2550" y="616"/>
                  <a:pt x="1584" y="598"/>
                </a:cubicBezTo>
                <a:cubicBezTo>
                  <a:pt x="618" y="580"/>
                  <a:pt x="152" y="157"/>
                  <a:pt x="4" y="92"/>
                </a:cubicBezTo>
                <a:lnTo>
                  <a:pt x="0" y="58"/>
                </a:lnTo>
                <a:close/>
              </a:path>
            </a:pathLst>
          </a:custGeom>
          <a:solidFill>
            <a:schemeClr val="accent1">
              <a:lumMod val="20000"/>
              <a:lumOff val="80000"/>
              <a:alpha val="80000"/>
            </a:schemeClr>
          </a:solidFill>
          <a:ln w="9525" cap="flat" cmpd="sng">
            <a:noFill/>
            <a:prstDash val="solid"/>
            <a:round/>
            <a:headEnd/>
            <a:tailEnd/>
          </a:ln>
          <a:effectLst/>
        </p:spPr>
        <p:txBody>
          <a:bodyPr/>
          <a:lstStyle/>
          <a:p>
            <a:pPr>
              <a:defRPr/>
            </a:pPr>
            <a:endParaRPr lang="ko-KR" altLang="en-US" sz="1800" dirty="0">
              <a:solidFill>
                <a:srgbClr val="000000"/>
              </a:solidFill>
              <a:latin typeface="Arial"/>
              <a:cs typeface="+mn-cs"/>
            </a:endParaRPr>
          </a:p>
        </p:txBody>
      </p:sp>
      <p:pic>
        <p:nvPicPr>
          <p:cNvPr id="8" name="Picture 37" descr="group"/>
          <p:cNvPicPr>
            <a:picLocks noChangeAspect="1" noChangeArrowheads="1"/>
          </p:cNvPicPr>
          <p:nvPr/>
        </p:nvPicPr>
        <p:blipFill>
          <a:blip r:embed="rId2"/>
          <a:srcRect/>
          <a:stretch>
            <a:fillRect/>
          </a:stretch>
        </p:blipFill>
        <p:spPr bwMode="auto">
          <a:xfrm>
            <a:off x="152400" y="304800"/>
            <a:ext cx="2230438" cy="884238"/>
          </a:xfrm>
          <a:prstGeom prst="rect">
            <a:avLst/>
          </a:prstGeom>
          <a:noFill/>
          <a:ln w="9525">
            <a:noFill/>
            <a:miter lim="800000"/>
            <a:headEnd/>
            <a:tailEnd/>
          </a:ln>
        </p:spPr>
      </p:pic>
      <p:sp>
        <p:nvSpPr>
          <p:cNvPr id="5141" name="Rectangle 21"/>
          <p:cNvSpPr>
            <a:spLocks noGrp="1" noChangeArrowheads="1"/>
          </p:cNvSpPr>
          <p:nvPr>
            <p:ph type="ctrTitle"/>
          </p:nvPr>
        </p:nvSpPr>
        <p:spPr>
          <a:xfrm>
            <a:off x="762000" y="2035175"/>
            <a:ext cx="7772400" cy="1012825"/>
          </a:xfrm>
        </p:spPr>
        <p:txBody>
          <a:bodyPr/>
          <a:lstStyle>
            <a:lvl1pPr algn="r">
              <a:defRPr sz="4400"/>
            </a:lvl1pPr>
          </a:lstStyle>
          <a:p>
            <a:pPr lvl="0"/>
            <a:r>
              <a:rPr lang="en-US" altLang="en-US" noProof="0" smtClean="0"/>
              <a:t>Click to edit Master title style</a:t>
            </a:r>
          </a:p>
        </p:txBody>
      </p:sp>
      <p:sp>
        <p:nvSpPr>
          <p:cNvPr id="5142" name="Rectangle 22"/>
          <p:cNvSpPr>
            <a:spLocks noGrp="1" noChangeArrowheads="1"/>
          </p:cNvSpPr>
          <p:nvPr>
            <p:ph type="subTitle" idx="1"/>
          </p:nvPr>
        </p:nvSpPr>
        <p:spPr>
          <a:xfrm>
            <a:off x="2057400" y="3124200"/>
            <a:ext cx="6400800" cy="838200"/>
          </a:xfrm>
        </p:spPr>
        <p:txBody>
          <a:bodyPr/>
          <a:lstStyle>
            <a:lvl1pPr marL="0" indent="0" algn="r">
              <a:buFontTx/>
              <a:buNone/>
              <a:defRPr/>
            </a:lvl1pPr>
          </a:lstStyle>
          <a:p>
            <a:pPr lvl="0"/>
            <a:r>
              <a:rPr lang="en-US" altLang="en-US" noProof="0" smtClean="0"/>
              <a:t>Click to edit Master subtitle style</a:t>
            </a:r>
          </a:p>
        </p:txBody>
      </p:sp>
      <p:sp>
        <p:nvSpPr>
          <p:cNvPr id="9" name="Rectangle 14"/>
          <p:cNvSpPr>
            <a:spLocks noGrp="1" noChangeArrowheads="1"/>
          </p:cNvSpPr>
          <p:nvPr>
            <p:ph type="dt" sz="half" idx="10"/>
          </p:nvPr>
        </p:nvSpPr>
        <p:spPr>
          <a:xfrm>
            <a:off x="457200" y="6381750"/>
            <a:ext cx="2133600" cy="476250"/>
          </a:xfrm>
        </p:spPr>
        <p:txBody>
          <a:bodyPr/>
          <a:lstStyle>
            <a:lvl1pPr fontAlgn="auto">
              <a:spcBef>
                <a:spcPts val="0"/>
              </a:spcBef>
              <a:spcAft>
                <a:spcPts val="0"/>
              </a:spcAft>
              <a:defRPr/>
            </a:lvl1pPr>
          </a:lstStyle>
          <a:p>
            <a:pPr>
              <a:defRPr/>
            </a:pPr>
            <a:endParaRPr lang="en-US" altLang="en-US"/>
          </a:p>
        </p:txBody>
      </p:sp>
      <p:sp>
        <p:nvSpPr>
          <p:cNvPr id="10" name="Rectangle 15"/>
          <p:cNvSpPr>
            <a:spLocks noGrp="1" noChangeArrowheads="1"/>
          </p:cNvSpPr>
          <p:nvPr>
            <p:ph type="ftr" sz="quarter" idx="11"/>
          </p:nvPr>
        </p:nvSpPr>
        <p:spPr>
          <a:xfrm>
            <a:off x="3124200" y="6381750"/>
            <a:ext cx="2895600" cy="476250"/>
          </a:xfrm>
        </p:spPr>
        <p:txBody>
          <a:bodyPr/>
          <a:lstStyle>
            <a:lvl1pPr fontAlgn="auto">
              <a:spcBef>
                <a:spcPts val="0"/>
              </a:spcBef>
              <a:spcAft>
                <a:spcPts val="0"/>
              </a:spcAft>
              <a:defRPr/>
            </a:lvl1pPr>
          </a:lstStyle>
          <a:p>
            <a:pPr>
              <a:defRPr/>
            </a:pPr>
            <a:endParaRPr lang="en-US" altLang="en-US"/>
          </a:p>
        </p:txBody>
      </p:sp>
      <p:sp>
        <p:nvSpPr>
          <p:cNvPr id="11" name="Rectangle 16"/>
          <p:cNvSpPr>
            <a:spLocks noGrp="1" noChangeArrowheads="1"/>
          </p:cNvSpPr>
          <p:nvPr>
            <p:ph type="sldNum" sz="quarter" idx="12"/>
          </p:nvPr>
        </p:nvSpPr>
        <p:spPr>
          <a:xfrm>
            <a:off x="6553200" y="6381750"/>
            <a:ext cx="2133600" cy="476250"/>
          </a:xfrm>
        </p:spPr>
        <p:txBody>
          <a:bodyPr/>
          <a:lstStyle>
            <a:lvl1pPr fontAlgn="auto">
              <a:spcBef>
                <a:spcPts val="0"/>
              </a:spcBef>
              <a:spcAft>
                <a:spcPts val="0"/>
              </a:spcAft>
              <a:defRPr/>
            </a:lvl1pPr>
          </a:lstStyle>
          <a:p>
            <a:pPr>
              <a:defRPr/>
            </a:pPr>
            <a:fld id="{8AA77539-1A35-41E8-8B49-4B975423600A}" type="slidenum">
              <a:rPr lang="en-US" altLang="en-US"/>
              <a:pPr>
                <a:defRPr/>
              </a:pPr>
              <a:t>‹#›</a:t>
            </a:fld>
            <a:endParaRPr lang="en-US" altLang="en-US"/>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6"/>
          <p:cNvSpPr/>
          <p:nvPr userDrawn="1"/>
        </p:nvSpPr>
        <p:spPr>
          <a:xfrm>
            <a:off x="0" y="0"/>
            <a:ext cx="9144000" cy="762000"/>
          </a:xfrm>
          <a:prstGeom prst="rect">
            <a:avLst/>
          </a:prstGeom>
          <a:gradFill flip="none" rotWithShape="1">
            <a:gsLst>
              <a:gs pos="0">
                <a:srgbClr val="00B4B0">
                  <a:tint val="66000"/>
                  <a:satMod val="160000"/>
                </a:srgbClr>
              </a:gs>
              <a:gs pos="50000">
                <a:srgbClr val="00B4B0">
                  <a:tint val="44500"/>
                  <a:satMod val="160000"/>
                </a:srgbClr>
              </a:gs>
              <a:gs pos="100000">
                <a:srgbClr val="00B4B0">
                  <a:tint val="23500"/>
                  <a:satMod val="160000"/>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800">
              <a:solidFill>
                <a:srgbClr val="FFFFFF"/>
              </a:solidFill>
            </a:endParaRPr>
          </a:p>
        </p:txBody>
      </p:sp>
      <p:sp>
        <p:nvSpPr>
          <p:cNvPr id="5" name="Rectangle 7"/>
          <p:cNvSpPr/>
          <p:nvPr userDrawn="1"/>
        </p:nvSpPr>
        <p:spPr>
          <a:xfrm>
            <a:off x="0" y="0"/>
            <a:ext cx="76200" cy="762000"/>
          </a:xfrm>
          <a:prstGeom prst="rect">
            <a:avLst/>
          </a:prstGeom>
          <a:solidFill>
            <a:srgbClr val="28B3B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800">
              <a:solidFill>
                <a:srgbClr val="FFFFFF"/>
              </a:solidFill>
            </a:endParaRPr>
          </a:p>
        </p:txBody>
      </p:sp>
      <p:sp>
        <p:nvSpPr>
          <p:cNvPr id="2" name="Title 1"/>
          <p:cNvSpPr>
            <a:spLocks noGrp="1"/>
          </p:cNvSpPr>
          <p:nvPr>
            <p:ph type="title"/>
          </p:nvPr>
        </p:nvSpPr>
        <p:spPr>
          <a:xfrm>
            <a:off x="76200" y="40481"/>
            <a:ext cx="9067800" cy="681038"/>
          </a:xfrm>
        </p:spPr>
        <p:txBody>
          <a:bodyPr/>
          <a:lstStyle>
            <a:lvl1pPr>
              <a:defRPr sz="3200"/>
            </a:lvl1p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Date Placeholder 3"/>
          <p:cNvSpPr>
            <a:spLocks noGrp="1"/>
          </p:cNvSpPr>
          <p:nvPr>
            <p:ph type="dt" sz="half" idx="10"/>
          </p:nvPr>
        </p:nvSpPr>
        <p:spPr/>
        <p:txBody>
          <a:bodyPr/>
          <a:lstStyle>
            <a:lvl1pPr fontAlgn="auto">
              <a:spcBef>
                <a:spcPts val="0"/>
              </a:spcBef>
              <a:spcAft>
                <a:spcPts val="0"/>
              </a:spcAft>
              <a:defRPr/>
            </a:lvl1pPr>
          </a:lstStyle>
          <a:p>
            <a:pPr>
              <a:defRPr/>
            </a:pPr>
            <a:endParaRPr lang="en-US" altLang="en-US"/>
          </a:p>
        </p:txBody>
      </p:sp>
      <p:sp>
        <p:nvSpPr>
          <p:cNvPr id="7" name="Footer Placeholder 4"/>
          <p:cNvSpPr>
            <a:spLocks noGrp="1"/>
          </p:cNvSpPr>
          <p:nvPr>
            <p:ph type="ftr" sz="quarter" idx="11"/>
          </p:nvPr>
        </p:nvSpPr>
        <p:spPr/>
        <p:txBody>
          <a:bodyPr/>
          <a:lstStyle>
            <a:lvl1pPr fontAlgn="auto">
              <a:spcBef>
                <a:spcPts val="0"/>
              </a:spcBef>
              <a:spcAft>
                <a:spcPts val="0"/>
              </a:spcAft>
              <a:defRPr/>
            </a:lvl1pPr>
          </a:lstStyle>
          <a:p>
            <a:pPr>
              <a:defRPr/>
            </a:pPr>
            <a:endParaRPr lang="en-US" altLang="en-US"/>
          </a:p>
        </p:txBody>
      </p:sp>
      <p:sp>
        <p:nvSpPr>
          <p:cNvPr id="8" name="Slide Number Placeholder 5"/>
          <p:cNvSpPr>
            <a:spLocks noGrp="1"/>
          </p:cNvSpPr>
          <p:nvPr>
            <p:ph type="sldNum" sz="quarter" idx="12"/>
          </p:nvPr>
        </p:nvSpPr>
        <p:spPr/>
        <p:txBody>
          <a:bodyPr/>
          <a:lstStyle>
            <a:lvl1pPr fontAlgn="auto">
              <a:spcBef>
                <a:spcPts val="0"/>
              </a:spcBef>
              <a:spcAft>
                <a:spcPts val="0"/>
              </a:spcAft>
              <a:defRPr/>
            </a:lvl1pPr>
          </a:lstStyle>
          <a:p>
            <a:pPr>
              <a:defRPr/>
            </a:pPr>
            <a:fld id="{B2A4EFF3-57D2-418E-9E31-4E77BCE0109D}" type="slidenum">
              <a:rPr lang="en-US" altLang="en-US"/>
              <a:pPr>
                <a:defRPr/>
              </a:pPr>
              <a:t>‹#›</a:t>
            </a:fld>
            <a:endParaRPr lang="en-US" altLang="en-US"/>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Edit Master text styles</a:t>
            </a:r>
          </a:p>
        </p:txBody>
      </p:sp>
      <p:sp>
        <p:nvSpPr>
          <p:cNvPr id="4" name="Date Placeholder 3"/>
          <p:cNvSpPr>
            <a:spLocks noGrp="1"/>
          </p:cNvSpPr>
          <p:nvPr>
            <p:ph type="dt" sz="half" idx="10"/>
          </p:nvPr>
        </p:nvSpPr>
        <p:spPr/>
        <p:txBody>
          <a:bodyPr/>
          <a:lstStyle>
            <a:lvl1pPr fontAlgn="auto">
              <a:spcBef>
                <a:spcPts val="0"/>
              </a:spcBef>
              <a:spcAft>
                <a:spcPts val="0"/>
              </a:spcAft>
              <a:defRPr/>
            </a:lvl1pPr>
          </a:lstStyle>
          <a:p>
            <a:pPr>
              <a:defRPr/>
            </a:pPr>
            <a:endParaRPr lang="en-US" altLang="en-US"/>
          </a:p>
        </p:txBody>
      </p:sp>
      <p:sp>
        <p:nvSpPr>
          <p:cNvPr id="5" name="Footer Placeholder 4"/>
          <p:cNvSpPr>
            <a:spLocks noGrp="1"/>
          </p:cNvSpPr>
          <p:nvPr>
            <p:ph type="ftr" sz="quarter" idx="11"/>
          </p:nvPr>
        </p:nvSpPr>
        <p:spPr/>
        <p:txBody>
          <a:bodyPr/>
          <a:lstStyle>
            <a:lvl1pPr fontAlgn="auto">
              <a:spcBef>
                <a:spcPts val="0"/>
              </a:spcBef>
              <a:spcAft>
                <a:spcPts val="0"/>
              </a:spcAft>
              <a:defRPr/>
            </a:lvl1pPr>
          </a:lstStyle>
          <a:p>
            <a:pPr>
              <a:defRPr/>
            </a:pPr>
            <a:endParaRPr lang="en-US" altLang="en-US"/>
          </a:p>
        </p:txBody>
      </p:sp>
      <p:sp>
        <p:nvSpPr>
          <p:cNvPr id="6" name="Slide Number Placeholder 5"/>
          <p:cNvSpPr>
            <a:spLocks noGrp="1"/>
          </p:cNvSpPr>
          <p:nvPr>
            <p:ph type="sldNum" sz="quarter" idx="12"/>
          </p:nvPr>
        </p:nvSpPr>
        <p:spPr/>
        <p:txBody>
          <a:bodyPr/>
          <a:lstStyle>
            <a:lvl1pPr fontAlgn="auto">
              <a:spcBef>
                <a:spcPts val="0"/>
              </a:spcBef>
              <a:spcAft>
                <a:spcPts val="0"/>
              </a:spcAft>
              <a:defRPr/>
            </a:lvl1pPr>
          </a:lstStyle>
          <a:p>
            <a:pPr>
              <a:defRPr/>
            </a:pPr>
            <a:fld id="{98DA9E2B-41C2-466E-9D71-D7B00D2C055E}" type="slidenum">
              <a:rPr lang="en-US" altLang="en-US"/>
              <a:pPr>
                <a:defRPr/>
              </a:pPr>
              <a:t>‹#›</a:t>
            </a:fld>
            <a:endParaRPr lang="en-US" altLang="en-US"/>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fontAlgn="auto">
              <a:spcBef>
                <a:spcPts val="0"/>
              </a:spcBef>
              <a:spcAft>
                <a:spcPts val="0"/>
              </a:spcAft>
              <a:defRPr/>
            </a:lvl1pPr>
          </a:lstStyle>
          <a:p>
            <a:pPr>
              <a:defRPr/>
            </a:pPr>
            <a:endParaRPr lang="en-US" altLang="en-US"/>
          </a:p>
        </p:txBody>
      </p:sp>
      <p:sp>
        <p:nvSpPr>
          <p:cNvPr id="6" name="Footer Placeholder 5"/>
          <p:cNvSpPr>
            <a:spLocks noGrp="1"/>
          </p:cNvSpPr>
          <p:nvPr>
            <p:ph type="ftr" sz="quarter" idx="11"/>
          </p:nvPr>
        </p:nvSpPr>
        <p:spPr/>
        <p:txBody>
          <a:bodyPr/>
          <a:lstStyle>
            <a:lvl1pPr fontAlgn="auto">
              <a:spcBef>
                <a:spcPts val="0"/>
              </a:spcBef>
              <a:spcAft>
                <a:spcPts val="0"/>
              </a:spcAft>
              <a:defRPr/>
            </a:lvl1pPr>
          </a:lstStyle>
          <a:p>
            <a:pPr>
              <a:defRPr/>
            </a:pPr>
            <a:endParaRPr lang="en-US" altLang="en-US"/>
          </a:p>
        </p:txBody>
      </p:sp>
      <p:sp>
        <p:nvSpPr>
          <p:cNvPr id="7" name="Slide Number Placeholder 6"/>
          <p:cNvSpPr>
            <a:spLocks noGrp="1"/>
          </p:cNvSpPr>
          <p:nvPr>
            <p:ph type="sldNum" sz="quarter" idx="12"/>
          </p:nvPr>
        </p:nvSpPr>
        <p:spPr/>
        <p:txBody>
          <a:bodyPr/>
          <a:lstStyle>
            <a:lvl1pPr fontAlgn="auto">
              <a:spcBef>
                <a:spcPts val="0"/>
              </a:spcBef>
              <a:spcAft>
                <a:spcPts val="0"/>
              </a:spcAft>
              <a:defRPr/>
            </a:lvl1pPr>
          </a:lstStyle>
          <a:p>
            <a:pPr>
              <a:defRPr/>
            </a:pPr>
            <a:fld id="{CCC4F0BF-38A8-4954-903F-574F626E6843}" type="slidenum">
              <a:rPr lang="en-US" altLang="en-US"/>
              <a:pPr>
                <a:defRPr/>
              </a:pPr>
              <a:t>‹#›</a:t>
            </a:fld>
            <a:endParaRPr lang="en-US" altLang="en-US"/>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fontAlgn="auto">
              <a:spcBef>
                <a:spcPts val="0"/>
              </a:spcBef>
              <a:spcAft>
                <a:spcPts val="0"/>
              </a:spcAft>
              <a:defRPr/>
            </a:lvl1pPr>
          </a:lstStyle>
          <a:p>
            <a:pPr>
              <a:defRPr/>
            </a:pPr>
            <a:endParaRPr lang="en-US" altLang="en-US"/>
          </a:p>
        </p:txBody>
      </p:sp>
      <p:sp>
        <p:nvSpPr>
          <p:cNvPr id="8" name="Footer Placeholder 7"/>
          <p:cNvSpPr>
            <a:spLocks noGrp="1"/>
          </p:cNvSpPr>
          <p:nvPr>
            <p:ph type="ftr" sz="quarter" idx="11"/>
          </p:nvPr>
        </p:nvSpPr>
        <p:spPr/>
        <p:txBody>
          <a:bodyPr/>
          <a:lstStyle>
            <a:lvl1pPr fontAlgn="auto">
              <a:spcBef>
                <a:spcPts val="0"/>
              </a:spcBef>
              <a:spcAft>
                <a:spcPts val="0"/>
              </a:spcAft>
              <a:defRPr/>
            </a:lvl1pPr>
          </a:lstStyle>
          <a:p>
            <a:pPr>
              <a:defRPr/>
            </a:pPr>
            <a:endParaRPr lang="en-US" altLang="en-US"/>
          </a:p>
        </p:txBody>
      </p:sp>
      <p:sp>
        <p:nvSpPr>
          <p:cNvPr id="9" name="Slide Number Placeholder 8"/>
          <p:cNvSpPr>
            <a:spLocks noGrp="1"/>
          </p:cNvSpPr>
          <p:nvPr>
            <p:ph type="sldNum" sz="quarter" idx="12"/>
          </p:nvPr>
        </p:nvSpPr>
        <p:spPr/>
        <p:txBody>
          <a:bodyPr/>
          <a:lstStyle>
            <a:lvl1pPr fontAlgn="auto">
              <a:spcBef>
                <a:spcPts val="0"/>
              </a:spcBef>
              <a:spcAft>
                <a:spcPts val="0"/>
              </a:spcAft>
              <a:defRPr/>
            </a:lvl1pPr>
          </a:lstStyle>
          <a:p>
            <a:pPr>
              <a:defRPr/>
            </a:pPr>
            <a:fld id="{5ACC678C-A33F-4824-B8CB-B4984CEC423F}" type="slidenum">
              <a:rPr lang="en-US" altLang="en-US"/>
              <a:pPr>
                <a:defRPr/>
              </a:pPr>
              <a:t>‹#›</a:t>
            </a:fld>
            <a:endParaRPr lang="en-US" altLang="en-US"/>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fontAlgn="auto">
              <a:spcBef>
                <a:spcPts val="0"/>
              </a:spcBef>
              <a:spcAft>
                <a:spcPts val="0"/>
              </a:spcAft>
              <a:defRPr/>
            </a:lvl1pPr>
          </a:lstStyle>
          <a:p>
            <a:pPr>
              <a:defRPr/>
            </a:pPr>
            <a:endParaRPr lang="en-US" altLang="en-US"/>
          </a:p>
        </p:txBody>
      </p:sp>
      <p:sp>
        <p:nvSpPr>
          <p:cNvPr id="4" name="Footer Placeholder 3"/>
          <p:cNvSpPr>
            <a:spLocks noGrp="1"/>
          </p:cNvSpPr>
          <p:nvPr>
            <p:ph type="ftr" sz="quarter" idx="11"/>
          </p:nvPr>
        </p:nvSpPr>
        <p:spPr/>
        <p:txBody>
          <a:bodyPr/>
          <a:lstStyle>
            <a:lvl1pPr fontAlgn="auto">
              <a:spcBef>
                <a:spcPts val="0"/>
              </a:spcBef>
              <a:spcAft>
                <a:spcPts val="0"/>
              </a:spcAft>
              <a:defRPr/>
            </a:lvl1pPr>
          </a:lstStyle>
          <a:p>
            <a:pPr>
              <a:defRPr/>
            </a:pPr>
            <a:endParaRPr lang="en-US" altLang="en-US"/>
          </a:p>
        </p:txBody>
      </p:sp>
      <p:sp>
        <p:nvSpPr>
          <p:cNvPr id="5" name="Slide Number Placeholder 4"/>
          <p:cNvSpPr>
            <a:spLocks noGrp="1"/>
          </p:cNvSpPr>
          <p:nvPr>
            <p:ph type="sldNum" sz="quarter" idx="12"/>
          </p:nvPr>
        </p:nvSpPr>
        <p:spPr/>
        <p:txBody>
          <a:bodyPr/>
          <a:lstStyle>
            <a:lvl1pPr fontAlgn="auto">
              <a:spcBef>
                <a:spcPts val="0"/>
              </a:spcBef>
              <a:spcAft>
                <a:spcPts val="0"/>
              </a:spcAft>
              <a:defRPr/>
            </a:lvl1pPr>
          </a:lstStyle>
          <a:p>
            <a:pPr>
              <a:defRPr/>
            </a:pPr>
            <a:fld id="{78EC17DF-A258-45D4-8857-7039F643EE14}" type="slidenum">
              <a:rPr lang="en-US" altLang="en-US"/>
              <a:pPr>
                <a:defRPr/>
              </a:pPr>
              <a:t>‹#›</a:t>
            </a:fld>
            <a:endParaRPr lang="en-US" altLang="en-US"/>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fontAlgn="auto">
              <a:spcBef>
                <a:spcPts val="0"/>
              </a:spcBef>
              <a:spcAft>
                <a:spcPts val="0"/>
              </a:spcAft>
              <a:defRPr/>
            </a:lvl1pPr>
          </a:lstStyle>
          <a:p>
            <a:pPr>
              <a:defRPr/>
            </a:pPr>
            <a:endParaRPr lang="en-US" altLang="en-US"/>
          </a:p>
        </p:txBody>
      </p:sp>
      <p:sp>
        <p:nvSpPr>
          <p:cNvPr id="3" name="Footer Placeholder 2"/>
          <p:cNvSpPr>
            <a:spLocks noGrp="1"/>
          </p:cNvSpPr>
          <p:nvPr>
            <p:ph type="ftr" sz="quarter" idx="11"/>
          </p:nvPr>
        </p:nvSpPr>
        <p:spPr/>
        <p:txBody>
          <a:bodyPr/>
          <a:lstStyle>
            <a:lvl1pPr fontAlgn="auto">
              <a:spcBef>
                <a:spcPts val="0"/>
              </a:spcBef>
              <a:spcAft>
                <a:spcPts val="0"/>
              </a:spcAft>
              <a:defRPr/>
            </a:lvl1pPr>
          </a:lstStyle>
          <a:p>
            <a:pPr>
              <a:defRPr/>
            </a:pPr>
            <a:endParaRPr lang="en-US" altLang="en-US"/>
          </a:p>
        </p:txBody>
      </p:sp>
      <p:sp>
        <p:nvSpPr>
          <p:cNvPr id="4" name="Slide Number Placeholder 3"/>
          <p:cNvSpPr>
            <a:spLocks noGrp="1"/>
          </p:cNvSpPr>
          <p:nvPr>
            <p:ph type="sldNum" sz="quarter" idx="12"/>
          </p:nvPr>
        </p:nvSpPr>
        <p:spPr/>
        <p:txBody>
          <a:bodyPr/>
          <a:lstStyle>
            <a:lvl1pPr fontAlgn="auto">
              <a:spcBef>
                <a:spcPts val="0"/>
              </a:spcBef>
              <a:spcAft>
                <a:spcPts val="0"/>
              </a:spcAft>
              <a:defRPr/>
            </a:lvl1pPr>
          </a:lstStyle>
          <a:p>
            <a:pPr>
              <a:defRPr/>
            </a:pPr>
            <a:fld id="{71FAF1DC-800D-497D-9AA9-7BFEBECDC78F}" type="slidenum">
              <a:rPr lang="en-US" altLang="en-US"/>
              <a:pPr>
                <a:defRPr/>
              </a:pPr>
              <a:t>‹#›</a:t>
            </a:fld>
            <a:endParaRPr lang="en-US" altLang="en-US"/>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lvl1pPr fontAlgn="auto">
              <a:spcBef>
                <a:spcPts val="0"/>
              </a:spcBef>
              <a:spcAft>
                <a:spcPts val="0"/>
              </a:spcAft>
              <a:defRPr/>
            </a:lvl1pPr>
          </a:lstStyle>
          <a:p>
            <a:pPr>
              <a:defRPr/>
            </a:pPr>
            <a:endParaRPr lang="en-US" altLang="en-US"/>
          </a:p>
        </p:txBody>
      </p:sp>
      <p:sp>
        <p:nvSpPr>
          <p:cNvPr id="6" name="Footer Placeholder 5"/>
          <p:cNvSpPr>
            <a:spLocks noGrp="1"/>
          </p:cNvSpPr>
          <p:nvPr>
            <p:ph type="ftr" sz="quarter" idx="11"/>
          </p:nvPr>
        </p:nvSpPr>
        <p:spPr/>
        <p:txBody>
          <a:bodyPr/>
          <a:lstStyle>
            <a:lvl1pPr fontAlgn="auto">
              <a:spcBef>
                <a:spcPts val="0"/>
              </a:spcBef>
              <a:spcAft>
                <a:spcPts val="0"/>
              </a:spcAft>
              <a:defRPr/>
            </a:lvl1pPr>
          </a:lstStyle>
          <a:p>
            <a:pPr>
              <a:defRPr/>
            </a:pPr>
            <a:endParaRPr lang="en-US" altLang="en-US"/>
          </a:p>
        </p:txBody>
      </p:sp>
      <p:sp>
        <p:nvSpPr>
          <p:cNvPr id="7" name="Slide Number Placeholder 6"/>
          <p:cNvSpPr>
            <a:spLocks noGrp="1"/>
          </p:cNvSpPr>
          <p:nvPr>
            <p:ph type="sldNum" sz="quarter" idx="12"/>
          </p:nvPr>
        </p:nvSpPr>
        <p:spPr/>
        <p:txBody>
          <a:bodyPr/>
          <a:lstStyle>
            <a:lvl1pPr fontAlgn="auto">
              <a:spcBef>
                <a:spcPts val="0"/>
              </a:spcBef>
              <a:spcAft>
                <a:spcPts val="0"/>
              </a:spcAft>
              <a:defRPr/>
            </a:lvl1pPr>
          </a:lstStyle>
          <a:p>
            <a:pPr>
              <a:defRPr/>
            </a:pPr>
            <a:fld id="{579C4112-32C0-4A17-9818-CAD6EEB1F001}" type="slidenum">
              <a:rPr lang="en-US" altLang="en-US"/>
              <a:pPr>
                <a:defRPr/>
              </a:pPr>
              <a:t>‹#›</a:t>
            </a:fld>
            <a:endParaRPr lang="en-US" altLang="en-US"/>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lvl1pPr fontAlgn="auto">
              <a:spcBef>
                <a:spcPts val="0"/>
              </a:spcBef>
              <a:spcAft>
                <a:spcPts val="0"/>
              </a:spcAft>
              <a:defRPr/>
            </a:lvl1pPr>
          </a:lstStyle>
          <a:p>
            <a:pPr>
              <a:defRPr/>
            </a:pPr>
            <a:endParaRPr lang="en-US" altLang="en-US"/>
          </a:p>
        </p:txBody>
      </p:sp>
      <p:sp>
        <p:nvSpPr>
          <p:cNvPr id="6" name="Footer Placeholder 5"/>
          <p:cNvSpPr>
            <a:spLocks noGrp="1"/>
          </p:cNvSpPr>
          <p:nvPr>
            <p:ph type="ftr" sz="quarter" idx="11"/>
          </p:nvPr>
        </p:nvSpPr>
        <p:spPr/>
        <p:txBody>
          <a:bodyPr/>
          <a:lstStyle>
            <a:lvl1pPr fontAlgn="auto">
              <a:spcBef>
                <a:spcPts val="0"/>
              </a:spcBef>
              <a:spcAft>
                <a:spcPts val="0"/>
              </a:spcAft>
              <a:defRPr/>
            </a:lvl1pPr>
          </a:lstStyle>
          <a:p>
            <a:pPr>
              <a:defRPr/>
            </a:pPr>
            <a:endParaRPr lang="en-US" altLang="en-US"/>
          </a:p>
        </p:txBody>
      </p:sp>
      <p:sp>
        <p:nvSpPr>
          <p:cNvPr id="7" name="Slide Number Placeholder 6"/>
          <p:cNvSpPr>
            <a:spLocks noGrp="1"/>
          </p:cNvSpPr>
          <p:nvPr>
            <p:ph type="sldNum" sz="quarter" idx="12"/>
          </p:nvPr>
        </p:nvSpPr>
        <p:spPr/>
        <p:txBody>
          <a:bodyPr/>
          <a:lstStyle>
            <a:lvl1pPr fontAlgn="auto">
              <a:spcBef>
                <a:spcPts val="0"/>
              </a:spcBef>
              <a:spcAft>
                <a:spcPts val="0"/>
              </a:spcAft>
              <a:defRPr/>
            </a:lvl1pPr>
          </a:lstStyle>
          <a:p>
            <a:pPr>
              <a:defRPr/>
            </a:pPr>
            <a:fld id="{A05C596C-CD6D-44F6-9387-400289CA9EE6}" type="slidenum">
              <a:rPr lang="en-US" altLang="en-US"/>
              <a:pPr>
                <a:defRPr/>
              </a:pPr>
              <a:t>‹#›</a:t>
            </a:fld>
            <a:endParaRPr lang="en-US" altLang="en-US"/>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fontAlgn="auto">
              <a:spcBef>
                <a:spcPts val="0"/>
              </a:spcBef>
              <a:spcAft>
                <a:spcPts val="0"/>
              </a:spcAft>
              <a:defRPr/>
            </a:lvl1pPr>
          </a:lstStyle>
          <a:p>
            <a:pPr>
              <a:defRPr/>
            </a:pPr>
            <a:endParaRPr lang="en-US" altLang="en-US"/>
          </a:p>
        </p:txBody>
      </p:sp>
      <p:sp>
        <p:nvSpPr>
          <p:cNvPr id="5" name="Footer Placeholder 4"/>
          <p:cNvSpPr>
            <a:spLocks noGrp="1"/>
          </p:cNvSpPr>
          <p:nvPr>
            <p:ph type="ftr" sz="quarter" idx="11"/>
          </p:nvPr>
        </p:nvSpPr>
        <p:spPr/>
        <p:txBody>
          <a:bodyPr/>
          <a:lstStyle>
            <a:lvl1pPr fontAlgn="auto">
              <a:spcBef>
                <a:spcPts val="0"/>
              </a:spcBef>
              <a:spcAft>
                <a:spcPts val="0"/>
              </a:spcAft>
              <a:defRPr/>
            </a:lvl1pPr>
          </a:lstStyle>
          <a:p>
            <a:pPr>
              <a:defRPr/>
            </a:pPr>
            <a:endParaRPr lang="en-US" altLang="en-US"/>
          </a:p>
        </p:txBody>
      </p:sp>
      <p:sp>
        <p:nvSpPr>
          <p:cNvPr id="6" name="Slide Number Placeholder 5"/>
          <p:cNvSpPr>
            <a:spLocks noGrp="1"/>
          </p:cNvSpPr>
          <p:nvPr>
            <p:ph type="sldNum" sz="quarter" idx="12"/>
          </p:nvPr>
        </p:nvSpPr>
        <p:spPr/>
        <p:txBody>
          <a:bodyPr/>
          <a:lstStyle>
            <a:lvl1pPr fontAlgn="auto">
              <a:spcBef>
                <a:spcPts val="0"/>
              </a:spcBef>
              <a:spcAft>
                <a:spcPts val="0"/>
              </a:spcAft>
              <a:defRPr/>
            </a:lvl1pPr>
          </a:lstStyle>
          <a:p>
            <a:pPr>
              <a:defRPr/>
            </a:pPr>
            <a:fld id="{6A550093-2677-413A-BD89-4AF89DF7168F}" type="slidenum">
              <a:rPr lang="en-US" altLang="en-US"/>
              <a:pPr>
                <a:defRPr/>
              </a:pPr>
              <a:t>‹#›</a:t>
            </a:fld>
            <a:endParaRPr lang="en-US" altLang="en-US"/>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28600"/>
            <a:ext cx="2057400" cy="58975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28600"/>
            <a:ext cx="6019800" cy="5897563"/>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fontAlgn="auto">
              <a:spcBef>
                <a:spcPts val="0"/>
              </a:spcBef>
              <a:spcAft>
                <a:spcPts val="0"/>
              </a:spcAft>
              <a:defRPr/>
            </a:lvl1pPr>
          </a:lstStyle>
          <a:p>
            <a:pPr>
              <a:defRPr/>
            </a:pPr>
            <a:endParaRPr lang="en-US" altLang="en-US"/>
          </a:p>
        </p:txBody>
      </p:sp>
      <p:sp>
        <p:nvSpPr>
          <p:cNvPr id="5" name="Footer Placeholder 4"/>
          <p:cNvSpPr>
            <a:spLocks noGrp="1"/>
          </p:cNvSpPr>
          <p:nvPr>
            <p:ph type="ftr" sz="quarter" idx="11"/>
          </p:nvPr>
        </p:nvSpPr>
        <p:spPr/>
        <p:txBody>
          <a:bodyPr/>
          <a:lstStyle>
            <a:lvl1pPr fontAlgn="auto">
              <a:spcBef>
                <a:spcPts val="0"/>
              </a:spcBef>
              <a:spcAft>
                <a:spcPts val="0"/>
              </a:spcAft>
              <a:defRPr/>
            </a:lvl1pPr>
          </a:lstStyle>
          <a:p>
            <a:pPr>
              <a:defRPr/>
            </a:pPr>
            <a:endParaRPr lang="en-US" altLang="en-US"/>
          </a:p>
        </p:txBody>
      </p:sp>
      <p:sp>
        <p:nvSpPr>
          <p:cNvPr id="6" name="Slide Number Placeholder 5"/>
          <p:cNvSpPr>
            <a:spLocks noGrp="1"/>
          </p:cNvSpPr>
          <p:nvPr>
            <p:ph type="sldNum" sz="quarter" idx="12"/>
          </p:nvPr>
        </p:nvSpPr>
        <p:spPr/>
        <p:txBody>
          <a:bodyPr/>
          <a:lstStyle>
            <a:lvl1pPr fontAlgn="auto">
              <a:spcBef>
                <a:spcPts val="0"/>
              </a:spcBef>
              <a:spcAft>
                <a:spcPts val="0"/>
              </a:spcAft>
              <a:defRPr/>
            </a:lvl1pPr>
          </a:lstStyle>
          <a:p>
            <a:pPr>
              <a:defRPr/>
            </a:pPr>
            <a:fld id="{7D0A3802-DDF0-4E7D-8190-DD6A9856BBBE}" type="slidenum">
              <a:rPr lang="en-US" altLang="en-US"/>
              <a:pPr>
                <a:defRPr/>
              </a:pPr>
              <a:t>‹#›</a:t>
            </a:fld>
            <a:endParaRPr lang="en-US" altLang="en-US"/>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54088" y="239713"/>
            <a:ext cx="7773987" cy="688975"/>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295400"/>
            <a:ext cx="4038600" cy="4830763"/>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95400"/>
            <a:ext cx="4038600" cy="4830763"/>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fontAlgn="auto">
              <a:spcBef>
                <a:spcPts val="0"/>
              </a:spcBef>
              <a:spcAft>
                <a:spcPts val="0"/>
              </a:spcAft>
              <a:defRPr>
                <a:latin typeface=".VnTimeH" pitchFamily="34" charset="0"/>
                <a:cs typeface="Arial" charset="0"/>
              </a:defRPr>
            </a:lvl1pPr>
          </a:lstStyle>
          <a:p>
            <a:pPr>
              <a:defRPr/>
            </a:pPr>
            <a:endParaRPr lang="en-US" altLang="en-US"/>
          </a:p>
        </p:txBody>
      </p:sp>
      <p:sp>
        <p:nvSpPr>
          <p:cNvPr id="6" name="Footer Placeholder 5"/>
          <p:cNvSpPr>
            <a:spLocks noGrp="1"/>
          </p:cNvSpPr>
          <p:nvPr>
            <p:ph type="ftr" sz="quarter" idx="11"/>
          </p:nvPr>
        </p:nvSpPr>
        <p:spPr/>
        <p:txBody>
          <a:bodyPr/>
          <a:lstStyle>
            <a:lvl1pPr fontAlgn="auto">
              <a:spcBef>
                <a:spcPts val="0"/>
              </a:spcBef>
              <a:spcAft>
                <a:spcPts val="0"/>
              </a:spcAft>
              <a:defRPr>
                <a:latin typeface=".VnTimeH" pitchFamily="34" charset="0"/>
                <a:cs typeface="Arial" charset="0"/>
              </a:defRPr>
            </a:lvl1pPr>
          </a:lstStyle>
          <a:p>
            <a:pPr>
              <a:defRPr/>
            </a:pPr>
            <a:endParaRPr lang="en-US" altLang="en-US"/>
          </a:p>
        </p:txBody>
      </p:sp>
      <p:sp>
        <p:nvSpPr>
          <p:cNvPr id="7" name="Slide Number Placeholder 6"/>
          <p:cNvSpPr>
            <a:spLocks noGrp="1"/>
          </p:cNvSpPr>
          <p:nvPr>
            <p:ph type="sldNum" sz="quarter" idx="12"/>
          </p:nvPr>
        </p:nvSpPr>
        <p:spPr/>
        <p:txBody>
          <a:bodyPr/>
          <a:lstStyle>
            <a:lvl1pPr fontAlgn="auto">
              <a:spcBef>
                <a:spcPts val="0"/>
              </a:spcBef>
              <a:spcAft>
                <a:spcPts val="0"/>
              </a:spcAft>
              <a:defRPr>
                <a:latin typeface=".VnTimeH" pitchFamily="34" charset="0"/>
                <a:cs typeface="Arial" charset="0"/>
              </a:defRPr>
            </a:lvl1pPr>
          </a:lstStyle>
          <a:p>
            <a:pPr>
              <a:defRPr/>
            </a:pPr>
            <a:fld id="{5D1172DA-7574-4A86-94DC-392CBF9BF4D2}" type="slidenum">
              <a:rPr lang="en-US" altLang="en-US"/>
              <a:pPr>
                <a:defRPr/>
              </a:pPr>
              <a:t>‹#›</a:t>
            </a:fld>
            <a:endParaRPr lang="en-US" altLang="en-US"/>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31"/>
          <p:cNvSpPr>
            <a:spLocks noChangeArrowheads="1"/>
          </p:cNvSpPr>
          <p:nvPr/>
        </p:nvSpPr>
        <p:spPr bwMode="ltGray">
          <a:xfrm>
            <a:off x="0" y="1905000"/>
            <a:ext cx="9144000" cy="4953000"/>
          </a:xfrm>
          <a:prstGeom prst="rect">
            <a:avLst/>
          </a:prstGeom>
          <a:gradFill rotWithShape="1">
            <a:gsLst>
              <a:gs pos="0">
                <a:srgbClr val="96D7F4">
                  <a:gamma/>
                  <a:tint val="0"/>
                  <a:invGamma/>
                  <a:alpha val="0"/>
                </a:srgbClr>
              </a:gs>
              <a:gs pos="100000">
                <a:srgbClr val="96D7F4">
                  <a:alpha val="69000"/>
                </a:srgbClr>
              </a:gs>
            </a:gsLst>
            <a:lin ang="5400000" scaled="1"/>
          </a:gradFill>
          <a:ln>
            <a:noFill/>
          </a:ln>
          <a:effectLst/>
          <a:extLst>
            <a:ext uri="{91240B29-F687-4F45-9708-019B960494DF}"/>
            <a:ext uri="{AF507438-7753-43E0-B8FC-AC1667EBCBE1}"/>
          </a:extLst>
        </p:spPr>
        <p:txBody>
          <a:bodyPr wrap="none" anchor="ctr"/>
          <a:lstStyle/>
          <a:p>
            <a:pPr>
              <a:defRPr/>
            </a:pPr>
            <a:endParaRPr lang="en-US" sz="1800">
              <a:solidFill>
                <a:srgbClr val="000000"/>
              </a:solidFill>
              <a:latin typeface="Arial"/>
              <a:cs typeface="+mn-cs"/>
            </a:endParaRPr>
          </a:p>
        </p:txBody>
      </p:sp>
      <p:sp>
        <p:nvSpPr>
          <p:cNvPr id="5" name="Freeform 30"/>
          <p:cNvSpPr>
            <a:spLocks/>
          </p:cNvSpPr>
          <p:nvPr/>
        </p:nvSpPr>
        <p:spPr bwMode="gray">
          <a:xfrm>
            <a:off x="0" y="4959350"/>
            <a:ext cx="9144000" cy="1898650"/>
          </a:xfrm>
          <a:custGeom>
            <a:avLst/>
            <a:gdLst>
              <a:gd name="T0" fmla="*/ 0 w 5760"/>
              <a:gd name="T1" fmla="*/ 600 h 1196"/>
              <a:gd name="T2" fmla="*/ 0 w 5760"/>
              <a:gd name="T3" fmla="*/ 1196 h 1196"/>
              <a:gd name="T4" fmla="*/ 5760 w 5760"/>
              <a:gd name="T5" fmla="*/ 1196 h 1196"/>
              <a:gd name="T6" fmla="*/ 5760 w 5760"/>
              <a:gd name="T7" fmla="*/ 0 h 1196"/>
              <a:gd name="T8" fmla="*/ 3524 w 5760"/>
              <a:gd name="T9" fmla="*/ 664 h 1196"/>
              <a:gd name="T10" fmla="*/ 1579 w 5760"/>
              <a:gd name="T11" fmla="*/ 854 h 1196"/>
              <a:gd name="T12" fmla="*/ 0 w 5760"/>
              <a:gd name="T13" fmla="*/ 600 h 1196"/>
            </a:gdLst>
            <a:ahLst/>
            <a:cxnLst>
              <a:cxn ang="0">
                <a:pos x="T0" y="T1"/>
              </a:cxn>
              <a:cxn ang="0">
                <a:pos x="T2" y="T3"/>
              </a:cxn>
              <a:cxn ang="0">
                <a:pos x="T4" y="T5"/>
              </a:cxn>
              <a:cxn ang="0">
                <a:pos x="T6" y="T7"/>
              </a:cxn>
              <a:cxn ang="0">
                <a:pos x="T8" y="T9"/>
              </a:cxn>
              <a:cxn ang="0">
                <a:pos x="T10" y="T11"/>
              </a:cxn>
              <a:cxn ang="0">
                <a:pos x="T12" y="T13"/>
              </a:cxn>
            </a:cxnLst>
            <a:rect l="0" t="0" r="r" b="b"/>
            <a:pathLst>
              <a:path w="5760" h="1196">
                <a:moveTo>
                  <a:pt x="0" y="600"/>
                </a:moveTo>
                <a:lnTo>
                  <a:pt x="0" y="1196"/>
                </a:lnTo>
                <a:lnTo>
                  <a:pt x="5760" y="1196"/>
                </a:lnTo>
                <a:lnTo>
                  <a:pt x="5760" y="0"/>
                </a:lnTo>
                <a:cubicBezTo>
                  <a:pt x="5577" y="122"/>
                  <a:pt x="4242" y="522"/>
                  <a:pt x="3524" y="664"/>
                </a:cubicBezTo>
                <a:cubicBezTo>
                  <a:pt x="2806" y="806"/>
                  <a:pt x="2216" y="881"/>
                  <a:pt x="1579" y="854"/>
                </a:cubicBezTo>
                <a:cubicBezTo>
                  <a:pt x="942" y="827"/>
                  <a:pt x="359" y="698"/>
                  <a:pt x="0" y="600"/>
                </a:cubicBezTo>
                <a:close/>
              </a:path>
            </a:pathLst>
          </a:custGeom>
          <a:gradFill rotWithShape="1">
            <a:gsLst>
              <a:gs pos="0">
                <a:schemeClr val="folHlink"/>
              </a:gs>
              <a:gs pos="100000">
                <a:schemeClr val="accent1"/>
              </a:gs>
            </a:gsLst>
            <a:lin ang="0" scaled="1"/>
          </a:gradFill>
          <a:ln>
            <a:noFill/>
          </a:ln>
          <a:effectLst/>
          <a:extLst>
            <a:ext uri="{91240B29-F687-4F45-9708-019B960494DF}"/>
            <a:ext uri="{AF507438-7753-43E0-B8FC-AC1667EBCBE1}"/>
          </a:extLst>
        </p:spPr>
        <p:txBody>
          <a:bodyPr/>
          <a:lstStyle/>
          <a:p>
            <a:pPr>
              <a:defRPr/>
            </a:pPr>
            <a:endParaRPr lang="en-US" sz="1800">
              <a:solidFill>
                <a:srgbClr val="000000"/>
              </a:solidFill>
              <a:latin typeface="Arial"/>
              <a:cs typeface="+mn-cs"/>
            </a:endParaRPr>
          </a:p>
        </p:txBody>
      </p:sp>
      <p:sp>
        <p:nvSpPr>
          <p:cNvPr id="6" name="Freeform 90"/>
          <p:cNvSpPr>
            <a:spLocks/>
          </p:cNvSpPr>
          <p:nvPr/>
        </p:nvSpPr>
        <p:spPr bwMode="ltGray">
          <a:xfrm>
            <a:off x="0" y="4667250"/>
            <a:ext cx="9153525" cy="1733550"/>
          </a:xfrm>
          <a:custGeom>
            <a:avLst/>
            <a:gdLst/>
            <a:ahLst/>
            <a:cxnLst>
              <a:cxn ang="0">
                <a:pos x="8" y="1000"/>
              </a:cxn>
              <a:cxn ang="0">
                <a:pos x="1778" y="1072"/>
              </a:cxn>
              <a:cxn ang="0">
                <a:pos x="5760" y="324"/>
              </a:cxn>
              <a:cxn ang="0">
                <a:pos x="5766" y="0"/>
              </a:cxn>
              <a:cxn ang="0">
                <a:pos x="1764" y="1032"/>
              </a:cxn>
              <a:cxn ang="0">
                <a:pos x="0" y="720"/>
              </a:cxn>
              <a:cxn ang="0">
                <a:pos x="0" y="1008"/>
              </a:cxn>
            </a:cxnLst>
            <a:rect l="0" t="0" r="r" b="b"/>
            <a:pathLst>
              <a:path w="5766" h="1092">
                <a:moveTo>
                  <a:pt x="8" y="1000"/>
                </a:moveTo>
                <a:cubicBezTo>
                  <a:pt x="302" y="1012"/>
                  <a:pt x="774" y="1092"/>
                  <a:pt x="1778" y="1072"/>
                </a:cubicBezTo>
                <a:cubicBezTo>
                  <a:pt x="2782" y="1052"/>
                  <a:pt x="5098" y="529"/>
                  <a:pt x="5760" y="324"/>
                </a:cubicBezTo>
                <a:lnTo>
                  <a:pt x="5766" y="0"/>
                </a:lnTo>
                <a:cubicBezTo>
                  <a:pt x="5264" y="296"/>
                  <a:pt x="2820" y="1038"/>
                  <a:pt x="1764" y="1032"/>
                </a:cubicBezTo>
                <a:cubicBezTo>
                  <a:pt x="708" y="1026"/>
                  <a:pt x="116" y="744"/>
                  <a:pt x="0" y="720"/>
                </a:cubicBezTo>
                <a:lnTo>
                  <a:pt x="0" y="1008"/>
                </a:lnTo>
              </a:path>
            </a:pathLst>
          </a:custGeom>
          <a:solidFill>
            <a:schemeClr val="bg1"/>
          </a:solidFill>
          <a:ln w="9525" cap="flat" cmpd="sng">
            <a:noFill/>
            <a:prstDash val="solid"/>
            <a:round/>
            <a:headEnd/>
            <a:tailEnd/>
          </a:ln>
          <a:effectLst/>
        </p:spPr>
        <p:txBody>
          <a:bodyPr/>
          <a:lstStyle/>
          <a:p>
            <a:pPr>
              <a:defRPr/>
            </a:pPr>
            <a:endParaRPr kumimoji="1" lang="ko-KR" altLang="en-US" sz="1800" dirty="0">
              <a:solidFill>
                <a:srgbClr val="000000"/>
              </a:solidFill>
              <a:latin typeface="Arial"/>
              <a:cs typeface="Arial Unicode MS" pitchFamily="50" charset="-127"/>
            </a:endParaRPr>
          </a:p>
        </p:txBody>
      </p:sp>
      <p:sp>
        <p:nvSpPr>
          <p:cNvPr id="7" name="Freeform 92"/>
          <p:cNvSpPr>
            <a:spLocks/>
          </p:cNvSpPr>
          <p:nvPr/>
        </p:nvSpPr>
        <p:spPr bwMode="ltGray">
          <a:xfrm>
            <a:off x="0" y="5346700"/>
            <a:ext cx="9169400" cy="977900"/>
          </a:xfrm>
          <a:custGeom>
            <a:avLst/>
            <a:gdLst/>
            <a:ahLst/>
            <a:cxnLst>
              <a:cxn ang="0">
                <a:pos x="0" y="58"/>
              </a:cxn>
              <a:cxn ang="0">
                <a:pos x="1584" y="586"/>
              </a:cxn>
              <a:cxn ang="0">
                <a:pos x="5768" y="0"/>
              </a:cxn>
              <a:cxn ang="0">
                <a:pos x="5776" y="32"/>
              </a:cxn>
              <a:cxn ang="0">
                <a:pos x="1584" y="598"/>
              </a:cxn>
              <a:cxn ang="0">
                <a:pos x="4" y="92"/>
              </a:cxn>
              <a:cxn ang="0">
                <a:pos x="0" y="58"/>
              </a:cxn>
            </a:cxnLst>
            <a:rect l="0" t="0" r="r" b="b"/>
            <a:pathLst>
              <a:path w="5776" h="616">
                <a:moveTo>
                  <a:pt x="0" y="58"/>
                </a:moveTo>
                <a:cubicBezTo>
                  <a:pt x="116" y="98"/>
                  <a:pt x="606" y="574"/>
                  <a:pt x="1584" y="586"/>
                </a:cubicBezTo>
                <a:cubicBezTo>
                  <a:pt x="2562" y="598"/>
                  <a:pt x="4364" y="324"/>
                  <a:pt x="5768" y="0"/>
                </a:cubicBezTo>
                <a:lnTo>
                  <a:pt x="5776" y="32"/>
                </a:lnTo>
                <a:cubicBezTo>
                  <a:pt x="4336" y="356"/>
                  <a:pt x="2550" y="616"/>
                  <a:pt x="1584" y="598"/>
                </a:cubicBezTo>
                <a:cubicBezTo>
                  <a:pt x="618" y="580"/>
                  <a:pt x="152" y="157"/>
                  <a:pt x="4" y="92"/>
                </a:cubicBezTo>
                <a:lnTo>
                  <a:pt x="0" y="58"/>
                </a:lnTo>
                <a:close/>
              </a:path>
            </a:pathLst>
          </a:custGeom>
          <a:solidFill>
            <a:schemeClr val="accent1">
              <a:lumMod val="20000"/>
              <a:lumOff val="80000"/>
              <a:alpha val="80000"/>
            </a:schemeClr>
          </a:solidFill>
          <a:ln w="9525" cap="flat" cmpd="sng">
            <a:noFill/>
            <a:prstDash val="solid"/>
            <a:round/>
            <a:headEnd/>
            <a:tailEnd/>
          </a:ln>
          <a:effectLst/>
        </p:spPr>
        <p:txBody>
          <a:bodyPr/>
          <a:lstStyle/>
          <a:p>
            <a:pPr>
              <a:defRPr/>
            </a:pPr>
            <a:endParaRPr lang="ko-KR" altLang="en-US" sz="1800" dirty="0">
              <a:solidFill>
                <a:srgbClr val="000000"/>
              </a:solidFill>
              <a:latin typeface="Arial"/>
              <a:cs typeface="+mn-cs"/>
            </a:endParaRPr>
          </a:p>
        </p:txBody>
      </p:sp>
      <p:pic>
        <p:nvPicPr>
          <p:cNvPr id="8" name="Picture 37" descr="group"/>
          <p:cNvPicPr>
            <a:picLocks noChangeAspect="1" noChangeArrowheads="1"/>
          </p:cNvPicPr>
          <p:nvPr/>
        </p:nvPicPr>
        <p:blipFill>
          <a:blip r:embed="rId2"/>
          <a:srcRect/>
          <a:stretch>
            <a:fillRect/>
          </a:stretch>
        </p:blipFill>
        <p:spPr bwMode="auto">
          <a:xfrm>
            <a:off x="152400" y="304800"/>
            <a:ext cx="2230438" cy="884238"/>
          </a:xfrm>
          <a:prstGeom prst="rect">
            <a:avLst/>
          </a:prstGeom>
          <a:noFill/>
          <a:ln w="9525">
            <a:noFill/>
            <a:miter lim="800000"/>
            <a:headEnd/>
            <a:tailEnd/>
          </a:ln>
        </p:spPr>
      </p:pic>
      <p:sp>
        <p:nvSpPr>
          <p:cNvPr id="5141" name="Rectangle 21"/>
          <p:cNvSpPr>
            <a:spLocks noGrp="1" noChangeArrowheads="1"/>
          </p:cNvSpPr>
          <p:nvPr>
            <p:ph type="ctrTitle"/>
          </p:nvPr>
        </p:nvSpPr>
        <p:spPr>
          <a:xfrm>
            <a:off x="762000" y="2035175"/>
            <a:ext cx="7772400" cy="1012825"/>
          </a:xfrm>
        </p:spPr>
        <p:txBody>
          <a:bodyPr/>
          <a:lstStyle>
            <a:lvl1pPr algn="r">
              <a:defRPr sz="4400"/>
            </a:lvl1pPr>
          </a:lstStyle>
          <a:p>
            <a:pPr lvl="0"/>
            <a:r>
              <a:rPr lang="en-US" altLang="en-US" noProof="0" smtClean="0"/>
              <a:t>Click to edit Master title style</a:t>
            </a:r>
          </a:p>
        </p:txBody>
      </p:sp>
      <p:sp>
        <p:nvSpPr>
          <p:cNvPr id="5142" name="Rectangle 22"/>
          <p:cNvSpPr>
            <a:spLocks noGrp="1" noChangeArrowheads="1"/>
          </p:cNvSpPr>
          <p:nvPr>
            <p:ph type="subTitle" idx="1"/>
          </p:nvPr>
        </p:nvSpPr>
        <p:spPr>
          <a:xfrm>
            <a:off x="2057400" y="3124200"/>
            <a:ext cx="6400800" cy="838200"/>
          </a:xfrm>
        </p:spPr>
        <p:txBody>
          <a:bodyPr/>
          <a:lstStyle>
            <a:lvl1pPr marL="0" indent="0" algn="r">
              <a:buFontTx/>
              <a:buNone/>
              <a:defRPr/>
            </a:lvl1pPr>
          </a:lstStyle>
          <a:p>
            <a:pPr lvl="0"/>
            <a:r>
              <a:rPr lang="en-US" altLang="en-US" noProof="0" smtClean="0"/>
              <a:t>Click to edit Master subtitle style</a:t>
            </a:r>
          </a:p>
        </p:txBody>
      </p:sp>
      <p:sp>
        <p:nvSpPr>
          <p:cNvPr id="9" name="Rectangle 14"/>
          <p:cNvSpPr>
            <a:spLocks noGrp="1" noChangeArrowheads="1"/>
          </p:cNvSpPr>
          <p:nvPr>
            <p:ph type="dt" sz="half" idx="10"/>
          </p:nvPr>
        </p:nvSpPr>
        <p:spPr>
          <a:xfrm>
            <a:off x="457200" y="6381750"/>
            <a:ext cx="2133600" cy="476250"/>
          </a:xfrm>
        </p:spPr>
        <p:txBody>
          <a:bodyPr/>
          <a:lstStyle>
            <a:lvl1pPr fontAlgn="auto">
              <a:spcBef>
                <a:spcPts val="0"/>
              </a:spcBef>
              <a:spcAft>
                <a:spcPts val="0"/>
              </a:spcAft>
              <a:defRPr/>
            </a:lvl1pPr>
          </a:lstStyle>
          <a:p>
            <a:pPr>
              <a:defRPr/>
            </a:pPr>
            <a:endParaRPr lang="en-US" altLang="en-US"/>
          </a:p>
        </p:txBody>
      </p:sp>
      <p:sp>
        <p:nvSpPr>
          <p:cNvPr id="10" name="Rectangle 15"/>
          <p:cNvSpPr>
            <a:spLocks noGrp="1" noChangeArrowheads="1"/>
          </p:cNvSpPr>
          <p:nvPr>
            <p:ph type="ftr" sz="quarter" idx="11"/>
          </p:nvPr>
        </p:nvSpPr>
        <p:spPr>
          <a:xfrm>
            <a:off x="3124200" y="6381750"/>
            <a:ext cx="2895600" cy="476250"/>
          </a:xfrm>
        </p:spPr>
        <p:txBody>
          <a:bodyPr/>
          <a:lstStyle>
            <a:lvl1pPr fontAlgn="auto">
              <a:spcBef>
                <a:spcPts val="0"/>
              </a:spcBef>
              <a:spcAft>
                <a:spcPts val="0"/>
              </a:spcAft>
              <a:defRPr/>
            </a:lvl1pPr>
          </a:lstStyle>
          <a:p>
            <a:pPr>
              <a:defRPr/>
            </a:pPr>
            <a:endParaRPr lang="en-US" altLang="en-US"/>
          </a:p>
        </p:txBody>
      </p:sp>
      <p:sp>
        <p:nvSpPr>
          <p:cNvPr id="11" name="Rectangle 16"/>
          <p:cNvSpPr>
            <a:spLocks noGrp="1" noChangeArrowheads="1"/>
          </p:cNvSpPr>
          <p:nvPr>
            <p:ph type="sldNum" sz="quarter" idx="12"/>
          </p:nvPr>
        </p:nvSpPr>
        <p:spPr>
          <a:xfrm>
            <a:off x="6553200" y="6381750"/>
            <a:ext cx="2133600" cy="476250"/>
          </a:xfrm>
        </p:spPr>
        <p:txBody>
          <a:bodyPr/>
          <a:lstStyle>
            <a:lvl1pPr fontAlgn="auto">
              <a:spcBef>
                <a:spcPts val="0"/>
              </a:spcBef>
              <a:spcAft>
                <a:spcPts val="0"/>
              </a:spcAft>
              <a:defRPr/>
            </a:lvl1pPr>
          </a:lstStyle>
          <a:p>
            <a:pPr>
              <a:defRPr/>
            </a:pPr>
            <a:fld id="{31DF8336-5920-40AE-AAAC-CAEE9BD0659D}" type="slidenum">
              <a:rPr lang="en-US" altLang="en-US"/>
              <a:pPr>
                <a:defRPr/>
              </a:pPr>
              <a:t>‹#›</a:t>
            </a:fld>
            <a:endParaRPr lang="en-US" altLang="en-US"/>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6"/>
          <p:cNvSpPr/>
          <p:nvPr userDrawn="1"/>
        </p:nvSpPr>
        <p:spPr>
          <a:xfrm>
            <a:off x="0" y="0"/>
            <a:ext cx="9144000" cy="762000"/>
          </a:xfrm>
          <a:prstGeom prst="rect">
            <a:avLst/>
          </a:prstGeom>
          <a:gradFill flip="none" rotWithShape="1">
            <a:gsLst>
              <a:gs pos="0">
                <a:srgbClr val="00B4B0">
                  <a:tint val="66000"/>
                  <a:satMod val="160000"/>
                </a:srgbClr>
              </a:gs>
              <a:gs pos="50000">
                <a:srgbClr val="00B4B0">
                  <a:tint val="44500"/>
                  <a:satMod val="160000"/>
                </a:srgbClr>
              </a:gs>
              <a:gs pos="100000">
                <a:srgbClr val="00B4B0">
                  <a:tint val="23500"/>
                  <a:satMod val="160000"/>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800">
              <a:solidFill>
                <a:srgbClr val="FFFFFF"/>
              </a:solidFill>
            </a:endParaRPr>
          </a:p>
        </p:txBody>
      </p:sp>
      <p:sp>
        <p:nvSpPr>
          <p:cNvPr id="5" name="Rectangle 7"/>
          <p:cNvSpPr/>
          <p:nvPr userDrawn="1"/>
        </p:nvSpPr>
        <p:spPr>
          <a:xfrm>
            <a:off x="0" y="0"/>
            <a:ext cx="76200" cy="762000"/>
          </a:xfrm>
          <a:prstGeom prst="rect">
            <a:avLst/>
          </a:prstGeom>
          <a:solidFill>
            <a:srgbClr val="28B3B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800">
              <a:solidFill>
                <a:srgbClr val="FFFFFF"/>
              </a:solidFill>
            </a:endParaRPr>
          </a:p>
        </p:txBody>
      </p:sp>
      <p:sp>
        <p:nvSpPr>
          <p:cNvPr id="2" name="Title 1"/>
          <p:cNvSpPr>
            <a:spLocks noGrp="1"/>
          </p:cNvSpPr>
          <p:nvPr>
            <p:ph type="title"/>
          </p:nvPr>
        </p:nvSpPr>
        <p:spPr>
          <a:xfrm>
            <a:off x="76200" y="40481"/>
            <a:ext cx="9067800" cy="681038"/>
          </a:xfrm>
        </p:spPr>
        <p:txBody>
          <a:bodyPr/>
          <a:lstStyle>
            <a:lvl1pPr>
              <a:defRPr sz="3200"/>
            </a:lvl1p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Date Placeholder 3"/>
          <p:cNvSpPr>
            <a:spLocks noGrp="1"/>
          </p:cNvSpPr>
          <p:nvPr>
            <p:ph type="dt" sz="half" idx="10"/>
          </p:nvPr>
        </p:nvSpPr>
        <p:spPr/>
        <p:txBody>
          <a:bodyPr/>
          <a:lstStyle>
            <a:lvl1pPr fontAlgn="auto">
              <a:spcBef>
                <a:spcPts val="0"/>
              </a:spcBef>
              <a:spcAft>
                <a:spcPts val="0"/>
              </a:spcAft>
              <a:defRPr/>
            </a:lvl1pPr>
          </a:lstStyle>
          <a:p>
            <a:pPr>
              <a:defRPr/>
            </a:pPr>
            <a:endParaRPr lang="en-US" altLang="en-US"/>
          </a:p>
        </p:txBody>
      </p:sp>
      <p:sp>
        <p:nvSpPr>
          <p:cNvPr id="7" name="Footer Placeholder 4"/>
          <p:cNvSpPr>
            <a:spLocks noGrp="1"/>
          </p:cNvSpPr>
          <p:nvPr>
            <p:ph type="ftr" sz="quarter" idx="11"/>
          </p:nvPr>
        </p:nvSpPr>
        <p:spPr/>
        <p:txBody>
          <a:bodyPr/>
          <a:lstStyle>
            <a:lvl1pPr fontAlgn="auto">
              <a:spcBef>
                <a:spcPts val="0"/>
              </a:spcBef>
              <a:spcAft>
                <a:spcPts val="0"/>
              </a:spcAft>
              <a:defRPr/>
            </a:lvl1pPr>
          </a:lstStyle>
          <a:p>
            <a:pPr>
              <a:defRPr/>
            </a:pPr>
            <a:endParaRPr lang="en-US" altLang="en-US"/>
          </a:p>
        </p:txBody>
      </p:sp>
      <p:sp>
        <p:nvSpPr>
          <p:cNvPr id="8" name="Slide Number Placeholder 5"/>
          <p:cNvSpPr>
            <a:spLocks noGrp="1"/>
          </p:cNvSpPr>
          <p:nvPr>
            <p:ph type="sldNum" sz="quarter" idx="12"/>
          </p:nvPr>
        </p:nvSpPr>
        <p:spPr/>
        <p:txBody>
          <a:bodyPr/>
          <a:lstStyle>
            <a:lvl1pPr fontAlgn="auto">
              <a:spcBef>
                <a:spcPts val="0"/>
              </a:spcBef>
              <a:spcAft>
                <a:spcPts val="0"/>
              </a:spcAft>
              <a:defRPr/>
            </a:lvl1pPr>
          </a:lstStyle>
          <a:p>
            <a:pPr>
              <a:defRPr/>
            </a:pPr>
            <a:fld id="{78CC2A77-B8A0-4487-AFE8-8FB70833481A}" type="slidenum">
              <a:rPr lang="en-US" altLang="en-US"/>
              <a:pPr>
                <a:defRPr/>
              </a:pPr>
              <a:t>‹#›</a:t>
            </a:fld>
            <a:endParaRPr lang="en-US" altLang="en-US"/>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Edit Master text styles</a:t>
            </a:r>
          </a:p>
        </p:txBody>
      </p:sp>
      <p:sp>
        <p:nvSpPr>
          <p:cNvPr id="4" name="Date Placeholder 3"/>
          <p:cNvSpPr>
            <a:spLocks noGrp="1"/>
          </p:cNvSpPr>
          <p:nvPr>
            <p:ph type="dt" sz="half" idx="10"/>
          </p:nvPr>
        </p:nvSpPr>
        <p:spPr/>
        <p:txBody>
          <a:bodyPr/>
          <a:lstStyle>
            <a:lvl1pPr fontAlgn="auto">
              <a:spcBef>
                <a:spcPts val="0"/>
              </a:spcBef>
              <a:spcAft>
                <a:spcPts val="0"/>
              </a:spcAft>
              <a:defRPr/>
            </a:lvl1pPr>
          </a:lstStyle>
          <a:p>
            <a:pPr>
              <a:defRPr/>
            </a:pPr>
            <a:endParaRPr lang="en-US" altLang="en-US"/>
          </a:p>
        </p:txBody>
      </p:sp>
      <p:sp>
        <p:nvSpPr>
          <p:cNvPr id="5" name="Footer Placeholder 4"/>
          <p:cNvSpPr>
            <a:spLocks noGrp="1"/>
          </p:cNvSpPr>
          <p:nvPr>
            <p:ph type="ftr" sz="quarter" idx="11"/>
          </p:nvPr>
        </p:nvSpPr>
        <p:spPr/>
        <p:txBody>
          <a:bodyPr/>
          <a:lstStyle>
            <a:lvl1pPr fontAlgn="auto">
              <a:spcBef>
                <a:spcPts val="0"/>
              </a:spcBef>
              <a:spcAft>
                <a:spcPts val="0"/>
              </a:spcAft>
              <a:defRPr/>
            </a:lvl1pPr>
          </a:lstStyle>
          <a:p>
            <a:pPr>
              <a:defRPr/>
            </a:pPr>
            <a:endParaRPr lang="en-US" altLang="en-US"/>
          </a:p>
        </p:txBody>
      </p:sp>
      <p:sp>
        <p:nvSpPr>
          <p:cNvPr id="6" name="Slide Number Placeholder 5"/>
          <p:cNvSpPr>
            <a:spLocks noGrp="1"/>
          </p:cNvSpPr>
          <p:nvPr>
            <p:ph type="sldNum" sz="quarter" idx="12"/>
          </p:nvPr>
        </p:nvSpPr>
        <p:spPr/>
        <p:txBody>
          <a:bodyPr/>
          <a:lstStyle>
            <a:lvl1pPr fontAlgn="auto">
              <a:spcBef>
                <a:spcPts val="0"/>
              </a:spcBef>
              <a:spcAft>
                <a:spcPts val="0"/>
              </a:spcAft>
              <a:defRPr/>
            </a:lvl1pPr>
          </a:lstStyle>
          <a:p>
            <a:pPr>
              <a:defRPr/>
            </a:pPr>
            <a:fld id="{E9A74542-8A37-4925-BC58-EFE7A3AD84E9}" type="slidenum">
              <a:rPr lang="en-US" altLang="en-US"/>
              <a:pPr>
                <a:defRPr/>
              </a:pPr>
              <a:t>‹#›</a:t>
            </a:fld>
            <a:endParaRPr lang="en-US" altLang="en-US"/>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fontAlgn="auto">
              <a:spcBef>
                <a:spcPts val="0"/>
              </a:spcBef>
              <a:spcAft>
                <a:spcPts val="0"/>
              </a:spcAft>
              <a:defRPr/>
            </a:lvl1pPr>
          </a:lstStyle>
          <a:p>
            <a:pPr>
              <a:defRPr/>
            </a:pPr>
            <a:endParaRPr lang="en-US" altLang="en-US"/>
          </a:p>
        </p:txBody>
      </p:sp>
      <p:sp>
        <p:nvSpPr>
          <p:cNvPr id="6" name="Footer Placeholder 5"/>
          <p:cNvSpPr>
            <a:spLocks noGrp="1"/>
          </p:cNvSpPr>
          <p:nvPr>
            <p:ph type="ftr" sz="quarter" idx="11"/>
          </p:nvPr>
        </p:nvSpPr>
        <p:spPr/>
        <p:txBody>
          <a:bodyPr/>
          <a:lstStyle>
            <a:lvl1pPr fontAlgn="auto">
              <a:spcBef>
                <a:spcPts val="0"/>
              </a:spcBef>
              <a:spcAft>
                <a:spcPts val="0"/>
              </a:spcAft>
              <a:defRPr/>
            </a:lvl1pPr>
          </a:lstStyle>
          <a:p>
            <a:pPr>
              <a:defRPr/>
            </a:pPr>
            <a:endParaRPr lang="en-US" altLang="en-US"/>
          </a:p>
        </p:txBody>
      </p:sp>
      <p:sp>
        <p:nvSpPr>
          <p:cNvPr id="7" name="Slide Number Placeholder 6"/>
          <p:cNvSpPr>
            <a:spLocks noGrp="1"/>
          </p:cNvSpPr>
          <p:nvPr>
            <p:ph type="sldNum" sz="quarter" idx="12"/>
          </p:nvPr>
        </p:nvSpPr>
        <p:spPr/>
        <p:txBody>
          <a:bodyPr/>
          <a:lstStyle>
            <a:lvl1pPr fontAlgn="auto">
              <a:spcBef>
                <a:spcPts val="0"/>
              </a:spcBef>
              <a:spcAft>
                <a:spcPts val="0"/>
              </a:spcAft>
              <a:defRPr/>
            </a:lvl1pPr>
          </a:lstStyle>
          <a:p>
            <a:pPr>
              <a:defRPr/>
            </a:pPr>
            <a:fld id="{FBEA81F3-E5E4-43DF-B3BA-60CF584E9C83}" type="slidenum">
              <a:rPr lang="en-US" altLang="en-US"/>
              <a:pPr>
                <a:defRPr/>
              </a:pPr>
              <a:t>‹#›</a:t>
            </a:fld>
            <a:endParaRPr lang="en-US" altLang="en-US"/>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fontAlgn="auto">
              <a:spcBef>
                <a:spcPts val="0"/>
              </a:spcBef>
              <a:spcAft>
                <a:spcPts val="0"/>
              </a:spcAft>
              <a:defRPr/>
            </a:lvl1pPr>
          </a:lstStyle>
          <a:p>
            <a:pPr>
              <a:defRPr/>
            </a:pPr>
            <a:endParaRPr lang="en-US" altLang="en-US"/>
          </a:p>
        </p:txBody>
      </p:sp>
      <p:sp>
        <p:nvSpPr>
          <p:cNvPr id="8" name="Footer Placeholder 7"/>
          <p:cNvSpPr>
            <a:spLocks noGrp="1"/>
          </p:cNvSpPr>
          <p:nvPr>
            <p:ph type="ftr" sz="quarter" idx="11"/>
          </p:nvPr>
        </p:nvSpPr>
        <p:spPr/>
        <p:txBody>
          <a:bodyPr/>
          <a:lstStyle>
            <a:lvl1pPr fontAlgn="auto">
              <a:spcBef>
                <a:spcPts val="0"/>
              </a:spcBef>
              <a:spcAft>
                <a:spcPts val="0"/>
              </a:spcAft>
              <a:defRPr/>
            </a:lvl1pPr>
          </a:lstStyle>
          <a:p>
            <a:pPr>
              <a:defRPr/>
            </a:pPr>
            <a:endParaRPr lang="en-US" altLang="en-US"/>
          </a:p>
        </p:txBody>
      </p:sp>
      <p:sp>
        <p:nvSpPr>
          <p:cNvPr id="9" name="Slide Number Placeholder 8"/>
          <p:cNvSpPr>
            <a:spLocks noGrp="1"/>
          </p:cNvSpPr>
          <p:nvPr>
            <p:ph type="sldNum" sz="quarter" idx="12"/>
          </p:nvPr>
        </p:nvSpPr>
        <p:spPr/>
        <p:txBody>
          <a:bodyPr/>
          <a:lstStyle>
            <a:lvl1pPr fontAlgn="auto">
              <a:spcBef>
                <a:spcPts val="0"/>
              </a:spcBef>
              <a:spcAft>
                <a:spcPts val="0"/>
              </a:spcAft>
              <a:defRPr/>
            </a:lvl1pPr>
          </a:lstStyle>
          <a:p>
            <a:pPr>
              <a:defRPr/>
            </a:pPr>
            <a:fld id="{3FC74B03-E4F6-4D89-9F80-A458F491B272}" type="slidenum">
              <a:rPr lang="en-US" altLang="en-US"/>
              <a:pPr>
                <a:defRPr/>
              </a:pPr>
              <a:t>‹#›</a:t>
            </a:fld>
            <a:endParaRPr lang="en-US" altLang="en-US"/>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fontAlgn="auto">
              <a:spcBef>
                <a:spcPts val="0"/>
              </a:spcBef>
              <a:spcAft>
                <a:spcPts val="0"/>
              </a:spcAft>
              <a:defRPr/>
            </a:lvl1pPr>
          </a:lstStyle>
          <a:p>
            <a:pPr>
              <a:defRPr/>
            </a:pPr>
            <a:endParaRPr lang="en-US" altLang="en-US"/>
          </a:p>
        </p:txBody>
      </p:sp>
      <p:sp>
        <p:nvSpPr>
          <p:cNvPr id="4" name="Footer Placeholder 3"/>
          <p:cNvSpPr>
            <a:spLocks noGrp="1"/>
          </p:cNvSpPr>
          <p:nvPr>
            <p:ph type="ftr" sz="quarter" idx="11"/>
          </p:nvPr>
        </p:nvSpPr>
        <p:spPr/>
        <p:txBody>
          <a:bodyPr/>
          <a:lstStyle>
            <a:lvl1pPr fontAlgn="auto">
              <a:spcBef>
                <a:spcPts val="0"/>
              </a:spcBef>
              <a:spcAft>
                <a:spcPts val="0"/>
              </a:spcAft>
              <a:defRPr/>
            </a:lvl1pPr>
          </a:lstStyle>
          <a:p>
            <a:pPr>
              <a:defRPr/>
            </a:pPr>
            <a:endParaRPr lang="en-US" altLang="en-US"/>
          </a:p>
        </p:txBody>
      </p:sp>
      <p:sp>
        <p:nvSpPr>
          <p:cNvPr id="5" name="Slide Number Placeholder 4"/>
          <p:cNvSpPr>
            <a:spLocks noGrp="1"/>
          </p:cNvSpPr>
          <p:nvPr>
            <p:ph type="sldNum" sz="quarter" idx="12"/>
          </p:nvPr>
        </p:nvSpPr>
        <p:spPr/>
        <p:txBody>
          <a:bodyPr/>
          <a:lstStyle>
            <a:lvl1pPr fontAlgn="auto">
              <a:spcBef>
                <a:spcPts val="0"/>
              </a:spcBef>
              <a:spcAft>
                <a:spcPts val="0"/>
              </a:spcAft>
              <a:defRPr/>
            </a:lvl1pPr>
          </a:lstStyle>
          <a:p>
            <a:pPr>
              <a:defRPr/>
            </a:pPr>
            <a:fld id="{663F31EA-5DC1-4E88-B2C2-C4AE9B2D1F67}" type="slidenum">
              <a:rPr lang="en-US" altLang="en-US"/>
              <a:pPr>
                <a:defRPr/>
              </a:pPr>
              <a:t>‹#›</a:t>
            </a:fld>
            <a:endParaRPr lang="en-US" altLang="en-US"/>
          </a:p>
        </p:txBody>
      </p:sp>
    </p:spTree>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fontAlgn="auto">
              <a:spcBef>
                <a:spcPts val="0"/>
              </a:spcBef>
              <a:spcAft>
                <a:spcPts val="0"/>
              </a:spcAft>
              <a:defRPr/>
            </a:lvl1pPr>
          </a:lstStyle>
          <a:p>
            <a:pPr>
              <a:defRPr/>
            </a:pPr>
            <a:endParaRPr lang="en-US" altLang="en-US"/>
          </a:p>
        </p:txBody>
      </p:sp>
      <p:sp>
        <p:nvSpPr>
          <p:cNvPr id="3" name="Footer Placeholder 2"/>
          <p:cNvSpPr>
            <a:spLocks noGrp="1"/>
          </p:cNvSpPr>
          <p:nvPr>
            <p:ph type="ftr" sz="quarter" idx="11"/>
          </p:nvPr>
        </p:nvSpPr>
        <p:spPr/>
        <p:txBody>
          <a:bodyPr/>
          <a:lstStyle>
            <a:lvl1pPr fontAlgn="auto">
              <a:spcBef>
                <a:spcPts val="0"/>
              </a:spcBef>
              <a:spcAft>
                <a:spcPts val="0"/>
              </a:spcAft>
              <a:defRPr/>
            </a:lvl1pPr>
          </a:lstStyle>
          <a:p>
            <a:pPr>
              <a:defRPr/>
            </a:pPr>
            <a:endParaRPr lang="en-US" altLang="en-US"/>
          </a:p>
        </p:txBody>
      </p:sp>
      <p:sp>
        <p:nvSpPr>
          <p:cNvPr id="4" name="Slide Number Placeholder 3"/>
          <p:cNvSpPr>
            <a:spLocks noGrp="1"/>
          </p:cNvSpPr>
          <p:nvPr>
            <p:ph type="sldNum" sz="quarter" idx="12"/>
          </p:nvPr>
        </p:nvSpPr>
        <p:spPr/>
        <p:txBody>
          <a:bodyPr/>
          <a:lstStyle>
            <a:lvl1pPr fontAlgn="auto">
              <a:spcBef>
                <a:spcPts val="0"/>
              </a:spcBef>
              <a:spcAft>
                <a:spcPts val="0"/>
              </a:spcAft>
              <a:defRPr/>
            </a:lvl1pPr>
          </a:lstStyle>
          <a:p>
            <a:pPr>
              <a:defRPr/>
            </a:pPr>
            <a:fld id="{B5F91501-0B34-4EAA-B533-C9199B5B24B0}" type="slidenum">
              <a:rPr lang="en-US" altLang="en-US"/>
              <a:pPr>
                <a:defRPr/>
              </a:pPr>
              <a:t>‹#›</a:t>
            </a:fld>
            <a:endParaRPr lang="en-US" altLang="en-US"/>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lvl1pPr fontAlgn="auto">
              <a:spcBef>
                <a:spcPts val="0"/>
              </a:spcBef>
              <a:spcAft>
                <a:spcPts val="0"/>
              </a:spcAft>
              <a:defRPr/>
            </a:lvl1pPr>
          </a:lstStyle>
          <a:p>
            <a:pPr>
              <a:defRPr/>
            </a:pPr>
            <a:endParaRPr lang="en-US" altLang="en-US"/>
          </a:p>
        </p:txBody>
      </p:sp>
      <p:sp>
        <p:nvSpPr>
          <p:cNvPr id="6" name="Footer Placeholder 5"/>
          <p:cNvSpPr>
            <a:spLocks noGrp="1"/>
          </p:cNvSpPr>
          <p:nvPr>
            <p:ph type="ftr" sz="quarter" idx="11"/>
          </p:nvPr>
        </p:nvSpPr>
        <p:spPr/>
        <p:txBody>
          <a:bodyPr/>
          <a:lstStyle>
            <a:lvl1pPr fontAlgn="auto">
              <a:spcBef>
                <a:spcPts val="0"/>
              </a:spcBef>
              <a:spcAft>
                <a:spcPts val="0"/>
              </a:spcAft>
              <a:defRPr/>
            </a:lvl1pPr>
          </a:lstStyle>
          <a:p>
            <a:pPr>
              <a:defRPr/>
            </a:pPr>
            <a:endParaRPr lang="en-US" altLang="en-US"/>
          </a:p>
        </p:txBody>
      </p:sp>
      <p:sp>
        <p:nvSpPr>
          <p:cNvPr id="7" name="Slide Number Placeholder 6"/>
          <p:cNvSpPr>
            <a:spLocks noGrp="1"/>
          </p:cNvSpPr>
          <p:nvPr>
            <p:ph type="sldNum" sz="quarter" idx="12"/>
          </p:nvPr>
        </p:nvSpPr>
        <p:spPr/>
        <p:txBody>
          <a:bodyPr/>
          <a:lstStyle>
            <a:lvl1pPr fontAlgn="auto">
              <a:spcBef>
                <a:spcPts val="0"/>
              </a:spcBef>
              <a:spcAft>
                <a:spcPts val="0"/>
              </a:spcAft>
              <a:defRPr/>
            </a:lvl1pPr>
          </a:lstStyle>
          <a:p>
            <a:pPr>
              <a:defRPr/>
            </a:pPr>
            <a:fld id="{D7E7C776-DEA1-4352-B0CD-8BC22403347C}" type="slidenum">
              <a:rPr lang="en-US" altLang="en-US"/>
              <a:pPr>
                <a:defRPr/>
              </a:pPr>
              <a:t>‹#›</a:t>
            </a:fld>
            <a:endParaRPr lang="en-US" altLang="en-US"/>
          </a:p>
        </p:txBody>
      </p:sp>
    </p:spTree>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lvl1pPr fontAlgn="auto">
              <a:spcBef>
                <a:spcPts val="0"/>
              </a:spcBef>
              <a:spcAft>
                <a:spcPts val="0"/>
              </a:spcAft>
              <a:defRPr/>
            </a:lvl1pPr>
          </a:lstStyle>
          <a:p>
            <a:pPr>
              <a:defRPr/>
            </a:pPr>
            <a:endParaRPr lang="en-US" altLang="en-US"/>
          </a:p>
        </p:txBody>
      </p:sp>
      <p:sp>
        <p:nvSpPr>
          <p:cNvPr id="6" name="Footer Placeholder 5"/>
          <p:cNvSpPr>
            <a:spLocks noGrp="1"/>
          </p:cNvSpPr>
          <p:nvPr>
            <p:ph type="ftr" sz="quarter" idx="11"/>
          </p:nvPr>
        </p:nvSpPr>
        <p:spPr/>
        <p:txBody>
          <a:bodyPr/>
          <a:lstStyle>
            <a:lvl1pPr fontAlgn="auto">
              <a:spcBef>
                <a:spcPts val="0"/>
              </a:spcBef>
              <a:spcAft>
                <a:spcPts val="0"/>
              </a:spcAft>
              <a:defRPr/>
            </a:lvl1pPr>
          </a:lstStyle>
          <a:p>
            <a:pPr>
              <a:defRPr/>
            </a:pPr>
            <a:endParaRPr lang="en-US" altLang="en-US"/>
          </a:p>
        </p:txBody>
      </p:sp>
      <p:sp>
        <p:nvSpPr>
          <p:cNvPr id="7" name="Slide Number Placeholder 6"/>
          <p:cNvSpPr>
            <a:spLocks noGrp="1"/>
          </p:cNvSpPr>
          <p:nvPr>
            <p:ph type="sldNum" sz="quarter" idx="12"/>
          </p:nvPr>
        </p:nvSpPr>
        <p:spPr/>
        <p:txBody>
          <a:bodyPr/>
          <a:lstStyle>
            <a:lvl1pPr fontAlgn="auto">
              <a:spcBef>
                <a:spcPts val="0"/>
              </a:spcBef>
              <a:spcAft>
                <a:spcPts val="0"/>
              </a:spcAft>
              <a:defRPr/>
            </a:lvl1pPr>
          </a:lstStyle>
          <a:p>
            <a:pPr>
              <a:defRPr/>
            </a:pPr>
            <a:fld id="{A44512C9-55C1-4B17-9CB6-3FF1E9F52E59}" type="slidenum">
              <a:rPr lang="en-US" altLang="en-US"/>
              <a:pPr>
                <a:defRPr/>
              </a:pPr>
              <a:t>‹#›</a:t>
            </a:fld>
            <a:endParaRPr lang="en-US" altLang="en-US"/>
          </a:p>
        </p:txBody>
      </p:sp>
    </p:spTree>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fontAlgn="auto">
              <a:spcBef>
                <a:spcPts val="0"/>
              </a:spcBef>
              <a:spcAft>
                <a:spcPts val="0"/>
              </a:spcAft>
              <a:defRPr/>
            </a:lvl1pPr>
          </a:lstStyle>
          <a:p>
            <a:pPr>
              <a:defRPr/>
            </a:pPr>
            <a:endParaRPr lang="en-US" altLang="en-US"/>
          </a:p>
        </p:txBody>
      </p:sp>
      <p:sp>
        <p:nvSpPr>
          <p:cNvPr id="5" name="Footer Placeholder 4"/>
          <p:cNvSpPr>
            <a:spLocks noGrp="1"/>
          </p:cNvSpPr>
          <p:nvPr>
            <p:ph type="ftr" sz="quarter" idx="11"/>
          </p:nvPr>
        </p:nvSpPr>
        <p:spPr/>
        <p:txBody>
          <a:bodyPr/>
          <a:lstStyle>
            <a:lvl1pPr fontAlgn="auto">
              <a:spcBef>
                <a:spcPts val="0"/>
              </a:spcBef>
              <a:spcAft>
                <a:spcPts val="0"/>
              </a:spcAft>
              <a:defRPr/>
            </a:lvl1pPr>
          </a:lstStyle>
          <a:p>
            <a:pPr>
              <a:defRPr/>
            </a:pPr>
            <a:endParaRPr lang="en-US" altLang="en-US"/>
          </a:p>
        </p:txBody>
      </p:sp>
      <p:sp>
        <p:nvSpPr>
          <p:cNvPr id="6" name="Slide Number Placeholder 5"/>
          <p:cNvSpPr>
            <a:spLocks noGrp="1"/>
          </p:cNvSpPr>
          <p:nvPr>
            <p:ph type="sldNum" sz="quarter" idx="12"/>
          </p:nvPr>
        </p:nvSpPr>
        <p:spPr/>
        <p:txBody>
          <a:bodyPr/>
          <a:lstStyle>
            <a:lvl1pPr fontAlgn="auto">
              <a:spcBef>
                <a:spcPts val="0"/>
              </a:spcBef>
              <a:spcAft>
                <a:spcPts val="0"/>
              </a:spcAft>
              <a:defRPr/>
            </a:lvl1pPr>
          </a:lstStyle>
          <a:p>
            <a:pPr>
              <a:defRPr/>
            </a:pPr>
            <a:fld id="{451FD1A9-33F2-47E8-B22A-68144814EF7B}" type="slidenum">
              <a:rPr lang="en-US" altLang="en-US"/>
              <a:pPr>
                <a:defRPr/>
              </a:pPr>
              <a:t>‹#›</a:t>
            </a:fld>
            <a:endParaRPr lang="en-US" altLang="en-US"/>
          </a:p>
        </p:txBody>
      </p:sp>
    </p:spTree>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28600"/>
            <a:ext cx="2057400" cy="58975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28600"/>
            <a:ext cx="6019800" cy="5897563"/>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fontAlgn="auto">
              <a:spcBef>
                <a:spcPts val="0"/>
              </a:spcBef>
              <a:spcAft>
                <a:spcPts val="0"/>
              </a:spcAft>
              <a:defRPr/>
            </a:lvl1pPr>
          </a:lstStyle>
          <a:p>
            <a:pPr>
              <a:defRPr/>
            </a:pPr>
            <a:endParaRPr lang="en-US" altLang="en-US"/>
          </a:p>
        </p:txBody>
      </p:sp>
      <p:sp>
        <p:nvSpPr>
          <p:cNvPr id="5" name="Footer Placeholder 4"/>
          <p:cNvSpPr>
            <a:spLocks noGrp="1"/>
          </p:cNvSpPr>
          <p:nvPr>
            <p:ph type="ftr" sz="quarter" idx="11"/>
          </p:nvPr>
        </p:nvSpPr>
        <p:spPr/>
        <p:txBody>
          <a:bodyPr/>
          <a:lstStyle>
            <a:lvl1pPr fontAlgn="auto">
              <a:spcBef>
                <a:spcPts val="0"/>
              </a:spcBef>
              <a:spcAft>
                <a:spcPts val="0"/>
              </a:spcAft>
              <a:defRPr/>
            </a:lvl1pPr>
          </a:lstStyle>
          <a:p>
            <a:pPr>
              <a:defRPr/>
            </a:pPr>
            <a:endParaRPr lang="en-US" altLang="en-US"/>
          </a:p>
        </p:txBody>
      </p:sp>
      <p:sp>
        <p:nvSpPr>
          <p:cNvPr id="6" name="Slide Number Placeholder 5"/>
          <p:cNvSpPr>
            <a:spLocks noGrp="1"/>
          </p:cNvSpPr>
          <p:nvPr>
            <p:ph type="sldNum" sz="quarter" idx="12"/>
          </p:nvPr>
        </p:nvSpPr>
        <p:spPr/>
        <p:txBody>
          <a:bodyPr/>
          <a:lstStyle>
            <a:lvl1pPr fontAlgn="auto">
              <a:spcBef>
                <a:spcPts val="0"/>
              </a:spcBef>
              <a:spcAft>
                <a:spcPts val="0"/>
              </a:spcAft>
              <a:defRPr/>
            </a:lvl1pPr>
          </a:lstStyle>
          <a:p>
            <a:pPr>
              <a:defRPr/>
            </a:pPr>
            <a:fld id="{39B8356D-2199-43F6-A627-82AB4791065E}" type="slidenum">
              <a:rPr lang="en-US" altLang="en-US"/>
              <a:pPr>
                <a:defRPr/>
              </a:pPr>
              <a:t>‹#›</a:t>
            </a:fld>
            <a:endParaRPr lang="en-US" altLang="en-US"/>
          </a:p>
        </p:txBody>
      </p:sp>
    </p:spTree>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54088" y="239713"/>
            <a:ext cx="7773987" cy="688975"/>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295400"/>
            <a:ext cx="4038600" cy="4830763"/>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95400"/>
            <a:ext cx="4038600" cy="4830763"/>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fontAlgn="auto">
              <a:spcBef>
                <a:spcPts val="0"/>
              </a:spcBef>
              <a:spcAft>
                <a:spcPts val="0"/>
              </a:spcAft>
              <a:defRPr>
                <a:latin typeface=".VnTimeH" pitchFamily="34" charset="0"/>
                <a:cs typeface="Arial" charset="0"/>
              </a:defRPr>
            </a:lvl1pPr>
          </a:lstStyle>
          <a:p>
            <a:pPr>
              <a:defRPr/>
            </a:pPr>
            <a:endParaRPr lang="en-US" altLang="en-US"/>
          </a:p>
        </p:txBody>
      </p:sp>
      <p:sp>
        <p:nvSpPr>
          <p:cNvPr id="6" name="Footer Placeholder 5"/>
          <p:cNvSpPr>
            <a:spLocks noGrp="1"/>
          </p:cNvSpPr>
          <p:nvPr>
            <p:ph type="ftr" sz="quarter" idx="11"/>
          </p:nvPr>
        </p:nvSpPr>
        <p:spPr/>
        <p:txBody>
          <a:bodyPr/>
          <a:lstStyle>
            <a:lvl1pPr fontAlgn="auto">
              <a:spcBef>
                <a:spcPts val="0"/>
              </a:spcBef>
              <a:spcAft>
                <a:spcPts val="0"/>
              </a:spcAft>
              <a:defRPr>
                <a:latin typeface=".VnTimeH" pitchFamily="34" charset="0"/>
                <a:cs typeface="Arial" charset="0"/>
              </a:defRPr>
            </a:lvl1pPr>
          </a:lstStyle>
          <a:p>
            <a:pPr>
              <a:defRPr/>
            </a:pPr>
            <a:endParaRPr lang="en-US" altLang="en-US"/>
          </a:p>
        </p:txBody>
      </p:sp>
      <p:sp>
        <p:nvSpPr>
          <p:cNvPr id="7" name="Slide Number Placeholder 6"/>
          <p:cNvSpPr>
            <a:spLocks noGrp="1"/>
          </p:cNvSpPr>
          <p:nvPr>
            <p:ph type="sldNum" sz="quarter" idx="12"/>
          </p:nvPr>
        </p:nvSpPr>
        <p:spPr/>
        <p:txBody>
          <a:bodyPr/>
          <a:lstStyle>
            <a:lvl1pPr fontAlgn="auto">
              <a:spcBef>
                <a:spcPts val="0"/>
              </a:spcBef>
              <a:spcAft>
                <a:spcPts val="0"/>
              </a:spcAft>
              <a:defRPr>
                <a:latin typeface=".VnTimeH" pitchFamily="34" charset="0"/>
                <a:cs typeface="Arial" charset="0"/>
              </a:defRPr>
            </a:lvl1pPr>
          </a:lstStyle>
          <a:p>
            <a:pPr>
              <a:defRPr/>
            </a:pPr>
            <a:fld id="{36AA9A19-01D4-404E-8198-976109BC7A09}" type="slidenum">
              <a:rPr lang="en-US" altLang="en-US"/>
              <a:pPr>
                <a:defRPr/>
              </a:pPr>
              <a:t>‹#›</a:t>
            </a:fld>
            <a:endParaRPr lang="en-US"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2.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2.pn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2.pn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image" Target="../media/image2.png"/><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theme" Target="../theme/theme6.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slideLayout" Target="../slideLayouts/slideLayout67.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5.xml"/><Relationship Id="rId13" Type="http://schemas.openxmlformats.org/officeDocument/2006/relationships/theme" Target="../theme/theme7.xml"/><Relationship Id="rId3" Type="http://schemas.openxmlformats.org/officeDocument/2006/relationships/slideLayout" Target="../slideLayouts/slideLayout70.xml"/><Relationship Id="rId7" Type="http://schemas.openxmlformats.org/officeDocument/2006/relationships/slideLayout" Target="../slideLayouts/slideLayout74.xml"/><Relationship Id="rId12" Type="http://schemas.openxmlformats.org/officeDocument/2006/relationships/slideLayout" Target="../slideLayouts/slideLayout79.xml"/><Relationship Id="rId2" Type="http://schemas.openxmlformats.org/officeDocument/2006/relationships/slideLayout" Target="../slideLayouts/slideLayout69.xml"/><Relationship Id="rId1" Type="http://schemas.openxmlformats.org/officeDocument/2006/relationships/slideLayout" Target="../slideLayouts/slideLayout68.xml"/><Relationship Id="rId6" Type="http://schemas.openxmlformats.org/officeDocument/2006/relationships/slideLayout" Target="../slideLayouts/slideLayout73.xml"/><Relationship Id="rId11" Type="http://schemas.openxmlformats.org/officeDocument/2006/relationships/slideLayout" Target="../slideLayouts/slideLayout78.xml"/><Relationship Id="rId5" Type="http://schemas.openxmlformats.org/officeDocument/2006/relationships/slideLayout" Target="../slideLayouts/slideLayout72.xml"/><Relationship Id="rId10" Type="http://schemas.openxmlformats.org/officeDocument/2006/relationships/slideLayout" Target="../slideLayouts/slideLayout77.xml"/><Relationship Id="rId4" Type="http://schemas.openxmlformats.org/officeDocument/2006/relationships/slideLayout" Target="../slideLayouts/slideLayout71.xml"/><Relationship Id="rId9" Type="http://schemas.openxmlformats.org/officeDocument/2006/relationships/slideLayout" Target="../slideLayouts/slideLayout7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47" name="Rectangle 23"/>
          <p:cNvSpPr>
            <a:spLocks noChangeArrowheads="1"/>
          </p:cNvSpPr>
          <p:nvPr/>
        </p:nvSpPr>
        <p:spPr bwMode="ltGray">
          <a:xfrm>
            <a:off x="0" y="3124200"/>
            <a:ext cx="9144000" cy="3733800"/>
          </a:xfrm>
          <a:prstGeom prst="rect">
            <a:avLst/>
          </a:prstGeom>
          <a:gradFill rotWithShape="1">
            <a:gsLst>
              <a:gs pos="0">
                <a:srgbClr val="96D7F4">
                  <a:gamma/>
                  <a:tint val="0"/>
                  <a:invGamma/>
                  <a:alpha val="0"/>
                </a:srgbClr>
              </a:gs>
              <a:gs pos="100000">
                <a:srgbClr val="96D7F4">
                  <a:alpha val="69000"/>
                </a:srgbClr>
              </a:gs>
            </a:gsLst>
            <a:lin ang="5400000" scaled="1"/>
          </a:gradFill>
          <a:ln>
            <a:noFill/>
          </a:ln>
          <a:effectLst/>
          <a:extLst/>
        </p:spPr>
        <p:txBody>
          <a:bodyPr wrap="none" anchor="ctr"/>
          <a:lstStyle/>
          <a:p>
            <a:pPr>
              <a:defRPr/>
            </a:pPr>
            <a:endParaRPr lang="en-US" sz="1800">
              <a:latin typeface="Arial" panose="020B0604020202020204" pitchFamily="34" charset="0"/>
              <a:cs typeface="+mn-cs"/>
            </a:endParaRPr>
          </a:p>
        </p:txBody>
      </p:sp>
      <p:sp>
        <p:nvSpPr>
          <p:cNvPr id="51301" name="Freeform 101"/>
          <p:cNvSpPr>
            <a:spLocks/>
          </p:cNvSpPr>
          <p:nvPr/>
        </p:nvSpPr>
        <p:spPr bwMode="ltGray">
          <a:xfrm>
            <a:off x="-9525" y="5348288"/>
            <a:ext cx="9153525" cy="1509712"/>
          </a:xfrm>
          <a:custGeom>
            <a:avLst/>
            <a:gdLst>
              <a:gd name="connsiteX0" fmla="*/ 8 w 5766"/>
              <a:gd name="connsiteY0" fmla="*/ 1000 h 1327"/>
              <a:gd name="connsiteX1" fmla="*/ 1778 w 5766"/>
              <a:gd name="connsiteY1" fmla="*/ 1072 h 1327"/>
              <a:gd name="connsiteX2" fmla="*/ 5760 w 5766"/>
              <a:gd name="connsiteY2" fmla="*/ 1122 h 1327"/>
              <a:gd name="connsiteX3" fmla="*/ 5766 w 5766"/>
              <a:gd name="connsiteY3" fmla="*/ 0 h 1327"/>
              <a:gd name="connsiteX4" fmla="*/ 1764 w 5766"/>
              <a:gd name="connsiteY4" fmla="*/ 1032 h 1327"/>
              <a:gd name="connsiteX5" fmla="*/ 0 w 5766"/>
              <a:gd name="connsiteY5" fmla="*/ 720 h 1327"/>
              <a:gd name="connsiteX6" fmla="*/ 0 w 5766"/>
              <a:gd name="connsiteY6" fmla="*/ 1008 h 1327"/>
              <a:gd name="connsiteX0" fmla="*/ 8 w 5766"/>
              <a:gd name="connsiteY0" fmla="*/ 1000 h 1289"/>
              <a:gd name="connsiteX1" fmla="*/ 5760 w 5766"/>
              <a:gd name="connsiteY1" fmla="*/ 1122 h 1289"/>
              <a:gd name="connsiteX2" fmla="*/ 5766 w 5766"/>
              <a:gd name="connsiteY2" fmla="*/ 0 h 1289"/>
              <a:gd name="connsiteX3" fmla="*/ 1764 w 5766"/>
              <a:gd name="connsiteY3" fmla="*/ 1032 h 1289"/>
              <a:gd name="connsiteX4" fmla="*/ 0 w 5766"/>
              <a:gd name="connsiteY4" fmla="*/ 720 h 1289"/>
              <a:gd name="connsiteX5" fmla="*/ 0 w 5766"/>
              <a:gd name="connsiteY5" fmla="*/ 1008 h 1289"/>
              <a:gd name="connsiteX0" fmla="*/ 8 w 5766"/>
              <a:gd name="connsiteY0" fmla="*/ 1000 h 1122"/>
              <a:gd name="connsiteX1" fmla="*/ 5760 w 5766"/>
              <a:gd name="connsiteY1" fmla="*/ 1122 h 1122"/>
              <a:gd name="connsiteX2" fmla="*/ 5766 w 5766"/>
              <a:gd name="connsiteY2" fmla="*/ 0 h 1122"/>
              <a:gd name="connsiteX3" fmla="*/ 1764 w 5766"/>
              <a:gd name="connsiteY3" fmla="*/ 1032 h 1122"/>
              <a:gd name="connsiteX4" fmla="*/ 0 w 5766"/>
              <a:gd name="connsiteY4" fmla="*/ 720 h 1122"/>
              <a:gd name="connsiteX5" fmla="*/ 0 w 5766"/>
              <a:gd name="connsiteY5" fmla="*/ 1008 h 1122"/>
              <a:gd name="connsiteX0" fmla="*/ 8 w 5766"/>
              <a:gd name="connsiteY0" fmla="*/ 1000 h 1134"/>
              <a:gd name="connsiteX1" fmla="*/ 5760 w 5766"/>
              <a:gd name="connsiteY1" fmla="*/ 1122 h 1134"/>
              <a:gd name="connsiteX2" fmla="*/ 5766 w 5766"/>
              <a:gd name="connsiteY2" fmla="*/ 0 h 1134"/>
              <a:gd name="connsiteX3" fmla="*/ 1764 w 5766"/>
              <a:gd name="connsiteY3" fmla="*/ 1032 h 1134"/>
              <a:gd name="connsiteX4" fmla="*/ 0 w 5766"/>
              <a:gd name="connsiteY4" fmla="*/ 720 h 1134"/>
              <a:gd name="connsiteX5" fmla="*/ 0 w 5766"/>
              <a:gd name="connsiteY5" fmla="*/ 1134 h 1134"/>
              <a:gd name="connsiteX0" fmla="*/ 8 w 5766"/>
              <a:gd name="connsiteY0" fmla="*/ 1000 h 1134"/>
              <a:gd name="connsiteX1" fmla="*/ 5760 w 5766"/>
              <a:gd name="connsiteY1" fmla="*/ 1122 h 1134"/>
              <a:gd name="connsiteX2" fmla="*/ 5766 w 5766"/>
              <a:gd name="connsiteY2" fmla="*/ 0 h 1134"/>
              <a:gd name="connsiteX3" fmla="*/ 1764 w 5766"/>
              <a:gd name="connsiteY3" fmla="*/ 1032 h 1134"/>
              <a:gd name="connsiteX4" fmla="*/ 0 w 5766"/>
              <a:gd name="connsiteY4" fmla="*/ 720 h 1134"/>
              <a:gd name="connsiteX5" fmla="*/ 0 w 5766"/>
              <a:gd name="connsiteY5" fmla="*/ 1134 h 1134"/>
              <a:gd name="connsiteX0" fmla="*/ 638 w 5766"/>
              <a:gd name="connsiteY0" fmla="*/ 1126 h 1134"/>
              <a:gd name="connsiteX1" fmla="*/ 5760 w 5766"/>
              <a:gd name="connsiteY1" fmla="*/ 1122 h 1134"/>
              <a:gd name="connsiteX2" fmla="*/ 5766 w 5766"/>
              <a:gd name="connsiteY2" fmla="*/ 0 h 1134"/>
              <a:gd name="connsiteX3" fmla="*/ 1764 w 5766"/>
              <a:gd name="connsiteY3" fmla="*/ 1032 h 1134"/>
              <a:gd name="connsiteX4" fmla="*/ 0 w 5766"/>
              <a:gd name="connsiteY4" fmla="*/ 720 h 1134"/>
              <a:gd name="connsiteX5" fmla="*/ 0 w 5766"/>
              <a:gd name="connsiteY5" fmla="*/ 1134 h 1134"/>
              <a:gd name="connsiteX0" fmla="*/ 5760 w 5766"/>
              <a:gd name="connsiteY0" fmla="*/ 1122 h 1134"/>
              <a:gd name="connsiteX1" fmla="*/ 5766 w 5766"/>
              <a:gd name="connsiteY1" fmla="*/ 0 h 1134"/>
              <a:gd name="connsiteX2" fmla="*/ 1764 w 5766"/>
              <a:gd name="connsiteY2" fmla="*/ 1032 h 1134"/>
              <a:gd name="connsiteX3" fmla="*/ 0 w 5766"/>
              <a:gd name="connsiteY3" fmla="*/ 720 h 1134"/>
              <a:gd name="connsiteX4" fmla="*/ 0 w 5766"/>
              <a:gd name="connsiteY4" fmla="*/ 1134 h 1134"/>
              <a:gd name="connsiteX0" fmla="*/ 5760 w 5766"/>
              <a:gd name="connsiteY0" fmla="*/ 1122 h 1134"/>
              <a:gd name="connsiteX1" fmla="*/ 5766 w 5766"/>
              <a:gd name="connsiteY1" fmla="*/ 0 h 1134"/>
              <a:gd name="connsiteX2" fmla="*/ 1764 w 5766"/>
              <a:gd name="connsiteY2" fmla="*/ 1032 h 1134"/>
              <a:gd name="connsiteX3" fmla="*/ 0 w 5766"/>
              <a:gd name="connsiteY3" fmla="*/ 720 h 1134"/>
              <a:gd name="connsiteX4" fmla="*/ 0 w 5766"/>
              <a:gd name="connsiteY4" fmla="*/ 1134 h 1134"/>
              <a:gd name="connsiteX0" fmla="*/ 5760 w 5766"/>
              <a:gd name="connsiteY0" fmla="*/ 1038 h 1054"/>
              <a:gd name="connsiteX1" fmla="*/ 5766 w 5766"/>
              <a:gd name="connsiteY1" fmla="*/ 0 h 1054"/>
              <a:gd name="connsiteX2" fmla="*/ 1764 w 5766"/>
              <a:gd name="connsiteY2" fmla="*/ 948 h 1054"/>
              <a:gd name="connsiteX3" fmla="*/ 0 w 5766"/>
              <a:gd name="connsiteY3" fmla="*/ 636 h 1054"/>
              <a:gd name="connsiteX4" fmla="*/ 0 w 5766"/>
              <a:gd name="connsiteY4" fmla="*/ 1050 h 1054"/>
              <a:gd name="connsiteX0" fmla="*/ 5760 w 5766"/>
              <a:gd name="connsiteY0" fmla="*/ 1038 h 1054"/>
              <a:gd name="connsiteX1" fmla="*/ 5766 w 5766"/>
              <a:gd name="connsiteY1" fmla="*/ 0 h 1054"/>
              <a:gd name="connsiteX2" fmla="*/ 1764 w 5766"/>
              <a:gd name="connsiteY2" fmla="*/ 948 h 1054"/>
              <a:gd name="connsiteX3" fmla="*/ 0 w 5766"/>
              <a:gd name="connsiteY3" fmla="*/ 636 h 1054"/>
              <a:gd name="connsiteX4" fmla="*/ 0 w 5766"/>
              <a:gd name="connsiteY4" fmla="*/ 1050 h 1054"/>
              <a:gd name="connsiteX0" fmla="*/ 5760 w 5766"/>
              <a:gd name="connsiteY0" fmla="*/ 1038 h 1054"/>
              <a:gd name="connsiteX1" fmla="*/ 5766 w 5766"/>
              <a:gd name="connsiteY1" fmla="*/ 0 h 1054"/>
              <a:gd name="connsiteX2" fmla="*/ 1764 w 5766"/>
              <a:gd name="connsiteY2" fmla="*/ 948 h 1054"/>
              <a:gd name="connsiteX3" fmla="*/ 0 w 5766"/>
              <a:gd name="connsiteY3" fmla="*/ 636 h 1054"/>
              <a:gd name="connsiteX4" fmla="*/ 0 w 5766"/>
              <a:gd name="connsiteY4" fmla="*/ 1050 h 1054"/>
              <a:gd name="connsiteX0" fmla="*/ 5760 w 5766"/>
              <a:gd name="connsiteY0" fmla="*/ 1038 h 1054"/>
              <a:gd name="connsiteX1" fmla="*/ 5766 w 5766"/>
              <a:gd name="connsiteY1" fmla="*/ 0 h 1054"/>
              <a:gd name="connsiteX2" fmla="*/ 1764 w 5766"/>
              <a:gd name="connsiteY2" fmla="*/ 948 h 1054"/>
              <a:gd name="connsiteX3" fmla="*/ 0 w 5766"/>
              <a:gd name="connsiteY3" fmla="*/ 636 h 1054"/>
              <a:gd name="connsiteX4" fmla="*/ 0 w 5766"/>
              <a:gd name="connsiteY4" fmla="*/ 1050 h 1054"/>
              <a:gd name="connsiteX0" fmla="*/ 5760 w 5766"/>
              <a:gd name="connsiteY0" fmla="*/ 1038 h 1054"/>
              <a:gd name="connsiteX1" fmla="*/ 5766 w 5766"/>
              <a:gd name="connsiteY1" fmla="*/ 0 h 1054"/>
              <a:gd name="connsiteX2" fmla="*/ 1764 w 5766"/>
              <a:gd name="connsiteY2" fmla="*/ 948 h 1054"/>
              <a:gd name="connsiteX3" fmla="*/ 0 w 5766"/>
              <a:gd name="connsiteY3" fmla="*/ 636 h 1054"/>
              <a:gd name="connsiteX4" fmla="*/ 0 w 5766"/>
              <a:gd name="connsiteY4" fmla="*/ 1050 h 1054"/>
              <a:gd name="connsiteX0" fmla="*/ 5760 w 5766"/>
              <a:gd name="connsiteY0" fmla="*/ 1038 h 1054"/>
              <a:gd name="connsiteX1" fmla="*/ 5766 w 5766"/>
              <a:gd name="connsiteY1" fmla="*/ 0 h 1054"/>
              <a:gd name="connsiteX2" fmla="*/ 1764 w 5766"/>
              <a:gd name="connsiteY2" fmla="*/ 948 h 1054"/>
              <a:gd name="connsiteX3" fmla="*/ 0 w 5766"/>
              <a:gd name="connsiteY3" fmla="*/ 636 h 1054"/>
              <a:gd name="connsiteX4" fmla="*/ 0 w 5766"/>
              <a:gd name="connsiteY4" fmla="*/ 1050 h 1054"/>
              <a:gd name="connsiteX0" fmla="*/ 5760 w 5766"/>
              <a:gd name="connsiteY0" fmla="*/ 1038 h 1054"/>
              <a:gd name="connsiteX1" fmla="*/ 5766 w 5766"/>
              <a:gd name="connsiteY1" fmla="*/ 0 h 1054"/>
              <a:gd name="connsiteX2" fmla="*/ 1764 w 5766"/>
              <a:gd name="connsiteY2" fmla="*/ 948 h 1054"/>
              <a:gd name="connsiteX3" fmla="*/ 0 w 5766"/>
              <a:gd name="connsiteY3" fmla="*/ 636 h 1054"/>
              <a:gd name="connsiteX4" fmla="*/ 0 w 5766"/>
              <a:gd name="connsiteY4" fmla="*/ 1050 h 1054"/>
              <a:gd name="connsiteX0" fmla="*/ 5760 w 5766"/>
              <a:gd name="connsiteY0" fmla="*/ 1038 h 1054"/>
              <a:gd name="connsiteX1" fmla="*/ 5766 w 5766"/>
              <a:gd name="connsiteY1" fmla="*/ 0 h 1054"/>
              <a:gd name="connsiteX2" fmla="*/ 1764 w 5766"/>
              <a:gd name="connsiteY2" fmla="*/ 948 h 1054"/>
              <a:gd name="connsiteX3" fmla="*/ 0 w 5766"/>
              <a:gd name="connsiteY3" fmla="*/ 636 h 1054"/>
              <a:gd name="connsiteX4" fmla="*/ 0 w 5766"/>
              <a:gd name="connsiteY4" fmla="*/ 1050 h 1054"/>
              <a:gd name="connsiteX0" fmla="*/ 5760 w 5766"/>
              <a:gd name="connsiteY0" fmla="*/ 1038 h 1050"/>
              <a:gd name="connsiteX1" fmla="*/ 5766 w 5766"/>
              <a:gd name="connsiteY1" fmla="*/ 0 h 1050"/>
              <a:gd name="connsiteX2" fmla="*/ 1764 w 5766"/>
              <a:gd name="connsiteY2" fmla="*/ 948 h 1050"/>
              <a:gd name="connsiteX3" fmla="*/ 0 w 5766"/>
              <a:gd name="connsiteY3" fmla="*/ 636 h 1050"/>
              <a:gd name="connsiteX4" fmla="*/ 0 w 5766"/>
              <a:gd name="connsiteY4" fmla="*/ 1050 h 1050"/>
              <a:gd name="connsiteX0" fmla="*/ 5760 w 5766"/>
              <a:gd name="connsiteY0" fmla="*/ 907 h 919"/>
              <a:gd name="connsiteX1" fmla="*/ 5766 w 5766"/>
              <a:gd name="connsiteY1" fmla="*/ 0 h 919"/>
              <a:gd name="connsiteX2" fmla="*/ 1764 w 5766"/>
              <a:gd name="connsiteY2" fmla="*/ 817 h 919"/>
              <a:gd name="connsiteX3" fmla="*/ 0 w 5766"/>
              <a:gd name="connsiteY3" fmla="*/ 505 h 919"/>
              <a:gd name="connsiteX4" fmla="*/ 0 w 5766"/>
              <a:gd name="connsiteY4" fmla="*/ 919 h 919"/>
              <a:gd name="connsiteX0" fmla="*/ 5760 w 5766"/>
              <a:gd name="connsiteY0" fmla="*/ 907 h 919"/>
              <a:gd name="connsiteX1" fmla="*/ 5766 w 5766"/>
              <a:gd name="connsiteY1" fmla="*/ 0 h 919"/>
              <a:gd name="connsiteX2" fmla="*/ 1764 w 5766"/>
              <a:gd name="connsiteY2" fmla="*/ 817 h 919"/>
              <a:gd name="connsiteX3" fmla="*/ 0 w 5766"/>
              <a:gd name="connsiteY3" fmla="*/ 505 h 919"/>
              <a:gd name="connsiteX4" fmla="*/ 0 w 5766"/>
              <a:gd name="connsiteY4" fmla="*/ 919 h 9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66" h="919">
                <a:moveTo>
                  <a:pt x="5760" y="907"/>
                </a:moveTo>
                <a:cubicBezTo>
                  <a:pt x="5762" y="605"/>
                  <a:pt x="5764" y="302"/>
                  <a:pt x="5766" y="0"/>
                </a:cubicBezTo>
                <a:cubicBezTo>
                  <a:pt x="5231" y="225"/>
                  <a:pt x="3742" y="745"/>
                  <a:pt x="1764" y="817"/>
                </a:cubicBezTo>
                <a:cubicBezTo>
                  <a:pt x="857" y="873"/>
                  <a:pt x="116" y="529"/>
                  <a:pt x="0" y="505"/>
                </a:cubicBezTo>
                <a:lnTo>
                  <a:pt x="0" y="919"/>
                </a:lnTo>
              </a:path>
            </a:pathLst>
          </a:custGeom>
          <a:solidFill>
            <a:srgbClr val="FFFFFF"/>
          </a:solidFill>
          <a:ln w="9525" cap="flat" cmpd="sng">
            <a:noFill/>
            <a:prstDash val="solid"/>
            <a:round/>
            <a:headEnd/>
            <a:tailEnd/>
          </a:ln>
          <a:effectLst/>
        </p:spPr>
        <p:txBody>
          <a:bodyPr/>
          <a:lstStyle/>
          <a:p>
            <a:pPr>
              <a:defRPr/>
            </a:pPr>
            <a:endParaRPr kumimoji="1" lang="ko-KR" altLang="en-US" sz="1800" dirty="0">
              <a:latin typeface="+mn-ea"/>
              <a:cs typeface="Arial Unicode MS" pitchFamily="50" charset="-127"/>
            </a:endParaRPr>
          </a:p>
        </p:txBody>
      </p:sp>
      <p:sp>
        <p:nvSpPr>
          <p:cNvPr id="11" name="Freeform 101"/>
          <p:cNvSpPr>
            <a:spLocks/>
          </p:cNvSpPr>
          <p:nvPr/>
        </p:nvSpPr>
        <p:spPr bwMode="gray">
          <a:xfrm>
            <a:off x="-9525" y="5711825"/>
            <a:ext cx="9172575" cy="1165225"/>
          </a:xfrm>
          <a:custGeom>
            <a:avLst/>
            <a:gdLst>
              <a:gd name="T0" fmla="*/ 9164638 w 5778"/>
              <a:gd name="T1" fmla="*/ 1162598 h 887"/>
              <a:gd name="T2" fmla="*/ 9172575 w 5778"/>
              <a:gd name="T3" fmla="*/ 0 h 887"/>
              <a:gd name="T4" fmla="*/ 2800350 w 5778"/>
              <a:gd name="T5" fmla="*/ 1031231 h 887"/>
              <a:gd name="T6" fmla="*/ 0 w 5778"/>
              <a:gd name="T7" fmla="*/ 621366 h 887"/>
              <a:gd name="T8" fmla="*/ 0 w 5778"/>
              <a:gd name="T9" fmla="*/ 1165225 h 887"/>
              <a:gd name="T10" fmla="*/ 0 60000 65536"/>
              <a:gd name="T11" fmla="*/ 0 60000 65536"/>
              <a:gd name="T12" fmla="*/ 0 60000 65536"/>
              <a:gd name="T13" fmla="*/ 0 60000 65536"/>
              <a:gd name="T14" fmla="*/ 0 60000 65536"/>
              <a:gd name="T15" fmla="*/ 0 w 5778"/>
              <a:gd name="T16" fmla="*/ 0 h 887"/>
              <a:gd name="T17" fmla="*/ 5778 w 5778"/>
              <a:gd name="T18" fmla="*/ 887 h 887"/>
            </a:gdLst>
            <a:ahLst/>
            <a:cxnLst>
              <a:cxn ang="T10">
                <a:pos x="T0" y="T1"/>
              </a:cxn>
              <a:cxn ang="T11">
                <a:pos x="T2" y="T3"/>
              </a:cxn>
              <a:cxn ang="T12">
                <a:pos x="T4" y="T5"/>
              </a:cxn>
              <a:cxn ang="T13">
                <a:pos x="T6" y="T7"/>
              </a:cxn>
              <a:cxn ang="T14">
                <a:pos x="T8" y="T9"/>
              </a:cxn>
            </a:cxnLst>
            <a:rect l="T15" t="T16" r="T17" b="T18"/>
            <a:pathLst>
              <a:path w="5778" h="887">
                <a:moveTo>
                  <a:pt x="5773" y="885"/>
                </a:moveTo>
                <a:cubicBezTo>
                  <a:pt x="5775" y="590"/>
                  <a:pt x="5776" y="295"/>
                  <a:pt x="5778" y="0"/>
                </a:cubicBezTo>
                <a:cubicBezTo>
                  <a:pt x="5168" y="204"/>
                  <a:pt x="3742" y="713"/>
                  <a:pt x="1764" y="785"/>
                </a:cubicBezTo>
                <a:cubicBezTo>
                  <a:pt x="857" y="841"/>
                  <a:pt x="116" y="497"/>
                  <a:pt x="0" y="473"/>
                </a:cubicBezTo>
                <a:lnTo>
                  <a:pt x="0" y="887"/>
                </a:lnTo>
              </a:path>
            </a:pathLst>
          </a:custGeom>
          <a:gradFill rotWithShape="1">
            <a:gsLst>
              <a:gs pos="0">
                <a:schemeClr val="folHlink"/>
              </a:gs>
              <a:gs pos="100000">
                <a:schemeClr val="accent1"/>
              </a:gs>
            </a:gsLst>
            <a:lin ang="0" scaled="1"/>
          </a:gradFill>
          <a:ln>
            <a:noFill/>
          </a:ln>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defRPr/>
            </a:pPr>
            <a:endParaRPr kumimoji="1" lang="ko-KR" altLang="en-US" sz="1800">
              <a:latin typeface="Arial Unicode MS" pitchFamily="34" charset="-128"/>
              <a:ea typeface="Arial Unicode MS" pitchFamily="34" charset="-128"/>
              <a:cs typeface="+mn-cs"/>
            </a:endParaRPr>
          </a:p>
        </p:txBody>
      </p:sp>
      <p:sp>
        <p:nvSpPr>
          <p:cNvPr id="12" name="Freeform 92"/>
          <p:cNvSpPr>
            <a:spLocks/>
          </p:cNvSpPr>
          <p:nvPr/>
        </p:nvSpPr>
        <p:spPr bwMode="ltGray">
          <a:xfrm>
            <a:off x="0" y="5953125"/>
            <a:ext cx="9169400" cy="785813"/>
          </a:xfrm>
          <a:custGeom>
            <a:avLst/>
            <a:gdLst/>
            <a:ahLst/>
            <a:cxnLst>
              <a:cxn ang="0">
                <a:pos x="0" y="58"/>
              </a:cxn>
              <a:cxn ang="0">
                <a:pos x="1584" y="586"/>
              </a:cxn>
              <a:cxn ang="0">
                <a:pos x="5768" y="0"/>
              </a:cxn>
              <a:cxn ang="0">
                <a:pos x="5776" y="32"/>
              </a:cxn>
              <a:cxn ang="0">
                <a:pos x="1584" y="598"/>
              </a:cxn>
              <a:cxn ang="0">
                <a:pos x="4" y="92"/>
              </a:cxn>
              <a:cxn ang="0">
                <a:pos x="0" y="58"/>
              </a:cxn>
            </a:cxnLst>
            <a:rect l="0" t="0" r="r" b="b"/>
            <a:pathLst>
              <a:path w="5776" h="616">
                <a:moveTo>
                  <a:pt x="0" y="58"/>
                </a:moveTo>
                <a:cubicBezTo>
                  <a:pt x="116" y="98"/>
                  <a:pt x="606" y="574"/>
                  <a:pt x="1584" y="586"/>
                </a:cubicBezTo>
                <a:cubicBezTo>
                  <a:pt x="2562" y="598"/>
                  <a:pt x="4364" y="324"/>
                  <a:pt x="5768" y="0"/>
                </a:cubicBezTo>
                <a:lnTo>
                  <a:pt x="5776" y="32"/>
                </a:lnTo>
                <a:cubicBezTo>
                  <a:pt x="4336" y="356"/>
                  <a:pt x="2550" y="616"/>
                  <a:pt x="1584" y="598"/>
                </a:cubicBezTo>
                <a:cubicBezTo>
                  <a:pt x="618" y="580"/>
                  <a:pt x="152" y="157"/>
                  <a:pt x="4" y="92"/>
                </a:cubicBezTo>
                <a:lnTo>
                  <a:pt x="0" y="58"/>
                </a:lnTo>
                <a:close/>
              </a:path>
            </a:pathLst>
          </a:custGeom>
          <a:solidFill>
            <a:schemeClr val="accent1">
              <a:lumMod val="20000"/>
              <a:lumOff val="80000"/>
              <a:alpha val="80000"/>
            </a:schemeClr>
          </a:solidFill>
          <a:ln w="9525" cap="flat" cmpd="sng">
            <a:noFill/>
            <a:prstDash val="solid"/>
            <a:round/>
            <a:headEnd/>
            <a:tailEnd/>
          </a:ln>
          <a:effectLst/>
        </p:spPr>
        <p:txBody>
          <a:bodyPr/>
          <a:lstStyle/>
          <a:p>
            <a:pPr>
              <a:defRPr/>
            </a:pPr>
            <a:endParaRPr kumimoji="1" lang="ko-KR" altLang="en-US" sz="1800" dirty="0">
              <a:latin typeface="+mn-ea"/>
              <a:cs typeface="Arial Unicode MS" pitchFamily="50" charset="-127"/>
            </a:endParaRP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defRPr sz="1400">
                <a:latin typeface="Arial" panose="020B0604020202020204" pitchFamily="34" charset="0"/>
                <a:cs typeface="+mn-cs"/>
              </a:defRPr>
            </a:lvl1pPr>
          </a:lstStyle>
          <a:p>
            <a:pPr>
              <a:defRPr/>
            </a:pPr>
            <a:endParaRPr lang="en-US" alt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lgn="ctr">
              <a:defRPr sz="1400">
                <a:latin typeface="Arial" panose="020B0604020202020204" pitchFamily="34" charset="0"/>
                <a:cs typeface="+mn-cs"/>
              </a:defRPr>
            </a:lvl1pPr>
          </a:lstStyle>
          <a:p>
            <a:pPr>
              <a:defRPr/>
            </a:pPr>
            <a:endParaRPr lang="en-US" alt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lgn="r">
              <a:defRPr sz="1400">
                <a:latin typeface="Arial" panose="020B0604020202020204" pitchFamily="34" charset="0"/>
                <a:cs typeface="+mn-cs"/>
              </a:defRPr>
            </a:lvl1pPr>
          </a:lstStyle>
          <a:p>
            <a:pPr>
              <a:defRPr/>
            </a:pPr>
            <a:fld id="{81E1833D-C327-48DA-A147-CB27570B21DC}" type="slidenum">
              <a:rPr lang="en-US" altLang="en-US"/>
              <a:pPr>
                <a:defRPr/>
              </a:pPr>
              <a:t>‹#›</a:t>
            </a:fld>
            <a:endParaRPr lang="en-US" altLang="en-US"/>
          </a:p>
        </p:txBody>
      </p:sp>
      <p:sp>
        <p:nvSpPr>
          <p:cNvPr id="1033" name="Rectangle 2"/>
          <p:cNvSpPr>
            <a:spLocks noGrp="1" noChangeArrowheads="1"/>
          </p:cNvSpPr>
          <p:nvPr>
            <p:ph type="title"/>
          </p:nvPr>
        </p:nvSpPr>
        <p:spPr bwMode="auto">
          <a:xfrm>
            <a:off x="457200" y="228600"/>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34"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Tree>
  </p:cSld>
  <p:clrMap bg1="lt1" tx1="dk1" bg2="lt2" tx2="dk2" accent1="accent1" accent2="accent2" accent3="accent3" accent4="accent4" accent5="accent5" accent6="accent6" hlink="hlink" folHlink="folHlink"/>
  <p:sldLayoutIdLst>
    <p:sldLayoutId id="2147483812" r:id="rId1"/>
    <p:sldLayoutId id="2147483813" r:id="rId2"/>
    <p:sldLayoutId id="2147483772" r:id="rId3"/>
    <p:sldLayoutId id="2147483771" r:id="rId4"/>
    <p:sldLayoutId id="2147483770" r:id="rId5"/>
    <p:sldLayoutId id="2147483769" r:id="rId6"/>
    <p:sldLayoutId id="2147483768" r:id="rId7"/>
    <p:sldLayoutId id="2147483767" r:id="rId8"/>
    <p:sldLayoutId id="2147483766" r:id="rId9"/>
    <p:sldLayoutId id="2147483765" r:id="rId10"/>
    <p:sldLayoutId id="2147483764" r:id="rId11"/>
  </p:sldLayoutIdLst>
  <p:timing>
    <p:tnLst>
      <p:par>
        <p:cTn id="1" dur="indefinite" restart="never" nodeType="tmRoot"/>
      </p:par>
    </p:tnLst>
  </p:timing>
  <p:hf hdr="0" ftr="0" dt="0"/>
  <p:txStyles>
    <p:titleStyle>
      <a:lvl1pPr algn="ctr" rtl="0" eaLnBrk="0" fontAlgn="base" hangingPunct="0">
        <a:spcBef>
          <a:spcPct val="0"/>
        </a:spcBef>
        <a:spcAft>
          <a:spcPct val="0"/>
        </a:spcAft>
        <a:defRPr sz="4000" b="1" kern="1200">
          <a:solidFill>
            <a:schemeClr val="tx2"/>
          </a:solidFill>
          <a:latin typeface="+mj-lt"/>
          <a:ea typeface="+mj-ea"/>
          <a:cs typeface="+mj-cs"/>
        </a:defRPr>
      </a:lvl1pPr>
      <a:lvl2pPr algn="ctr" rtl="0" eaLnBrk="0" fontAlgn="base" hangingPunct="0">
        <a:spcBef>
          <a:spcPct val="0"/>
        </a:spcBef>
        <a:spcAft>
          <a:spcPct val="0"/>
        </a:spcAft>
        <a:defRPr sz="4000" b="1">
          <a:solidFill>
            <a:schemeClr val="tx2"/>
          </a:solidFill>
          <a:latin typeface="Arial" panose="020B0604020202020204" pitchFamily="34" charset="0"/>
        </a:defRPr>
      </a:lvl2pPr>
      <a:lvl3pPr algn="ctr" rtl="0" eaLnBrk="0" fontAlgn="base" hangingPunct="0">
        <a:spcBef>
          <a:spcPct val="0"/>
        </a:spcBef>
        <a:spcAft>
          <a:spcPct val="0"/>
        </a:spcAft>
        <a:defRPr sz="4000" b="1">
          <a:solidFill>
            <a:schemeClr val="tx2"/>
          </a:solidFill>
          <a:latin typeface="Arial" panose="020B0604020202020204" pitchFamily="34" charset="0"/>
        </a:defRPr>
      </a:lvl3pPr>
      <a:lvl4pPr algn="ctr" rtl="0" eaLnBrk="0" fontAlgn="base" hangingPunct="0">
        <a:spcBef>
          <a:spcPct val="0"/>
        </a:spcBef>
        <a:spcAft>
          <a:spcPct val="0"/>
        </a:spcAft>
        <a:defRPr sz="4000" b="1">
          <a:solidFill>
            <a:schemeClr val="tx2"/>
          </a:solidFill>
          <a:latin typeface="Arial" panose="020B0604020202020204" pitchFamily="34" charset="0"/>
        </a:defRPr>
      </a:lvl4pPr>
      <a:lvl5pPr algn="ctr" rtl="0" eaLnBrk="0" fontAlgn="base" hangingPunct="0">
        <a:spcBef>
          <a:spcPct val="0"/>
        </a:spcBef>
        <a:spcAft>
          <a:spcPct val="0"/>
        </a:spcAft>
        <a:defRPr sz="4000" b="1">
          <a:solidFill>
            <a:schemeClr val="tx2"/>
          </a:solidFill>
          <a:latin typeface="Arial" panose="020B0604020202020204" pitchFamily="34" charset="0"/>
        </a:defRPr>
      </a:lvl5pPr>
      <a:lvl6pPr marL="457200" algn="ctr" rtl="0" eaLnBrk="1" fontAlgn="base" hangingPunct="1">
        <a:spcBef>
          <a:spcPct val="0"/>
        </a:spcBef>
        <a:spcAft>
          <a:spcPct val="0"/>
        </a:spcAft>
        <a:defRPr sz="4000" b="1">
          <a:solidFill>
            <a:schemeClr val="tx2"/>
          </a:solidFill>
          <a:latin typeface="Arial" panose="020B0604020202020204" pitchFamily="34" charset="0"/>
        </a:defRPr>
      </a:lvl6pPr>
      <a:lvl7pPr marL="914400" algn="ctr" rtl="0" eaLnBrk="1" fontAlgn="base" hangingPunct="1">
        <a:spcBef>
          <a:spcPct val="0"/>
        </a:spcBef>
        <a:spcAft>
          <a:spcPct val="0"/>
        </a:spcAft>
        <a:defRPr sz="4000" b="1">
          <a:solidFill>
            <a:schemeClr val="tx2"/>
          </a:solidFill>
          <a:latin typeface="Arial" panose="020B0604020202020204" pitchFamily="34" charset="0"/>
        </a:defRPr>
      </a:lvl7pPr>
      <a:lvl8pPr marL="1371600" algn="ctr" rtl="0" eaLnBrk="1" fontAlgn="base" hangingPunct="1">
        <a:spcBef>
          <a:spcPct val="0"/>
        </a:spcBef>
        <a:spcAft>
          <a:spcPct val="0"/>
        </a:spcAft>
        <a:defRPr sz="4000" b="1">
          <a:solidFill>
            <a:schemeClr val="tx2"/>
          </a:solidFill>
          <a:latin typeface="Arial" panose="020B0604020202020204" pitchFamily="34" charset="0"/>
        </a:defRPr>
      </a:lvl8pPr>
      <a:lvl9pPr marL="1828800" algn="ctr" rtl="0" eaLnBrk="1" fontAlgn="base" hangingPunct="1">
        <a:spcBef>
          <a:spcPct val="0"/>
        </a:spcBef>
        <a:spcAft>
          <a:spcPct val="0"/>
        </a:spcAft>
        <a:defRPr sz="4000" b="1">
          <a:solidFill>
            <a:schemeClr val="tx2"/>
          </a:solidFill>
          <a:latin typeface="Arial" panose="020B0604020202020204" pitchFamily="34" charset="0"/>
        </a:defRPr>
      </a:lvl9pPr>
    </p:titleStyle>
    <p:body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88066" name="Rectangle 2"/>
          <p:cNvSpPr>
            <a:spLocks noChangeArrowheads="1"/>
          </p:cNvSpPr>
          <p:nvPr/>
        </p:nvSpPr>
        <p:spPr bwMode="ltGray">
          <a:xfrm>
            <a:off x="0" y="3124200"/>
            <a:ext cx="9144000" cy="3733800"/>
          </a:xfrm>
          <a:prstGeom prst="rect">
            <a:avLst/>
          </a:prstGeom>
          <a:gradFill rotWithShape="1">
            <a:gsLst>
              <a:gs pos="0">
                <a:srgbClr val="DDDDDD">
                  <a:gamma/>
                  <a:tint val="0"/>
                  <a:invGamma/>
                  <a:alpha val="0"/>
                </a:srgbClr>
              </a:gs>
              <a:gs pos="100000">
                <a:srgbClr val="DDDDDD">
                  <a:alpha val="69000"/>
                </a:srgbClr>
              </a:gs>
            </a:gsLst>
            <a:lin ang="5400000" scaled="1"/>
          </a:gradFill>
          <a:ln>
            <a:noFill/>
          </a:ln>
          <a:effectLst/>
          <a:extLst/>
        </p:spPr>
        <p:txBody>
          <a:bodyPr wrap="none" anchor="ctr"/>
          <a:lstStyle/>
          <a:p>
            <a:pPr>
              <a:defRPr/>
            </a:pPr>
            <a:endParaRPr lang="en-US" sz="1800">
              <a:latin typeface="Arial" panose="020B0604020202020204" pitchFamily="34" charset="0"/>
              <a:cs typeface="+mn-cs"/>
            </a:endParaRPr>
          </a:p>
        </p:txBody>
      </p:sp>
      <p:sp>
        <p:nvSpPr>
          <p:cNvPr id="51301" name="Freeform 101"/>
          <p:cNvSpPr>
            <a:spLocks/>
          </p:cNvSpPr>
          <p:nvPr/>
        </p:nvSpPr>
        <p:spPr bwMode="ltGray">
          <a:xfrm>
            <a:off x="-9525" y="5348288"/>
            <a:ext cx="9153525" cy="1509712"/>
          </a:xfrm>
          <a:custGeom>
            <a:avLst/>
            <a:gdLst>
              <a:gd name="connsiteX0" fmla="*/ 8 w 5766"/>
              <a:gd name="connsiteY0" fmla="*/ 1000 h 1327"/>
              <a:gd name="connsiteX1" fmla="*/ 1778 w 5766"/>
              <a:gd name="connsiteY1" fmla="*/ 1072 h 1327"/>
              <a:gd name="connsiteX2" fmla="*/ 5760 w 5766"/>
              <a:gd name="connsiteY2" fmla="*/ 1122 h 1327"/>
              <a:gd name="connsiteX3" fmla="*/ 5766 w 5766"/>
              <a:gd name="connsiteY3" fmla="*/ 0 h 1327"/>
              <a:gd name="connsiteX4" fmla="*/ 1764 w 5766"/>
              <a:gd name="connsiteY4" fmla="*/ 1032 h 1327"/>
              <a:gd name="connsiteX5" fmla="*/ 0 w 5766"/>
              <a:gd name="connsiteY5" fmla="*/ 720 h 1327"/>
              <a:gd name="connsiteX6" fmla="*/ 0 w 5766"/>
              <a:gd name="connsiteY6" fmla="*/ 1008 h 1327"/>
              <a:gd name="connsiteX0" fmla="*/ 8 w 5766"/>
              <a:gd name="connsiteY0" fmla="*/ 1000 h 1289"/>
              <a:gd name="connsiteX1" fmla="*/ 5760 w 5766"/>
              <a:gd name="connsiteY1" fmla="*/ 1122 h 1289"/>
              <a:gd name="connsiteX2" fmla="*/ 5766 w 5766"/>
              <a:gd name="connsiteY2" fmla="*/ 0 h 1289"/>
              <a:gd name="connsiteX3" fmla="*/ 1764 w 5766"/>
              <a:gd name="connsiteY3" fmla="*/ 1032 h 1289"/>
              <a:gd name="connsiteX4" fmla="*/ 0 w 5766"/>
              <a:gd name="connsiteY4" fmla="*/ 720 h 1289"/>
              <a:gd name="connsiteX5" fmla="*/ 0 w 5766"/>
              <a:gd name="connsiteY5" fmla="*/ 1008 h 1289"/>
              <a:gd name="connsiteX0" fmla="*/ 8 w 5766"/>
              <a:gd name="connsiteY0" fmla="*/ 1000 h 1122"/>
              <a:gd name="connsiteX1" fmla="*/ 5760 w 5766"/>
              <a:gd name="connsiteY1" fmla="*/ 1122 h 1122"/>
              <a:gd name="connsiteX2" fmla="*/ 5766 w 5766"/>
              <a:gd name="connsiteY2" fmla="*/ 0 h 1122"/>
              <a:gd name="connsiteX3" fmla="*/ 1764 w 5766"/>
              <a:gd name="connsiteY3" fmla="*/ 1032 h 1122"/>
              <a:gd name="connsiteX4" fmla="*/ 0 w 5766"/>
              <a:gd name="connsiteY4" fmla="*/ 720 h 1122"/>
              <a:gd name="connsiteX5" fmla="*/ 0 w 5766"/>
              <a:gd name="connsiteY5" fmla="*/ 1008 h 1122"/>
              <a:gd name="connsiteX0" fmla="*/ 8 w 5766"/>
              <a:gd name="connsiteY0" fmla="*/ 1000 h 1134"/>
              <a:gd name="connsiteX1" fmla="*/ 5760 w 5766"/>
              <a:gd name="connsiteY1" fmla="*/ 1122 h 1134"/>
              <a:gd name="connsiteX2" fmla="*/ 5766 w 5766"/>
              <a:gd name="connsiteY2" fmla="*/ 0 h 1134"/>
              <a:gd name="connsiteX3" fmla="*/ 1764 w 5766"/>
              <a:gd name="connsiteY3" fmla="*/ 1032 h 1134"/>
              <a:gd name="connsiteX4" fmla="*/ 0 w 5766"/>
              <a:gd name="connsiteY4" fmla="*/ 720 h 1134"/>
              <a:gd name="connsiteX5" fmla="*/ 0 w 5766"/>
              <a:gd name="connsiteY5" fmla="*/ 1134 h 1134"/>
              <a:gd name="connsiteX0" fmla="*/ 8 w 5766"/>
              <a:gd name="connsiteY0" fmla="*/ 1000 h 1134"/>
              <a:gd name="connsiteX1" fmla="*/ 5760 w 5766"/>
              <a:gd name="connsiteY1" fmla="*/ 1122 h 1134"/>
              <a:gd name="connsiteX2" fmla="*/ 5766 w 5766"/>
              <a:gd name="connsiteY2" fmla="*/ 0 h 1134"/>
              <a:gd name="connsiteX3" fmla="*/ 1764 w 5766"/>
              <a:gd name="connsiteY3" fmla="*/ 1032 h 1134"/>
              <a:gd name="connsiteX4" fmla="*/ 0 w 5766"/>
              <a:gd name="connsiteY4" fmla="*/ 720 h 1134"/>
              <a:gd name="connsiteX5" fmla="*/ 0 w 5766"/>
              <a:gd name="connsiteY5" fmla="*/ 1134 h 1134"/>
              <a:gd name="connsiteX0" fmla="*/ 638 w 5766"/>
              <a:gd name="connsiteY0" fmla="*/ 1126 h 1134"/>
              <a:gd name="connsiteX1" fmla="*/ 5760 w 5766"/>
              <a:gd name="connsiteY1" fmla="*/ 1122 h 1134"/>
              <a:gd name="connsiteX2" fmla="*/ 5766 w 5766"/>
              <a:gd name="connsiteY2" fmla="*/ 0 h 1134"/>
              <a:gd name="connsiteX3" fmla="*/ 1764 w 5766"/>
              <a:gd name="connsiteY3" fmla="*/ 1032 h 1134"/>
              <a:gd name="connsiteX4" fmla="*/ 0 w 5766"/>
              <a:gd name="connsiteY4" fmla="*/ 720 h 1134"/>
              <a:gd name="connsiteX5" fmla="*/ 0 w 5766"/>
              <a:gd name="connsiteY5" fmla="*/ 1134 h 1134"/>
              <a:gd name="connsiteX0" fmla="*/ 5760 w 5766"/>
              <a:gd name="connsiteY0" fmla="*/ 1122 h 1134"/>
              <a:gd name="connsiteX1" fmla="*/ 5766 w 5766"/>
              <a:gd name="connsiteY1" fmla="*/ 0 h 1134"/>
              <a:gd name="connsiteX2" fmla="*/ 1764 w 5766"/>
              <a:gd name="connsiteY2" fmla="*/ 1032 h 1134"/>
              <a:gd name="connsiteX3" fmla="*/ 0 w 5766"/>
              <a:gd name="connsiteY3" fmla="*/ 720 h 1134"/>
              <a:gd name="connsiteX4" fmla="*/ 0 w 5766"/>
              <a:gd name="connsiteY4" fmla="*/ 1134 h 1134"/>
              <a:gd name="connsiteX0" fmla="*/ 5760 w 5766"/>
              <a:gd name="connsiteY0" fmla="*/ 1122 h 1134"/>
              <a:gd name="connsiteX1" fmla="*/ 5766 w 5766"/>
              <a:gd name="connsiteY1" fmla="*/ 0 h 1134"/>
              <a:gd name="connsiteX2" fmla="*/ 1764 w 5766"/>
              <a:gd name="connsiteY2" fmla="*/ 1032 h 1134"/>
              <a:gd name="connsiteX3" fmla="*/ 0 w 5766"/>
              <a:gd name="connsiteY3" fmla="*/ 720 h 1134"/>
              <a:gd name="connsiteX4" fmla="*/ 0 w 5766"/>
              <a:gd name="connsiteY4" fmla="*/ 1134 h 1134"/>
              <a:gd name="connsiteX0" fmla="*/ 5760 w 5766"/>
              <a:gd name="connsiteY0" fmla="*/ 1038 h 1054"/>
              <a:gd name="connsiteX1" fmla="*/ 5766 w 5766"/>
              <a:gd name="connsiteY1" fmla="*/ 0 h 1054"/>
              <a:gd name="connsiteX2" fmla="*/ 1764 w 5766"/>
              <a:gd name="connsiteY2" fmla="*/ 948 h 1054"/>
              <a:gd name="connsiteX3" fmla="*/ 0 w 5766"/>
              <a:gd name="connsiteY3" fmla="*/ 636 h 1054"/>
              <a:gd name="connsiteX4" fmla="*/ 0 w 5766"/>
              <a:gd name="connsiteY4" fmla="*/ 1050 h 1054"/>
              <a:gd name="connsiteX0" fmla="*/ 5760 w 5766"/>
              <a:gd name="connsiteY0" fmla="*/ 1038 h 1054"/>
              <a:gd name="connsiteX1" fmla="*/ 5766 w 5766"/>
              <a:gd name="connsiteY1" fmla="*/ 0 h 1054"/>
              <a:gd name="connsiteX2" fmla="*/ 1764 w 5766"/>
              <a:gd name="connsiteY2" fmla="*/ 948 h 1054"/>
              <a:gd name="connsiteX3" fmla="*/ 0 w 5766"/>
              <a:gd name="connsiteY3" fmla="*/ 636 h 1054"/>
              <a:gd name="connsiteX4" fmla="*/ 0 w 5766"/>
              <a:gd name="connsiteY4" fmla="*/ 1050 h 1054"/>
              <a:gd name="connsiteX0" fmla="*/ 5760 w 5766"/>
              <a:gd name="connsiteY0" fmla="*/ 1038 h 1054"/>
              <a:gd name="connsiteX1" fmla="*/ 5766 w 5766"/>
              <a:gd name="connsiteY1" fmla="*/ 0 h 1054"/>
              <a:gd name="connsiteX2" fmla="*/ 1764 w 5766"/>
              <a:gd name="connsiteY2" fmla="*/ 948 h 1054"/>
              <a:gd name="connsiteX3" fmla="*/ 0 w 5766"/>
              <a:gd name="connsiteY3" fmla="*/ 636 h 1054"/>
              <a:gd name="connsiteX4" fmla="*/ 0 w 5766"/>
              <a:gd name="connsiteY4" fmla="*/ 1050 h 1054"/>
              <a:gd name="connsiteX0" fmla="*/ 5760 w 5766"/>
              <a:gd name="connsiteY0" fmla="*/ 1038 h 1054"/>
              <a:gd name="connsiteX1" fmla="*/ 5766 w 5766"/>
              <a:gd name="connsiteY1" fmla="*/ 0 h 1054"/>
              <a:gd name="connsiteX2" fmla="*/ 1764 w 5766"/>
              <a:gd name="connsiteY2" fmla="*/ 948 h 1054"/>
              <a:gd name="connsiteX3" fmla="*/ 0 w 5766"/>
              <a:gd name="connsiteY3" fmla="*/ 636 h 1054"/>
              <a:gd name="connsiteX4" fmla="*/ 0 w 5766"/>
              <a:gd name="connsiteY4" fmla="*/ 1050 h 1054"/>
              <a:gd name="connsiteX0" fmla="*/ 5760 w 5766"/>
              <a:gd name="connsiteY0" fmla="*/ 1038 h 1054"/>
              <a:gd name="connsiteX1" fmla="*/ 5766 w 5766"/>
              <a:gd name="connsiteY1" fmla="*/ 0 h 1054"/>
              <a:gd name="connsiteX2" fmla="*/ 1764 w 5766"/>
              <a:gd name="connsiteY2" fmla="*/ 948 h 1054"/>
              <a:gd name="connsiteX3" fmla="*/ 0 w 5766"/>
              <a:gd name="connsiteY3" fmla="*/ 636 h 1054"/>
              <a:gd name="connsiteX4" fmla="*/ 0 w 5766"/>
              <a:gd name="connsiteY4" fmla="*/ 1050 h 1054"/>
              <a:gd name="connsiteX0" fmla="*/ 5760 w 5766"/>
              <a:gd name="connsiteY0" fmla="*/ 1038 h 1054"/>
              <a:gd name="connsiteX1" fmla="*/ 5766 w 5766"/>
              <a:gd name="connsiteY1" fmla="*/ 0 h 1054"/>
              <a:gd name="connsiteX2" fmla="*/ 1764 w 5766"/>
              <a:gd name="connsiteY2" fmla="*/ 948 h 1054"/>
              <a:gd name="connsiteX3" fmla="*/ 0 w 5766"/>
              <a:gd name="connsiteY3" fmla="*/ 636 h 1054"/>
              <a:gd name="connsiteX4" fmla="*/ 0 w 5766"/>
              <a:gd name="connsiteY4" fmla="*/ 1050 h 1054"/>
              <a:gd name="connsiteX0" fmla="*/ 5760 w 5766"/>
              <a:gd name="connsiteY0" fmla="*/ 1038 h 1054"/>
              <a:gd name="connsiteX1" fmla="*/ 5766 w 5766"/>
              <a:gd name="connsiteY1" fmla="*/ 0 h 1054"/>
              <a:gd name="connsiteX2" fmla="*/ 1764 w 5766"/>
              <a:gd name="connsiteY2" fmla="*/ 948 h 1054"/>
              <a:gd name="connsiteX3" fmla="*/ 0 w 5766"/>
              <a:gd name="connsiteY3" fmla="*/ 636 h 1054"/>
              <a:gd name="connsiteX4" fmla="*/ 0 w 5766"/>
              <a:gd name="connsiteY4" fmla="*/ 1050 h 1054"/>
              <a:gd name="connsiteX0" fmla="*/ 5760 w 5766"/>
              <a:gd name="connsiteY0" fmla="*/ 1038 h 1054"/>
              <a:gd name="connsiteX1" fmla="*/ 5766 w 5766"/>
              <a:gd name="connsiteY1" fmla="*/ 0 h 1054"/>
              <a:gd name="connsiteX2" fmla="*/ 1764 w 5766"/>
              <a:gd name="connsiteY2" fmla="*/ 948 h 1054"/>
              <a:gd name="connsiteX3" fmla="*/ 0 w 5766"/>
              <a:gd name="connsiteY3" fmla="*/ 636 h 1054"/>
              <a:gd name="connsiteX4" fmla="*/ 0 w 5766"/>
              <a:gd name="connsiteY4" fmla="*/ 1050 h 1054"/>
              <a:gd name="connsiteX0" fmla="*/ 5760 w 5766"/>
              <a:gd name="connsiteY0" fmla="*/ 1038 h 1050"/>
              <a:gd name="connsiteX1" fmla="*/ 5766 w 5766"/>
              <a:gd name="connsiteY1" fmla="*/ 0 h 1050"/>
              <a:gd name="connsiteX2" fmla="*/ 1764 w 5766"/>
              <a:gd name="connsiteY2" fmla="*/ 948 h 1050"/>
              <a:gd name="connsiteX3" fmla="*/ 0 w 5766"/>
              <a:gd name="connsiteY3" fmla="*/ 636 h 1050"/>
              <a:gd name="connsiteX4" fmla="*/ 0 w 5766"/>
              <a:gd name="connsiteY4" fmla="*/ 1050 h 1050"/>
              <a:gd name="connsiteX0" fmla="*/ 5760 w 5766"/>
              <a:gd name="connsiteY0" fmla="*/ 907 h 919"/>
              <a:gd name="connsiteX1" fmla="*/ 5766 w 5766"/>
              <a:gd name="connsiteY1" fmla="*/ 0 h 919"/>
              <a:gd name="connsiteX2" fmla="*/ 1764 w 5766"/>
              <a:gd name="connsiteY2" fmla="*/ 817 h 919"/>
              <a:gd name="connsiteX3" fmla="*/ 0 w 5766"/>
              <a:gd name="connsiteY3" fmla="*/ 505 h 919"/>
              <a:gd name="connsiteX4" fmla="*/ 0 w 5766"/>
              <a:gd name="connsiteY4" fmla="*/ 919 h 919"/>
              <a:gd name="connsiteX0" fmla="*/ 5760 w 5766"/>
              <a:gd name="connsiteY0" fmla="*/ 907 h 919"/>
              <a:gd name="connsiteX1" fmla="*/ 5766 w 5766"/>
              <a:gd name="connsiteY1" fmla="*/ 0 h 919"/>
              <a:gd name="connsiteX2" fmla="*/ 1764 w 5766"/>
              <a:gd name="connsiteY2" fmla="*/ 817 h 919"/>
              <a:gd name="connsiteX3" fmla="*/ 0 w 5766"/>
              <a:gd name="connsiteY3" fmla="*/ 505 h 919"/>
              <a:gd name="connsiteX4" fmla="*/ 0 w 5766"/>
              <a:gd name="connsiteY4" fmla="*/ 919 h 9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66" h="919">
                <a:moveTo>
                  <a:pt x="5760" y="907"/>
                </a:moveTo>
                <a:cubicBezTo>
                  <a:pt x="5762" y="605"/>
                  <a:pt x="5764" y="302"/>
                  <a:pt x="5766" y="0"/>
                </a:cubicBezTo>
                <a:cubicBezTo>
                  <a:pt x="5231" y="225"/>
                  <a:pt x="3742" y="745"/>
                  <a:pt x="1764" y="817"/>
                </a:cubicBezTo>
                <a:cubicBezTo>
                  <a:pt x="857" y="873"/>
                  <a:pt x="116" y="529"/>
                  <a:pt x="0" y="505"/>
                </a:cubicBezTo>
                <a:lnTo>
                  <a:pt x="0" y="919"/>
                </a:lnTo>
              </a:path>
            </a:pathLst>
          </a:custGeom>
          <a:solidFill>
            <a:srgbClr val="FFFFFF"/>
          </a:solidFill>
          <a:ln w="9525" cap="flat" cmpd="sng">
            <a:noFill/>
            <a:prstDash val="solid"/>
            <a:round/>
            <a:headEnd/>
            <a:tailEnd/>
          </a:ln>
          <a:effectLst/>
        </p:spPr>
        <p:txBody>
          <a:bodyPr/>
          <a:lstStyle/>
          <a:p>
            <a:pPr>
              <a:defRPr/>
            </a:pPr>
            <a:endParaRPr kumimoji="1" lang="ko-KR" altLang="en-US" sz="1800" dirty="0">
              <a:latin typeface="+mn-ea"/>
              <a:cs typeface="Arial Unicode MS" pitchFamily="50" charset="-127"/>
            </a:endParaRPr>
          </a:p>
        </p:txBody>
      </p:sp>
      <p:sp>
        <p:nvSpPr>
          <p:cNvPr id="11" name="Freeform 101"/>
          <p:cNvSpPr>
            <a:spLocks/>
          </p:cNvSpPr>
          <p:nvPr/>
        </p:nvSpPr>
        <p:spPr bwMode="gray">
          <a:xfrm>
            <a:off x="-9525" y="5711825"/>
            <a:ext cx="9172575" cy="1165225"/>
          </a:xfrm>
          <a:custGeom>
            <a:avLst/>
            <a:gdLst>
              <a:gd name="T0" fmla="*/ 9164638 w 5778"/>
              <a:gd name="T1" fmla="*/ 1162598 h 887"/>
              <a:gd name="T2" fmla="*/ 9172575 w 5778"/>
              <a:gd name="T3" fmla="*/ 0 h 887"/>
              <a:gd name="T4" fmla="*/ 2800350 w 5778"/>
              <a:gd name="T5" fmla="*/ 1031231 h 887"/>
              <a:gd name="T6" fmla="*/ 0 w 5778"/>
              <a:gd name="T7" fmla="*/ 621366 h 887"/>
              <a:gd name="T8" fmla="*/ 0 w 5778"/>
              <a:gd name="T9" fmla="*/ 1165225 h 887"/>
              <a:gd name="T10" fmla="*/ 0 60000 65536"/>
              <a:gd name="T11" fmla="*/ 0 60000 65536"/>
              <a:gd name="T12" fmla="*/ 0 60000 65536"/>
              <a:gd name="T13" fmla="*/ 0 60000 65536"/>
              <a:gd name="T14" fmla="*/ 0 60000 65536"/>
              <a:gd name="T15" fmla="*/ 0 w 5778"/>
              <a:gd name="T16" fmla="*/ 0 h 887"/>
              <a:gd name="T17" fmla="*/ 5778 w 5778"/>
              <a:gd name="T18" fmla="*/ 887 h 887"/>
            </a:gdLst>
            <a:ahLst/>
            <a:cxnLst>
              <a:cxn ang="T10">
                <a:pos x="T0" y="T1"/>
              </a:cxn>
              <a:cxn ang="T11">
                <a:pos x="T2" y="T3"/>
              </a:cxn>
              <a:cxn ang="T12">
                <a:pos x="T4" y="T5"/>
              </a:cxn>
              <a:cxn ang="T13">
                <a:pos x="T6" y="T7"/>
              </a:cxn>
              <a:cxn ang="T14">
                <a:pos x="T8" y="T9"/>
              </a:cxn>
            </a:cxnLst>
            <a:rect l="T15" t="T16" r="T17" b="T18"/>
            <a:pathLst>
              <a:path w="5778" h="887">
                <a:moveTo>
                  <a:pt x="5773" y="885"/>
                </a:moveTo>
                <a:cubicBezTo>
                  <a:pt x="5775" y="590"/>
                  <a:pt x="5776" y="295"/>
                  <a:pt x="5778" y="0"/>
                </a:cubicBezTo>
                <a:cubicBezTo>
                  <a:pt x="5168" y="204"/>
                  <a:pt x="3742" y="713"/>
                  <a:pt x="1764" y="785"/>
                </a:cubicBezTo>
                <a:cubicBezTo>
                  <a:pt x="857" y="841"/>
                  <a:pt x="116" y="497"/>
                  <a:pt x="0" y="473"/>
                </a:cubicBezTo>
                <a:lnTo>
                  <a:pt x="0" y="887"/>
                </a:lnTo>
              </a:path>
            </a:pathLst>
          </a:custGeom>
          <a:gradFill rotWithShape="1">
            <a:gsLst>
              <a:gs pos="0">
                <a:schemeClr val="accent1">
                  <a:gamma/>
                  <a:tint val="40392"/>
                  <a:invGamma/>
                </a:schemeClr>
              </a:gs>
              <a:gs pos="100000">
                <a:schemeClr val="accent1"/>
              </a:gs>
            </a:gsLst>
            <a:lin ang="0" scaled="1"/>
          </a:gradFill>
          <a:ln>
            <a:noFill/>
          </a:ln>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defRPr/>
            </a:pPr>
            <a:endParaRPr kumimoji="1" lang="ko-KR" altLang="en-US" sz="1800">
              <a:latin typeface="Arial Unicode MS" pitchFamily="34" charset="-128"/>
              <a:ea typeface="Arial Unicode MS" pitchFamily="34" charset="-128"/>
              <a:cs typeface="+mn-cs"/>
            </a:endParaRPr>
          </a:p>
        </p:txBody>
      </p:sp>
      <p:pic>
        <p:nvPicPr>
          <p:cNvPr id="13317" name="Group 101"/>
          <p:cNvPicPr>
            <a:picLocks noChangeArrowheads="1"/>
          </p:cNvPicPr>
          <p:nvPr/>
        </p:nvPicPr>
        <p:blipFill>
          <a:blip r:embed="rId13"/>
          <a:srcRect/>
          <a:stretch>
            <a:fillRect/>
          </a:stretch>
        </p:blipFill>
        <p:spPr bwMode="ltGray">
          <a:xfrm>
            <a:off x="0" y="-76200"/>
            <a:ext cx="3784600" cy="3827463"/>
          </a:xfrm>
          <a:prstGeom prst="rect">
            <a:avLst/>
          </a:prstGeom>
          <a:noFill/>
          <a:ln w="9525">
            <a:noFill/>
            <a:miter lim="800000"/>
            <a:headEnd/>
            <a:tailEnd/>
          </a:ln>
        </p:spPr>
      </p:pic>
      <p:grpSp>
        <p:nvGrpSpPr>
          <p:cNvPr id="13318" name="그룹 80"/>
          <p:cNvGrpSpPr>
            <a:grpSpLocks/>
          </p:cNvGrpSpPr>
          <p:nvPr/>
        </p:nvGrpSpPr>
        <p:grpSpPr bwMode="auto">
          <a:xfrm>
            <a:off x="142875" y="333375"/>
            <a:ext cx="2214563" cy="862013"/>
            <a:chOff x="142844" y="338116"/>
            <a:chExt cx="2214570" cy="862001"/>
          </a:xfrm>
        </p:grpSpPr>
        <p:cxnSp>
          <p:nvCxnSpPr>
            <p:cNvPr id="13328" name="직선 연결선 49"/>
            <p:cNvCxnSpPr>
              <a:cxnSpLocks noChangeShapeType="1"/>
            </p:cNvCxnSpPr>
            <p:nvPr userDrawn="1"/>
          </p:nvCxnSpPr>
          <p:spPr bwMode="auto">
            <a:xfrm flipV="1">
              <a:off x="1214421" y="1128696"/>
              <a:ext cx="1142993" cy="1612"/>
            </a:xfrm>
            <a:prstGeom prst="line">
              <a:avLst/>
            </a:prstGeom>
            <a:noFill/>
            <a:ln w="6350" algn="ctr">
              <a:solidFill>
                <a:srgbClr val="7F7F7F">
                  <a:alpha val="10196"/>
                </a:srgbClr>
              </a:solidFill>
              <a:round/>
              <a:headEnd/>
              <a:tailEnd/>
            </a:ln>
          </p:spPr>
        </p:cxnSp>
        <p:grpSp>
          <p:nvGrpSpPr>
            <p:cNvPr id="4" name="그룹 68"/>
            <p:cNvGrpSpPr/>
            <p:nvPr userDrawn="1"/>
          </p:nvGrpSpPr>
          <p:grpSpPr>
            <a:xfrm>
              <a:off x="142844" y="623867"/>
              <a:ext cx="714380" cy="209565"/>
              <a:chOff x="4714876" y="0"/>
              <a:chExt cx="1080014" cy="244519"/>
            </a:xfrm>
            <a:solidFill>
              <a:srgbClr val="7F7F7F">
                <a:alpha val="20000"/>
              </a:srgbClr>
            </a:solidFill>
          </p:grpSpPr>
          <p:cxnSp>
            <p:nvCxnSpPr>
              <p:cNvPr id="74" name="직선 연결선 73"/>
              <p:cNvCxnSpPr/>
              <p:nvPr/>
            </p:nvCxnSpPr>
            <p:spPr bwMode="auto">
              <a:xfrm>
                <a:off x="4714883" y="0"/>
                <a:ext cx="1080000" cy="1588"/>
              </a:xfrm>
              <a:prstGeom prst="line">
                <a:avLst/>
              </a:prstGeom>
              <a:grpFill/>
              <a:ln w="6350" cap="flat" cmpd="sng" algn="ctr">
                <a:solidFill>
                  <a:srgbClr val="7F7F7F">
                    <a:alpha val="10196"/>
                  </a:srgbClr>
                </a:solidFill>
                <a:prstDash val="solid"/>
                <a:round/>
                <a:headEnd type="none" w="med" len="med"/>
                <a:tailEnd type="none" w="med" len="med"/>
              </a:ln>
              <a:effectLst/>
            </p:spPr>
          </p:cxnSp>
          <p:cxnSp>
            <p:nvCxnSpPr>
              <p:cNvPr id="75" name="직선 연결선 74"/>
              <p:cNvCxnSpPr/>
              <p:nvPr/>
            </p:nvCxnSpPr>
            <p:spPr bwMode="auto">
              <a:xfrm>
                <a:off x="4714881" y="47647"/>
                <a:ext cx="936000" cy="1588"/>
              </a:xfrm>
              <a:prstGeom prst="line">
                <a:avLst/>
              </a:prstGeom>
              <a:grpFill/>
              <a:ln w="6350" cap="flat" cmpd="sng" algn="ctr">
                <a:solidFill>
                  <a:srgbClr val="7F7F7F">
                    <a:alpha val="10196"/>
                  </a:srgbClr>
                </a:solidFill>
                <a:prstDash val="solid"/>
                <a:round/>
                <a:headEnd type="none" w="med" len="med"/>
                <a:tailEnd type="none" w="med" len="med"/>
              </a:ln>
              <a:effectLst/>
            </p:spPr>
          </p:cxnSp>
          <p:cxnSp>
            <p:nvCxnSpPr>
              <p:cNvPr id="76" name="직선 연결선 75"/>
              <p:cNvCxnSpPr/>
              <p:nvPr/>
            </p:nvCxnSpPr>
            <p:spPr bwMode="auto">
              <a:xfrm>
                <a:off x="4714876" y="90531"/>
                <a:ext cx="1008000" cy="1588"/>
              </a:xfrm>
              <a:prstGeom prst="line">
                <a:avLst/>
              </a:prstGeom>
              <a:grpFill/>
              <a:ln w="6350" cap="flat" cmpd="sng" algn="ctr">
                <a:solidFill>
                  <a:srgbClr val="7F7F7F">
                    <a:alpha val="10196"/>
                  </a:srgbClr>
                </a:solidFill>
                <a:prstDash val="solid"/>
                <a:round/>
                <a:headEnd type="none" w="med" len="med"/>
                <a:tailEnd type="none" w="med" len="med"/>
              </a:ln>
              <a:effectLst/>
            </p:spPr>
          </p:cxnSp>
          <p:cxnSp>
            <p:nvCxnSpPr>
              <p:cNvPr id="77" name="직선 연결선 76"/>
              <p:cNvCxnSpPr/>
              <p:nvPr/>
            </p:nvCxnSpPr>
            <p:spPr bwMode="auto">
              <a:xfrm>
                <a:off x="4714890" y="136100"/>
                <a:ext cx="1080000" cy="1588"/>
              </a:xfrm>
              <a:prstGeom prst="line">
                <a:avLst/>
              </a:prstGeom>
              <a:grpFill/>
              <a:ln w="6350" cap="flat" cmpd="sng" algn="ctr">
                <a:solidFill>
                  <a:srgbClr val="7F7F7F">
                    <a:alpha val="10196"/>
                  </a:srgbClr>
                </a:solidFill>
                <a:prstDash val="solid"/>
                <a:round/>
                <a:headEnd type="none" w="med" len="med"/>
                <a:tailEnd type="none" w="med" len="med"/>
              </a:ln>
              <a:effectLst/>
            </p:spPr>
          </p:cxnSp>
          <p:cxnSp>
            <p:nvCxnSpPr>
              <p:cNvPr id="78" name="직선 연결선 77"/>
              <p:cNvCxnSpPr/>
              <p:nvPr/>
            </p:nvCxnSpPr>
            <p:spPr bwMode="auto">
              <a:xfrm>
                <a:off x="4714888" y="183745"/>
                <a:ext cx="936000" cy="1588"/>
              </a:xfrm>
              <a:prstGeom prst="line">
                <a:avLst/>
              </a:prstGeom>
              <a:grpFill/>
              <a:ln w="6350" cap="flat" cmpd="sng" algn="ctr">
                <a:solidFill>
                  <a:srgbClr val="7F7F7F">
                    <a:alpha val="10196"/>
                  </a:srgbClr>
                </a:solidFill>
                <a:prstDash val="solid"/>
                <a:round/>
                <a:headEnd type="none" w="med" len="med"/>
                <a:tailEnd type="none" w="med" len="med"/>
              </a:ln>
              <a:effectLst/>
            </p:spPr>
          </p:cxnSp>
          <p:cxnSp>
            <p:nvCxnSpPr>
              <p:cNvPr id="79" name="직선 연결선 78"/>
              <p:cNvCxnSpPr/>
              <p:nvPr/>
            </p:nvCxnSpPr>
            <p:spPr bwMode="auto">
              <a:xfrm>
                <a:off x="4714883" y="242931"/>
                <a:ext cx="1008000" cy="1588"/>
              </a:xfrm>
              <a:prstGeom prst="line">
                <a:avLst/>
              </a:prstGeom>
              <a:grpFill/>
              <a:ln w="6350" cap="flat" cmpd="sng" algn="ctr">
                <a:solidFill>
                  <a:srgbClr val="7F7F7F">
                    <a:alpha val="10196"/>
                  </a:srgbClr>
                </a:solidFill>
                <a:prstDash val="solid"/>
                <a:round/>
                <a:headEnd type="none" w="med" len="med"/>
                <a:tailEnd type="none" w="med" len="med"/>
              </a:ln>
              <a:effectLst/>
            </p:spPr>
          </p:cxnSp>
        </p:grpSp>
        <p:grpSp>
          <p:nvGrpSpPr>
            <p:cNvPr id="5" name="그룹 60"/>
            <p:cNvGrpSpPr/>
            <p:nvPr userDrawn="1"/>
          </p:nvGrpSpPr>
          <p:grpSpPr>
            <a:xfrm>
              <a:off x="1214414" y="338138"/>
              <a:ext cx="1080014" cy="209565"/>
              <a:chOff x="4714876" y="0"/>
              <a:chExt cx="1080014" cy="244519"/>
            </a:xfrm>
            <a:solidFill>
              <a:srgbClr val="7F7F7F">
                <a:alpha val="20000"/>
              </a:srgbClr>
            </a:solidFill>
          </p:grpSpPr>
          <p:cxnSp>
            <p:nvCxnSpPr>
              <p:cNvPr id="68" name="직선 연결선 67"/>
              <p:cNvCxnSpPr/>
              <p:nvPr/>
            </p:nvCxnSpPr>
            <p:spPr bwMode="auto">
              <a:xfrm>
                <a:off x="4714883" y="0"/>
                <a:ext cx="1080000" cy="1588"/>
              </a:xfrm>
              <a:prstGeom prst="line">
                <a:avLst/>
              </a:prstGeom>
              <a:grpFill/>
              <a:ln w="6350" cap="flat" cmpd="sng" algn="ctr">
                <a:solidFill>
                  <a:srgbClr val="7F7F7F">
                    <a:alpha val="10196"/>
                  </a:srgbClr>
                </a:solidFill>
                <a:prstDash val="solid"/>
                <a:round/>
                <a:headEnd type="none" w="med" len="med"/>
                <a:tailEnd type="none" w="med" len="med"/>
              </a:ln>
              <a:effectLst/>
            </p:spPr>
          </p:cxnSp>
          <p:cxnSp>
            <p:nvCxnSpPr>
              <p:cNvPr id="69" name="직선 연결선 68"/>
              <p:cNvCxnSpPr/>
              <p:nvPr/>
            </p:nvCxnSpPr>
            <p:spPr bwMode="auto">
              <a:xfrm>
                <a:off x="4714881" y="47647"/>
                <a:ext cx="936000" cy="1588"/>
              </a:xfrm>
              <a:prstGeom prst="line">
                <a:avLst/>
              </a:prstGeom>
              <a:grpFill/>
              <a:ln w="6350" cap="flat" cmpd="sng" algn="ctr">
                <a:solidFill>
                  <a:srgbClr val="7F7F7F">
                    <a:alpha val="10196"/>
                  </a:srgbClr>
                </a:solidFill>
                <a:prstDash val="solid"/>
                <a:round/>
                <a:headEnd type="none" w="med" len="med"/>
                <a:tailEnd type="none" w="med" len="med"/>
              </a:ln>
              <a:effectLst/>
            </p:spPr>
          </p:cxnSp>
          <p:cxnSp>
            <p:nvCxnSpPr>
              <p:cNvPr id="70" name="직선 연결선 69"/>
              <p:cNvCxnSpPr/>
              <p:nvPr/>
            </p:nvCxnSpPr>
            <p:spPr bwMode="auto">
              <a:xfrm>
                <a:off x="4714876" y="101644"/>
                <a:ext cx="1008000" cy="1588"/>
              </a:xfrm>
              <a:prstGeom prst="line">
                <a:avLst/>
              </a:prstGeom>
              <a:grpFill/>
              <a:ln w="6350" cap="flat" cmpd="sng" algn="ctr">
                <a:solidFill>
                  <a:srgbClr val="7F7F7F">
                    <a:alpha val="10196"/>
                  </a:srgbClr>
                </a:solidFill>
                <a:prstDash val="solid"/>
                <a:round/>
                <a:headEnd type="none" w="med" len="med"/>
                <a:tailEnd type="none" w="med" len="med"/>
              </a:ln>
              <a:effectLst/>
            </p:spPr>
          </p:cxnSp>
          <p:cxnSp>
            <p:nvCxnSpPr>
              <p:cNvPr id="71" name="직선 연결선 70"/>
              <p:cNvCxnSpPr/>
              <p:nvPr/>
            </p:nvCxnSpPr>
            <p:spPr bwMode="auto">
              <a:xfrm>
                <a:off x="4714890" y="152400"/>
                <a:ext cx="1080000" cy="1588"/>
              </a:xfrm>
              <a:prstGeom prst="line">
                <a:avLst/>
              </a:prstGeom>
              <a:grpFill/>
              <a:ln w="6350" cap="flat" cmpd="sng" algn="ctr">
                <a:solidFill>
                  <a:srgbClr val="7F7F7F">
                    <a:alpha val="10196"/>
                  </a:srgbClr>
                </a:solidFill>
                <a:prstDash val="solid"/>
                <a:round/>
                <a:headEnd type="none" w="med" len="med"/>
                <a:tailEnd type="none" w="med" len="med"/>
              </a:ln>
              <a:effectLst/>
            </p:spPr>
          </p:cxnSp>
          <p:cxnSp>
            <p:nvCxnSpPr>
              <p:cNvPr id="72" name="직선 연결선 71"/>
              <p:cNvCxnSpPr/>
              <p:nvPr/>
            </p:nvCxnSpPr>
            <p:spPr bwMode="auto">
              <a:xfrm>
                <a:off x="4714888" y="200047"/>
                <a:ext cx="936000" cy="1588"/>
              </a:xfrm>
              <a:prstGeom prst="line">
                <a:avLst/>
              </a:prstGeom>
              <a:grpFill/>
              <a:ln w="6350" cap="flat" cmpd="sng" algn="ctr">
                <a:solidFill>
                  <a:srgbClr val="7F7F7F">
                    <a:alpha val="10196"/>
                  </a:srgbClr>
                </a:solidFill>
                <a:prstDash val="solid"/>
                <a:round/>
                <a:headEnd type="none" w="med" len="med"/>
                <a:tailEnd type="none" w="med" len="med"/>
              </a:ln>
              <a:effectLst/>
            </p:spPr>
          </p:cxnSp>
          <p:cxnSp>
            <p:nvCxnSpPr>
              <p:cNvPr id="73" name="직선 연결선 72"/>
              <p:cNvCxnSpPr/>
              <p:nvPr/>
            </p:nvCxnSpPr>
            <p:spPr bwMode="auto">
              <a:xfrm>
                <a:off x="4714883" y="242931"/>
                <a:ext cx="1008000" cy="1588"/>
              </a:xfrm>
              <a:prstGeom prst="line">
                <a:avLst/>
              </a:prstGeom>
              <a:grpFill/>
              <a:ln w="6350" cap="flat" cmpd="sng" algn="ctr">
                <a:solidFill>
                  <a:srgbClr val="7F7F7F">
                    <a:alpha val="10196"/>
                  </a:srgbClr>
                </a:solidFill>
                <a:prstDash val="solid"/>
                <a:round/>
                <a:headEnd type="none" w="med" len="med"/>
                <a:tailEnd type="none" w="med" len="med"/>
              </a:ln>
              <a:effectLst/>
            </p:spPr>
          </p:cxnSp>
        </p:grpSp>
        <p:grpSp>
          <p:nvGrpSpPr>
            <p:cNvPr id="6" name="그룹 61"/>
            <p:cNvGrpSpPr/>
            <p:nvPr userDrawn="1"/>
          </p:nvGrpSpPr>
          <p:grpSpPr>
            <a:xfrm>
              <a:off x="1214414" y="690563"/>
              <a:ext cx="1080014" cy="215879"/>
              <a:chOff x="4714876" y="0"/>
              <a:chExt cx="1080014" cy="244519"/>
            </a:xfrm>
            <a:solidFill>
              <a:srgbClr val="7F7F7F">
                <a:alpha val="20000"/>
              </a:srgbClr>
            </a:solidFill>
          </p:grpSpPr>
          <p:cxnSp>
            <p:nvCxnSpPr>
              <p:cNvPr id="62" name="직선 연결선 61"/>
              <p:cNvCxnSpPr/>
              <p:nvPr/>
            </p:nvCxnSpPr>
            <p:spPr bwMode="auto">
              <a:xfrm>
                <a:off x="4714883" y="0"/>
                <a:ext cx="1080000" cy="1588"/>
              </a:xfrm>
              <a:prstGeom prst="line">
                <a:avLst/>
              </a:prstGeom>
              <a:grpFill/>
              <a:ln w="6350" cap="flat" cmpd="sng" algn="ctr">
                <a:solidFill>
                  <a:srgbClr val="7F7F7F">
                    <a:alpha val="10196"/>
                  </a:srgbClr>
                </a:solidFill>
                <a:prstDash val="solid"/>
                <a:round/>
                <a:headEnd type="none" w="med" len="med"/>
                <a:tailEnd type="none" w="med" len="med"/>
              </a:ln>
              <a:effectLst/>
            </p:spPr>
          </p:cxnSp>
          <p:cxnSp>
            <p:nvCxnSpPr>
              <p:cNvPr id="63" name="직선 연결선 62"/>
              <p:cNvCxnSpPr/>
              <p:nvPr/>
            </p:nvCxnSpPr>
            <p:spPr bwMode="auto">
              <a:xfrm>
                <a:off x="4714881" y="47647"/>
                <a:ext cx="936000" cy="1588"/>
              </a:xfrm>
              <a:prstGeom prst="line">
                <a:avLst/>
              </a:prstGeom>
              <a:grpFill/>
              <a:ln w="6350" cap="flat" cmpd="sng" algn="ctr">
                <a:solidFill>
                  <a:srgbClr val="7F7F7F">
                    <a:alpha val="10196"/>
                  </a:srgbClr>
                </a:solidFill>
                <a:prstDash val="solid"/>
                <a:round/>
                <a:headEnd type="none" w="med" len="med"/>
                <a:tailEnd type="none" w="med" len="med"/>
              </a:ln>
              <a:effectLst/>
            </p:spPr>
          </p:cxnSp>
          <p:cxnSp>
            <p:nvCxnSpPr>
              <p:cNvPr id="64" name="직선 연결선 63"/>
              <p:cNvCxnSpPr/>
              <p:nvPr/>
            </p:nvCxnSpPr>
            <p:spPr bwMode="auto">
              <a:xfrm>
                <a:off x="4714876" y="101317"/>
                <a:ext cx="1008000" cy="1588"/>
              </a:xfrm>
              <a:prstGeom prst="line">
                <a:avLst/>
              </a:prstGeom>
              <a:grpFill/>
              <a:ln w="6350" cap="flat" cmpd="sng" algn="ctr">
                <a:solidFill>
                  <a:srgbClr val="7F7F7F">
                    <a:alpha val="10196"/>
                  </a:srgbClr>
                </a:solidFill>
                <a:prstDash val="solid"/>
                <a:round/>
                <a:headEnd type="none" w="med" len="med"/>
                <a:tailEnd type="none" w="med" len="med"/>
              </a:ln>
              <a:effectLst/>
            </p:spPr>
          </p:cxnSp>
          <p:cxnSp>
            <p:nvCxnSpPr>
              <p:cNvPr id="65" name="직선 연결선 64"/>
              <p:cNvCxnSpPr/>
              <p:nvPr/>
            </p:nvCxnSpPr>
            <p:spPr bwMode="auto">
              <a:xfrm>
                <a:off x="4714890" y="152400"/>
                <a:ext cx="1080000" cy="1588"/>
              </a:xfrm>
              <a:prstGeom prst="line">
                <a:avLst/>
              </a:prstGeom>
              <a:grpFill/>
              <a:ln w="6350" cap="flat" cmpd="sng" algn="ctr">
                <a:solidFill>
                  <a:srgbClr val="7F7F7F">
                    <a:alpha val="10196"/>
                  </a:srgbClr>
                </a:solidFill>
                <a:prstDash val="solid"/>
                <a:round/>
                <a:headEnd type="none" w="med" len="med"/>
                <a:tailEnd type="none" w="med" len="med"/>
              </a:ln>
              <a:effectLst/>
            </p:spPr>
          </p:cxnSp>
          <p:cxnSp>
            <p:nvCxnSpPr>
              <p:cNvPr id="66" name="직선 연결선 65"/>
              <p:cNvCxnSpPr/>
              <p:nvPr/>
            </p:nvCxnSpPr>
            <p:spPr bwMode="auto">
              <a:xfrm>
                <a:off x="4714888" y="200047"/>
                <a:ext cx="936000" cy="1588"/>
              </a:xfrm>
              <a:prstGeom prst="line">
                <a:avLst/>
              </a:prstGeom>
              <a:grpFill/>
              <a:ln w="6350" cap="flat" cmpd="sng" algn="ctr">
                <a:solidFill>
                  <a:srgbClr val="7F7F7F">
                    <a:alpha val="10196"/>
                  </a:srgbClr>
                </a:solidFill>
                <a:prstDash val="solid"/>
                <a:round/>
                <a:headEnd type="none" w="med" len="med"/>
                <a:tailEnd type="none" w="med" len="med"/>
              </a:ln>
              <a:effectLst/>
            </p:spPr>
          </p:cxnSp>
          <p:cxnSp>
            <p:nvCxnSpPr>
              <p:cNvPr id="67" name="직선 연결선 66"/>
              <p:cNvCxnSpPr/>
              <p:nvPr/>
            </p:nvCxnSpPr>
            <p:spPr bwMode="auto">
              <a:xfrm>
                <a:off x="4714883" y="242931"/>
                <a:ext cx="1008000" cy="1588"/>
              </a:xfrm>
              <a:prstGeom prst="line">
                <a:avLst/>
              </a:prstGeom>
              <a:grpFill/>
              <a:ln w="6350" cap="flat" cmpd="sng" algn="ctr">
                <a:solidFill>
                  <a:srgbClr val="7F7F7F">
                    <a:alpha val="10196"/>
                  </a:srgbClr>
                </a:solidFill>
                <a:prstDash val="solid"/>
                <a:round/>
                <a:headEnd type="none" w="med" len="med"/>
                <a:tailEnd type="none" w="med" len="med"/>
              </a:ln>
              <a:effectLst/>
            </p:spPr>
          </p:cxnSp>
        </p:grpSp>
        <p:grpSp>
          <p:nvGrpSpPr>
            <p:cNvPr id="7" name="그룹 82"/>
            <p:cNvGrpSpPr/>
            <p:nvPr userDrawn="1"/>
          </p:nvGrpSpPr>
          <p:grpSpPr>
            <a:xfrm>
              <a:off x="1214415" y="1157278"/>
              <a:ext cx="928694" cy="42839"/>
              <a:chOff x="1428728" y="1095480"/>
              <a:chExt cx="1008000" cy="26668"/>
            </a:xfrm>
            <a:solidFill>
              <a:srgbClr val="7F7F7F">
                <a:alpha val="20000"/>
              </a:srgbClr>
            </a:solidFill>
          </p:grpSpPr>
          <p:cxnSp>
            <p:nvCxnSpPr>
              <p:cNvPr id="60" name="직선 연결선 59"/>
              <p:cNvCxnSpPr/>
              <p:nvPr/>
            </p:nvCxnSpPr>
            <p:spPr bwMode="auto">
              <a:xfrm>
                <a:off x="1428733" y="1095480"/>
                <a:ext cx="936000" cy="1588"/>
              </a:xfrm>
              <a:prstGeom prst="line">
                <a:avLst/>
              </a:prstGeom>
              <a:grpFill/>
              <a:ln w="6350" cap="flat" cmpd="sng" algn="ctr">
                <a:solidFill>
                  <a:srgbClr val="7F7F7F">
                    <a:alpha val="10196"/>
                  </a:srgbClr>
                </a:solidFill>
                <a:prstDash val="solid"/>
                <a:round/>
                <a:headEnd type="none" w="med" len="med"/>
                <a:tailEnd type="none" w="med" len="med"/>
              </a:ln>
              <a:effectLst/>
            </p:spPr>
          </p:cxnSp>
          <p:cxnSp>
            <p:nvCxnSpPr>
              <p:cNvPr id="61" name="직선 연결선 60"/>
              <p:cNvCxnSpPr/>
              <p:nvPr/>
            </p:nvCxnSpPr>
            <p:spPr bwMode="auto">
              <a:xfrm>
                <a:off x="1428728" y="1120560"/>
                <a:ext cx="1008000" cy="1588"/>
              </a:xfrm>
              <a:prstGeom prst="line">
                <a:avLst/>
              </a:prstGeom>
              <a:grpFill/>
              <a:ln w="6350" cap="flat" cmpd="sng" algn="ctr">
                <a:solidFill>
                  <a:srgbClr val="7F7F7F">
                    <a:alpha val="10196"/>
                  </a:srgbClr>
                </a:solidFill>
                <a:prstDash val="solid"/>
                <a:round/>
                <a:headEnd type="none" w="med" len="med"/>
                <a:tailEnd type="none" w="med" len="med"/>
              </a:ln>
              <a:effectLst/>
            </p:spPr>
          </p:cxnSp>
        </p:grpSp>
        <p:grpSp>
          <p:nvGrpSpPr>
            <p:cNvPr id="8" name="그룹 93"/>
            <p:cNvGrpSpPr/>
            <p:nvPr userDrawn="1"/>
          </p:nvGrpSpPr>
          <p:grpSpPr>
            <a:xfrm>
              <a:off x="142844" y="338116"/>
              <a:ext cx="428628" cy="214314"/>
              <a:chOff x="214282" y="314303"/>
              <a:chExt cx="428628" cy="214314"/>
            </a:xfrm>
            <a:solidFill>
              <a:srgbClr val="7F7F7F">
                <a:alpha val="20000"/>
              </a:srgbClr>
            </a:solidFill>
          </p:grpSpPr>
          <p:sp>
            <p:nvSpPr>
              <p:cNvPr id="57" name="갈매기형 수장 56"/>
              <p:cNvSpPr/>
              <p:nvPr/>
            </p:nvSpPr>
            <p:spPr bwMode="auto">
              <a:xfrm flipH="1">
                <a:off x="214282" y="314303"/>
                <a:ext cx="142876" cy="214314"/>
              </a:xfrm>
              <a:prstGeom prst="chevron">
                <a:avLst/>
              </a:prstGeom>
              <a:solidFill>
                <a:schemeClr val="tx1">
                  <a:lumMod val="50000"/>
                  <a:lumOff val="50000"/>
                  <a:alpha val="10196"/>
                </a:schemeClr>
              </a:solidFill>
              <a:ln w="9525" cap="flat" cmpd="sng" algn="ctr">
                <a:solidFill>
                  <a:srgbClr val="7F7F7F">
                    <a:alpha val="10196"/>
                  </a:srgbClr>
                </a:solidFill>
                <a:prstDash val="solid"/>
                <a:round/>
                <a:headEnd type="none" w="med" len="med"/>
                <a:tailEnd type="none" w="med" len="med"/>
              </a:ln>
              <a:effectLst/>
            </p:spPr>
            <p:txBody>
              <a:bodyPr/>
              <a:lstStyle/>
              <a:p>
                <a:pPr>
                  <a:defRPr/>
                </a:pPr>
                <a:endParaRPr lang="ko-KR" altLang="en-US" sz="1800">
                  <a:cs typeface="+mn-cs"/>
                </a:endParaRPr>
              </a:p>
            </p:txBody>
          </p:sp>
          <p:sp>
            <p:nvSpPr>
              <p:cNvPr id="58" name="갈매기형 수장 57"/>
              <p:cNvSpPr/>
              <p:nvPr/>
            </p:nvSpPr>
            <p:spPr bwMode="auto">
              <a:xfrm flipH="1">
                <a:off x="357158" y="314303"/>
                <a:ext cx="142876" cy="214314"/>
              </a:xfrm>
              <a:prstGeom prst="chevron">
                <a:avLst/>
              </a:prstGeom>
              <a:solidFill>
                <a:schemeClr val="tx1">
                  <a:lumMod val="50000"/>
                  <a:lumOff val="50000"/>
                  <a:alpha val="10196"/>
                </a:schemeClr>
              </a:solidFill>
              <a:ln w="9525" cap="flat" cmpd="sng" algn="ctr">
                <a:solidFill>
                  <a:srgbClr val="7F7F7F">
                    <a:alpha val="10196"/>
                  </a:srgbClr>
                </a:solidFill>
                <a:prstDash val="solid"/>
                <a:round/>
                <a:headEnd type="none" w="med" len="med"/>
                <a:tailEnd type="none" w="med" len="med"/>
              </a:ln>
              <a:effectLst/>
            </p:spPr>
            <p:txBody>
              <a:bodyPr/>
              <a:lstStyle/>
              <a:p>
                <a:pPr>
                  <a:defRPr/>
                </a:pPr>
                <a:endParaRPr lang="ko-KR" altLang="en-US" sz="1800">
                  <a:cs typeface="+mn-cs"/>
                </a:endParaRPr>
              </a:p>
            </p:txBody>
          </p:sp>
          <p:sp>
            <p:nvSpPr>
              <p:cNvPr id="59" name="갈매기형 수장 58"/>
              <p:cNvSpPr/>
              <p:nvPr/>
            </p:nvSpPr>
            <p:spPr bwMode="auto">
              <a:xfrm flipH="1">
                <a:off x="500034" y="314303"/>
                <a:ext cx="142876" cy="214314"/>
              </a:xfrm>
              <a:prstGeom prst="chevron">
                <a:avLst/>
              </a:prstGeom>
              <a:solidFill>
                <a:schemeClr val="tx1">
                  <a:lumMod val="50000"/>
                  <a:lumOff val="50000"/>
                  <a:alpha val="10196"/>
                </a:schemeClr>
              </a:solidFill>
              <a:ln w="9525" cap="flat" cmpd="sng" algn="ctr">
                <a:solidFill>
                  <a:srgbClr val="7F7F7F">
                    <a:alpha val="10196"/>
                  </a:srgbClr>
                </a:solidFill>
                <a:prstDash val="solid"/>
                <a:round/>
                <a:headEnd type="none" w="med" len="med"/>
                <a:tailEnd type="none" w="med" len="med"/>
              </a:ln>
              <a:effectLst/>
            </p:spPr>
            <p:txBody>
              <a:bodyPr/>
              <a:lstStyle/>
              <a:p>
                <a:pPr>
                  <a:defRPr/>
                </a:pPr>
                <a:endParaRPr lang="ko-KR" altLang="en-US" sz="1800">
                  <a:cs typeface="+mn-cs"/>
                </a:endParaRPr>
              </a:p>
            </p:txBody>
          </p:sp>
        </p:grpSp>
      </p:grpSp>
      <p:sp>
        <p:nvSpPr>
          <p:cNvPr id="88078" name="Rectangle 14"/>
          <p:cNvSpPr>
            <a:spLocks noGrp="1" noChangeArrowheads="1"/>
          </p:cNvSpPr>
          <p:nvPr>
            <p:ph type="dt" sz="half" idx="2"/>
          </p:nvPr>
        </p:nvSpPr>
        <p:spPr bwMode="auto">
          <a:xfrm>
            <a:off x="457200" y="6245225"/>
            <a:ext cx="2133600" cy="47625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defRPr sz="1400">
                <a:latin typeface="Arial" panose="020B0604020202020204" pitchFamily="34" charset="0"/>
                <a:cs typeface="+mn-cs"/>
              </a:defRPr>
            </a:lvl1pPr>
          </a:lstStyle>
          <a:p>
            <a:pPr>
              <a:defRPr/>
            </a:pPr>
            <a:endParaRPr lang="en-US" altLang="en-US"/>
          </a:p>
        </p:txBody>
      </p:sp>
      <p:sp>
        <p:nvSpPr>
          <p:cNvPr id="88079" name="Rectangle 15"/>
          <p:cNvSpPr>
            <a:spLocks noGrp="1" noChangeArrowheads="1"/>
          </p:cNvSpPr>
          <p:nvPr>
            <p:ph type="ftr" sz="quarter" idx="3"/>
          </p:nvPr>
        </p:nvSpPr>
        <p:spPr bwMode="auto">
          <a:xfrm>
            <a:off x="3124200" y="6245225"/>
            <a:ext cx="2895600" cy="47625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lgn="ctr">
              <a:defRPr sz="1400">
                <a:latin typeface="Arial" panose="020B0604020202020204" pitchFamily="34" charset="0"/>
                <a:cs typeface="+mn-cs"/>
              </a:defRPr>
            </a:lvl1pPr>
          </a:lstStyle>
          <a:p>
            <a:pPr>
              <a:defRPr/>
            </a:pPr>
            <a:endParaRPr lang="en-US" altLang="en-US"/>
          </a:p>
        </p:txBody>
      </p:sp>
      <p:sp>
        <p:nvSpPr>
          <p:cNvPr id="88080" name="Rectangle 16"/>
          <p:cNvSpPr>
            <a:spLocks noGrp="1" noChangeArrowheads="1"/>
          </p:cNvSpPr>
          <p:nvPr>
            <p:ph type="sldNum" sz="quarter" idx="4"/>
          </p:nvPr>
        </p:nvSpPr>
        <p:spPr bwMode="auto">
          <a:xfrm>
            <a:off x="6553200" y="6245225"/>
            <a:ext cx="2133600" cy="47625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lgn="r">
              <a:defRPr sz="1400">
                <a:latin typeface="Arial" panose="020B0604020202020204" pitchFamily="34" charset="0"/>
                <a:cs typeface="+mn-cs"/>
              </a:defRPr>
            </a:lvl1pPr>
          </a:lstStyle>
          <a:p>
            <a:pPr>
              <a:defRPr/>
            </a:pPr>
            <a:fld id="{212F14D5-4F1C-489F-AC3F-CA1E42BFB199}" type="slidenum">
              <a:rPr lang="en-US" altLang="en-US"/>
              <a:pPr>
                <a:defRPr/>
              </a:pPr>
              <a:t>‹#›</a:t>
            </a:fld>
            <a:endParaRPr lang="en-US" altLang="en-US"/>
          </a:p>
        </p:txBody>
      </p:sp>
      <p:sp>
        <p:nvSpPr>
          <p:cNvPr id="46" name="Line 91"/>
          <p:cNvSpPr>
            <a:spLocks noChangeShapeType="1"/>
          </p:cNvSpPr>
          <p:nvPr/>
        </p:nvSpPr>
        <p:spPr bwMode="gray">
          <a:xfrm>
            <a:off x="0" y="1066800"/>
            <a:ext cx="9144000" cy="0"/>
          </a:xfrm>
          <a:prstGeom prst="line">
            <a:avLst/>
          </a:prstGeom>
          <a:noFill/>
          <a:ln w="9525">
            <a:solidFill>
              <a:schemeClr val="tx1">
                <a:lumMod val="50000"/>
                <a:lumOff val="50000"/>
                <a:alpha val="20000"/>
              </a:schemeClr>
            </a:solidFill>
            <a:round/>
            <a:headEnd/>
            <a:tailEnd/>
          </a:ln>
          <a:effectLst/>
        </p:spPr>
        <p:txBody>
          <a:bodyPr/>
          <a:lstStyle/>
          <a:p>
            <a:pPr>
              <a:defRPr/>
            </a:pPr>
            <a:endParaRPr lang="en-US" sz="1800" dirty="0">
              <a:cs typeface="+mn-cs"/>
            </a:endParaRPr>
          </a:p>
        </p:txBody>
      </p:sp>
      <p:sp>
        <p:nvSpPr>
          <p:cNvPr id="47" name="Line 92"/>
          <p:cNvSpPr>
            <a:spLocks noChangeShapeType="1"/>
          </p:cNvSpPr>
          <p:nvPr/>
        </p:nvSpPr>
        <p:spPr bwMode="gray">
          <a:xfrm>
            <a:off x="1071563" y="0"/>
            <a:ext cx="0" cy="6858000"/>
          </a:xfrm>
          <a:prstGeom prst="line">
            <a:avLst/>
          </a:prstGeom>
          <a:noFill/>
          <a:ln w="9525">
            <a:solidFill>
              <a:schemeClr val="tx1">
                <a:lumMod val="50000"/>
                <a:lumOff val="50000"/>
                <a:alpha val="14902"/>
              </a:schemeClr>
            </a:solidFill>
            <a:round/>
            <a:headEnd/>
            <a:tailEnd/>
          </a:ln>
          <a:effectLst/>
        </p:spPr>
        <p:txBody>
          <a:bodyPr wrap="none" anchor="ctr"/>
          <a:lstStyle/>
          <a:p>
            <a:pPr>
              <a:defRPr/>
            </a:pPr>
            <a:endParaRPr lang="en-US" sz="1800" dirty="0">
              <a:cs typeface="+mn-cs"/>
            </a:endParaRPr>
          </a:p>
        </p:txBody>
      </p:sp>
      <p:sp>
        <p:nvSpPr>
          <p:cNvPr id="49" name="Line 137"/>
          <p:cNvSpPr>
            <a:spLocks noChangeShapeType="1"/>
          </p:cNvSpPr>
          <p:nvPr/>
        </p:nvSpPr>
        <p:spPr bwMode="gray">
          <a:xfrm>
            <a:off x="5791200" y="1143000"/>
            <a:ext cx="3352800" cy="0"/>
          </a:xfrm>
          <a:prstGeom prst="line">
            <a:avLst/>
          </a:prstGeom>
          <a:noFill/>
          <a:ln w="9525">
            <a:solidFill>
              <a:schemeClr val="tx1">
                <a:lumMod val="50000"/>
                <a:lumOff val="50000"/>
                <a:alpha val="20000"/>
              </a:schemeClr>
            </a:solidFill>
            <a:round/>
            <a:headEnd/>
            <a:tailEnd/>
          </a:ln>
          <a:effectLst/>
        </p:spPr>
        <p:txBody>
          <a:bodyPr/>
          <a:lstStyle/>
          <a:p>
            <a:pPr>
              <a:defRPr/>
            </a:pPr>
            <a:endParaRPr lang="en-US" sz="1800" dirty="0">
              <a:cs typeface="+mn-cs"/>
            </a:endParaRPr>
          </a:p>
        </p:txBody>
      </p:sp>
      <p:sp>
        <p:nvSpPr>
          <p:cNvPr id="13325" name="Rectangle 21"/>
          <p:cNvSpPr>
            <a:spLocks noGrp="1" noChangeArrowheads="1"/>
          </p:cNvSpPr>
          <p:nvPr>
            <p:ph type="title"/>
          </p:nvPr>
        </p:nvSpPr>
        <p:spPr bwMode="auto">
          <a:xfrm>
            <a:off x="457200" y="228600"/>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3326" name="Rectangle 22"/>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2" name="Freeform 92"/>
          <p:cNvSpPr>
            <a:spLocks/>
          </p:cNvSpPr>
          <p:nvPr/>
        </p:nvSpPr>
        <p:spPr bwMode="ltGray">
          <a:xfrm>
            <a:off x="0" y="5953125"/>
            <a:ext cx="9169400" cy="785813"/>
          </a:xfrm>
          <a:custGeom>
            <a:avLst/>
            <a:gdLst>
              <a:gd name="T0" fmla="*/ 0 w 5776"/>
              <a:gd name="T1" fmla="*/ 58 h 616"/>
              <a:gd name="T2" fmla="*/ 1584 w 5776"/>
              <a:gd name="T3" fmla="*/ 586 h 616"/>
              <a:gd name="T4" fmla="*/ 5768 w 5776"/>
              <a:gd name="T5" fmla="*/ 0 h 616"/>
              <a:gd name="T6" fmla="*/ 5776 w 5776"/>
              <a:gd name="T7" fmla="*/ 32 h 616"/>
              <a:gd name="T8" fmla="*/ 1584 w 5776"/>
              <a:gd name="T9" fmla="*/ 598 h 616"/>
              <a:gd name="T10" fmla="*/ 4 w 5776"/>
              <a:gd name="T11" fmla="*/ 92 h 616"/>
              <a:gd name="T12" fmla="*/ 0 w 5776"/>
              <a:gd name="T13" fmla="*/ 58 h 616"/>
              <a:gd name="T14" fmla="*/ 0 60000 65536"/>
              <a:gd name="T15" fmla="*/ 0 60000 65536"/>
              <a:gd name="T16" fmla="*/ 0 60000 65536"/>
              <a:gd name="T17" fmla="*/ 0 60000 65536"/>
              <a:gd name="T18" fmla="*/ 0 60000 65536"/>
              <a:gd name="T19" fmla="*/ 0 60000 65536"/>
              <a:gd name="T20" fmla="*/ 0 60000 65536"/>
              <a:gd name="T21" fmla="*/ 0 w 5776"/>
              <a:gd name="T22" fmla="*/ 0 h 616"/>
              <a:gd name="T23" fmla="*/ 5776 w 5776"/>
              <a:gd name="T24" fmla="*/ 616 h 61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776" h="616">
                <a:moveTo>
                  <a:pt x="0" y="58"/>
                </a:moveTo>
                <a:cubicBezTo>
                  <a:pt x="116" y="98"/>
                  <a:pt x="606" y="574"/>
                  <a:pt x="1584" y="586"/>
                </a:cubicBezTo>
                <a:cubicBezTo>
                  <a:pt x="2562" y="598"/>
                  <a:pt x="4364" y="324"/>
                  <a:pt x="5768" y="0"/>
                </a:cubicBezTo>
                <a:lnTo>
                  <a:pt x="5776" y="32"/>
                </a:lnTo>
                <a:cubicBezTo>
                  <a:pt x="4336" y="356"/>
                  <a:pt x="2550" y="616"/>
                  <a:pt x="1584" y="598"/>
                </a:cubicBezTo>
                <a:cubicBezTo>
                  <a:pt x="618" y="580"/>
                  <a:pt x="152" y="157"/>
                  <a:pt x="4" y="92"/>
                </a:cubicBezTo>
                <a:lnTo>
                  <a:pt x="0" y="58"/>
                </a:lnTo>
                <a:close/>
              </a:path>
            </a:pathLst>
          </a:custGeom>
          <a:gradFill rotWithShape="1">
            <a:gsLst>
              <a:gs pos="0">
                <a:schemeClr val="accent1">
                  <a:alpha val="20000"/>
                </a:schemeClr>
              </a:gs>
              <a:gs pos="100000">
                <a:schemeClr val="accent1">
                  <a:gamma/>
                  <a:tint val="0"/>
                  <a:invGamma/>
                  <a:alpha val="20000"/>
                </a:schemeClr>
              </a:gs>
            </a:gsLst>
            <a:lin ang="0" scaled="1"/>
          </a:gradFill>
          <a:ln>
            <a:noFill/>
          </a:ln>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defRPr/>
            </a:pPr>
            <a:endParaRPr kumimoji="1" lang="ko-KR" altLang="en-US" sz="1800">
              <a:latin typeface="Arial Unicode MS" pitchFamily="34" charset="-128"/>
              <a:ea typeface="Arial Unicode MS" pitchFamily="34" charset="-128"/>
              <a:cs typeface="+mn-cs"/>
            </a:endParaRPr>
          </a:p>
        </p:txBody>
      </p:sp>
    </p:spTree>
  </p:cSld>
  <p:clrMap bg1="lt1" tx1="dk1" bg2="lt2" tx2="dk2" accent1="accent1" accent2="accent2" accent3="accent3" accent4="accent4" accent5="accent5" accent6="accent6" hlink="hlink" folHlink="folHlink"/>
  <p:sldLayoutIdLst>
    <p:sldLayoutId id="2147483814" r:id="rId1"/>
    <p:sldLayoutId id="2147483815" r:id="rId2"/>
    <p:sldLayoutId id="2147483781" r:id="rId3"/>
    <p:sldLayoutId id="2147483780" r:id="rId4"/>
    <p:sldLayoutId id="2147483779" r:id="rId5"/>
    <p:sldLayoutId id="2147483778" r:id="rId6"/>
    <p:sldLayoutId id="2147483777" r:id="rId7"/>
    <p:sldLayoutId id="2147483776" r:id="rId8"/>
    <p:sldLayoutId id="2147483775" r:id="rId9"/>
    <p:sldLayoutId id="2147483774" r:id="rId10"/>
    <p:sldLayoutId id="2147483773" r:id="rId11"/>
  </p:sldLayoutIdLst>
  <p:timing>
    <p:tnLst>
      <p:par>
        <p:cTn id="1" dur="indefinite" restart="never" nodeType="tmRoot"/>
      </p:par>
    </p:tnLst>
  </p:timing>
  <p:hf hdr="0" ftr="0" dt="0"/>
  <p:txStyles>
    <p:titleStyle>
      <a:lvl1pPr algn="ctr" rtl="0" eaLnBrk="0" fontAlgn="base" hangingPunct="0">
        <a:spcBef>
          <a:spcPct val="0"/>
        </a:spcBef>
        <a:spcAft>
          <a:spcPct val="0"/>
        </a:spcAft>
        <a:defRPr sz="4000" b="1" kern="1200">
          <a:solidFill>
            <a:schemeClr val="accent1"/>
          </a:solidFill>
          <a:latin typeface="+mj-lt"/>
          <a:ea typeface="+mj-ea"/>
          <a:cs typeface="+mj-cs"/>
        </a:defRPr>
      </a:lvl1pPr>
      <a:lvl2pPr algn="ctr" rtl="0" eaLnBrk="0" fontAlgn="base" hangingPunct="0">
        <a:spcBef>
          <a:spcPct val="0"/>
        </a:spcBef>
        <a:spcAft>
          <a:spcPct val="0"/>
        </a:spcAft>
        <a:defRPr sz="4000" b="1">
          <a:solidFill>
            <a:schemeClr val="accent1"/>
          </a:solidFill>
          <a:latin typeface="Arial" panose="020B0604020202020204" pitchFamily="34" charset="0"/>
        </a:defRPr>
      </a:lvl2pPr>
      <a:lvl3pPr algn="ctr" rtl="0" eaLnBrk="0" fontAlgn="base" hangingPunct="0">
        <a:spcBef>
          <a:spcPct val="0"/>
        </a:spcBef>
        <a:spcAft>
          <a:spcPct val="0"/>
        </a:spcAft>
        <a:defRPr sz="4000" b="1">
          <a:solidFill>
            <a:schemeClr val="accent1"/>
          </a:solidFill>
          <a:latin typeface="Arial" panose="020B0604020202020204" pitchFamily="34" charset="0"/>
        </a:defRPr>
      </a:lvl3pPr>
      <a:lvl4pPr algn="ctr" rtl="0" eaLnBrk="0" fontAlgn="base" hangingPunct="0">
        <a:spcBef>
          <a:spcPct val="0"/>
        </a:spcBef>
        <a:spcAft>
          <a:spcPct val="0"/>
        </a:spcAft>
        <a:defRPr sz="4000" b="1">
          <a:solidFill>
            <a:schemeClr val="accent1"/>
          </a:solidFill>
          <a:latin typeface="Arial" panose="020B0604020202020204" pitchFamily="34" charset="0"/>
        </a:defRPr>
      </a:lvl4pPr>
      <a:lvl5pPr algn="ctr" rtl="0" eaLnBrk="0" fontAlgn="base" hangingPunct="0">
        <a:spcBef>
          <a:spcPct val="0"/>
        </a:spcBef>
        <a:spcAft>
          <a:spcPct val="0"/>
        </a:spcAft>
        <a:defRPr sz="4000" b="1">
          <a:solidFill>
            <a:schemeClr val="accent1"/>
          </a:solidFill>
          <a:latin typeface="Arial" panose="020B0604020202020204" pitchFamily="34" charset="0"/>
        </a:defRPr>
      </a:lvl5pPr>
      <a:lvl6pPr marL="457200" algn="ctr" rtl="0" fontAlgn="base">
        <a:spcBef>
          <a:spcPct val="0"/>
        </a:spcBef>
        <a:spcAft>
          <a:spcPct val="0"/>
        </a:spcAft>
        <a:defRPr sz="4000" b="1">
          <a:solidFill>
            <a:schemeClr val="accent1"/>
          </a:solidFill>
          <a:latin typeface="Arial" panose="020B0604020202020204" pitchFamily="34" charset="0"/>
        </a:defRPr>
      </a:lvl6pPr>
      <a:lvl7pPr marL="914400" algn="ctr" rtl="0" fontAlgn="base">
        <a:spcBef>
          <a:spcPct val="0"/>
        </a:spcBef>
        <a:spcAft>
          <a:spcPct val="0"/>
        </a:spcAft>
        <a:defRPr sz="4000" b="1">
          <a:solidFill>
            <a:schemeClr val="accent1"/>
          </a:solidFill>
          <a:latin typeface="Arial" panose="020B0604020202020204" pitchFamily="34" charset="0"/>
        </a:defRPr>
      </a:lvl7pPr>
      <a:lvl8pPr marL="1371600" algn="ctr" rtl="0" fontAlgn="base">
        <a:spcBef>
          <a:spcPct val="0"/>
        </a:spcBef>
        <a:spcAft>
          <a:spcPct val="0"/>
        </a:spcAft>
        <a:defRPr sz="4000" b="1">
          <a:solidFill>
            <a:schemeClr val="accent1"/>
          </a:solidFill>
          <a:latin typeface="Arial" panose="020B0604020202020204" pitchFamily="34" charset="0"/>
        </a:defRPr>
      </a:lvl8pPr>
      <a:lvl9pPr marL="1828800" algn="ctr" rtl="0" fontAlgn="base">
        <a:spcBef>
          <a:spcPct val="0"/>
        </a:spcBef>
        <a:spcAft>
          <a:spcPct val="0"/>
        </a:spcAft>
        <a:defRPr sz="4000" b="1">
          <a:solidFill>
            <a:schemeClr val="accent1"/>
          </a:solidFill>
          <a:latin typeface="Arial" panose="020B0604020202020204" pitchFamily="34" charset="0"/>
        </a:defRPr>
      </a:lvl9pPr>
    </p:titleStyle>
    <p:body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47" name="Line 92"/>
          <p:cNvSpPr>
            <a:spLocks noChangeShapeType="1"/>
          </p:cNvSpPr>
          <p:nvPr/>
        </p:nvSpPr>
        <p:spPr bwMode="gray">
          <a:xfrm>
            <a:off x="1071563" y="0"/>
            <a:ext cx="0" cy="6858000"/>
          </a:xfrm>
          <a:prstGeom prst="line">
            <a:avLst/>
          </a:prstGeom>
          <a:noFill/>
          <a:ln w="9525">
            <a:solidFill>
              <a:schemeClr val="tx1">
                <a:lumMod val="50000"/>
                <a:lumOff val="50000"/>
                <a:alpha val="14902"/>
              </a:schemeClr>
            </a:solidFill>
            <a:round/>
            <a:headEnd/>
            <a:tailEnd/>
          </a:ln>
          <a:effectLst/>
        </p:spPr>
        <p:txBody>
          <a:bodyPr wrap="none" anchor="ctr"/>
          <a:lstStyle/>
          <a:p>
            <a:pPr>
              <a:defRPr/>
            </a:pPr>
            <a:endParaRPr lang="en-US" sz="1800" dirty="0">
              <a:cs typeface="+mn-cs"/>
            </a:endParaRPr>
          </a:p>
        </p:txBody>
      </p:sp>
      <p:sp>
        <p:nvSpPr>
          <p:cNvPr id="98306" name="Rectangle 2"/>
          <p:cNvSpPr>
            <a:spLocks noChangeArrowheads="1"/>
          </p:cNvSpPr>
          <p:nvPr/>
        </p:nvSpPr>
        <p:spPr bwMode="ltGray">
          <a:xfrm>
            <a:off x="0" y="3124200"/>
            <a:ext cx="9144000" cy="3733800"/>
          </a:xfrm>
          <a:prstGeom prst="rect">
            <a:avLst/>
          </a:prstGeom>
          <a:gradFill rotWithShape="1">
            <a:gsLst>
              <a:gs pos="0">
                <a:srgbClr val="DDDDDD">
                  <a:gamma/>
                  <a:tint val="0"/>
                  <a:invGamma/>
                  <a:alpha val="0"/>
                </a:srgbClr>
              </a:gs>
              <a:gs pos="100000">
                <a:srgbClr val="DDDDDD">
                  <a:alpha val="69000"/>
                </a:srgbClr>
              </a:gs>
            </a:gsLst>
            <a:lin ang="5400000" scaled="1"/>
          </a:gradFill>
          <a:ln>
            <a:noFill/>
          </a:ln>
          <a:effectLst/>
          <a:extLst/>
        </p:spPr>
        <p:txBody>
          <a:bodyPr wrap="none" anchor="ctr"/>
          <a:lstStyle/>
          <a:p>
            <a:pPr>
              <a:defRPr/>
            </a:pPr>
            <a:endParaRPr lang="en-US" sz="1800">
              <a:latin typeface="Arial" panose="020B0604020202020204" pitchFamily="34" charset="0"/>
              <a:cs typeface="+mn-cs"/>
            </a:endParaRPr>
          </a:p>
        </p:txBody>
      </p:sp>
      <p:sp>
        <p:nvSpPr>
          <p:cNvPr id="51301" name="Freeform 101"/>
          <p:cNvSpPr>
            <a:spLocks/>
          </p:cNvSpPr>
          <p:nvPr/>
        </p:nvSpPr>
        <p:spPr bwMode="ltGray">
          <a:xfrm>
            <a:off x="-9525" y="5348288"/>
            <a:ext cx="9153525" cy="1509712"/>
          </a:xfrm>
          <a:custGeom>
            <a:avLst/>
            <a:gdLst>
              <a:gd name="connsiteX0" fmla="*/ 8 w 5766"/>
              <a:gd name="connsiteY0" fmla="*/ 1000 h 1327"/>
              <a:gd name="connsiteX1" fmla="*/ 1778 w 5766"/>
              <a:gd name="connsiteY1" fmla="*/ 1072 h 1327"/>
              <a:gd name="connsiteX2" fmla="*/ 5760 w 5766"/>
              <a:gd name="connsiteY2" fmla="*/ 1122 h 1327"/>
              <a:gd name="connsiteX3" fmla="*/ 5766 w 5766"/>
              <a:gd name="connsiteY3" fmla="*/ 0 h 1327"/>
              <a:gd name="connsiteX4" fmla="*/ 1764 w 5766"/>
              <a:gd name="connsiteY4" fmla="*/ 1032 h 1327"/>
              <a:gd name="connsiteX5" fmla="*/ 0 w 5766"/>
              <a:gd name="connsiteY5" fmla="*/ 720 h 1327"/>
              <a:gd name="connsiteX6" fmla="*/ 0 w 5766"/>
              <a:gd name="connsiteY6" fmla="*/ 1008 h 1327"/>
              <a:gd name="connsiteX0" fmla="*/ 8 w 5766"/>
              <a:gd name="connsiteY0" fmla="*/ 1000 h 1289"/>
              <a:gd name="connsiteX1" fmla="*/ 5760 w 5766"/>
              <a:gd name="connsiteY1" fmla="*/ 1122 h 1289"/>
              <a:gd name="connsiteX2" fmla="*/ 5766 w 5766"/>
              <a:gd name="connsiteY2" fmla="*/ 0 h 1289"/>
              <a:gd name="connsiteX3" fmla="*/ 1764 w 5766"/>
              <a:gd name="connsiteY3" fmla="*/ 1032 h 1289"/>
              <a:gd name="connsiteX4" fmla="*/ 0 w 5766"/>
              <a:gd name="connsiteY4" fmla="*/ 720 h 1289"/>
              <a:gd name="connsiteX5" fmla="*/ 0 w 5766"/>
              <a:gd name="connsiteY5" fmla="*/ 1008 h 1289"/>
              <a:gd name="connsiteX0" fmla="*/ 8 w 5766"/>
              <a:gd name="connsiteY0" fmla="*/ 1000 h 1122"/>
              <a:gd name="connsiteX1" fmla="*/ 5760 w 5766"/>
              <a:gd name="connsiteY1" fmla="*/ 1122 h 1122"/>
              <a:gd name="connsiteX2" fmla="*/ 5766 w 5766"/>
              <a:gd name="connsiteY2" fmla="*/ 0 h 1122"/>
              <a:gd name="connsiteX3" fmla="*/ 1764 w 5766"/>
              <a:gd name="connsiteY3" fmla="*/ 1032 h 1122"/>
              <a:gd name="connsiteX4" fmla="*/ 0 w 5766"/>
              <a:gd name="connsiteY4" fmla="*/ 720 h 1122"/>
              <a:gd name="connsiteX5" fmla="*/ 0 w 5766"/>
              <a:gd name="connsiteY5" fmla="*/ 1008 h 1122"/>
              <a:gd name="connsiteX0" fmla="*/ 8 w 5766"/>
              <a:gd name="connsiteY0" fmla="*/ 1000 h 1134"/>
              <a:gd name="connsiteX1" fmla="*/ 5760 w 5766"/>
              <a:gd name="connsiteY1" fmla="*/ 1122 h 1134"/>
              <a:gd name="connsiteX2" fmla="*/ 5766 w 5766"/>
              <a:gd name="connsiteY2" fmla="*/ 0 h 1134"/>
              <a:gd name="connsiteX3" fmla="*/ 1764 w 5766"/>
              <a:gd name="connsiteY3" fmla="*/ 1032 h 1134"/>
              <a:gd name="connsiteX4" fmla="*/ 0 w 5766"/>
              <a:gd name="connsiteY4" fmla="*/ 720 h 1134"/>
              <a:gd name="connsiteX5" fmla="*/ 0 w 5766"/>
              <a:gd name="connsiteY5" fmla="*/ 1134 h 1134"/>
              <a:gd name="connsiteX0" fmla="*/ 8 w 5766"/>
              <a:gd name="connsiteY0" fmla="*/ 1000 h 1134"/>
              <a:gd name="connsiteX1" fmla="*/ 5760 w 5766"/>
              <a:gd name="connsiteY1" fmla="*/ 1122 h 1134"/>
              <a:gd name="connsiteX2" fmla="*/ 5766 w 5766"/>
              <a:gd name="connsiteY2" fmla="*/ 0 h 1134"/>
              <a:gd name="connsiteX3" fmla="*/ 1764 w 5766"/>
              <a:gd name="connsiteY3" fmla="*/ 1032 h 1134"/>
              <a:gd name="connsiteX4" fmla="*/ 0 w 5766"/>
              <a:gd name="connsiteY4" fmla="*/ 720 h 1134"/>
              <a:gd name="connsiteX5" fmla="*/ 0 w 5766"/>
              <a:gd name="connsiteY5" fmla="*/ 1134 h 1134"/>
              <a:gd name="connsiteX0" fmla="*/ 638 w 5766"/>
              <a:gd name="connsiteY0" fmla="*/ 1126 h 1134"/>
              <a:gd name="connsiteX1" fmla="*/ 5760 w 5766"/>
              <a:gd name="connsiteY1" fmla="*/ 1122 h 1134"/>
              <a:gd name="connsiteX2" fmla="*/ 5766 w 5766"/>
              <a:gd name="connsiteY2" fmla="*/ 0 h 1134"/>
              <a:gd name="connsiteX3" fmla="*/ 1764 w 5766"/>
              <a:gd name="connsiteY3" fmla="*/ 1032 h 1134"/>
              <a:gd name="connsiteX4" fmla="*/ 0 w 5766"/>
              <a:gd name="connsiteY4" fmla="*/ 720 h 1134"/>
              <a:gd name="connsiteX5" fmla="*/ 0 w 5766"/>
              <a:gd name="connsiteY5" fmla="*/ 1134 h 1134"/>
              <a:gd name="connsiteX0" fmla="*/ 5760 w 5766"/>
              <a:gd name="connsiteY0" fmla="*/ 1122 h 1134"/>
              <a:gd name="connsiteX1" fmla="*/ 5766 w 5766"/>
              <a:gd name="connsiteY1" fmla="*/ 0 h 1134"/>
              <a:gd name="connsiteX2" fmla="*/ 1764 w 5766"/>
              <a:gd name="connsiteY2" fmla="*/ 1032 h 1134"/>
              <a:gd name="connsiteX3" fmla="*/ 0 w 5766"/>
              <a:gd name="connsiteY3" fmla="*/ 720 h 1134"/>
              <a:gd name="connsiteX4" fmla="*/ 0 w 5766"/>
              <a:gd name="connsiteY4" fmla="*/ 1134 h 1134"/>
              <a:gd name="connsiteX0" fmla="*/ 5760 w 5766"/>
              <a:gd name="connsiteY0" fmla="*/ 1122 h 1134"/>
              <a:gd name="connsiteX1" fmla="*/ 5766 w 5766"/>
              <a:gd name="connsiteY1" fmla="*/ 0 h 1134"/>
              <a:gd name="connsiteX2" fmla="*/ 1764 w 5766"/>
              <a:gd name="connsiteY2" fmla="*/ 1032 h 1134"/>
              <a:gd name="connsiteX3" fmla="*/ 0 w 5766"/>
              <a:gd name="connsiteY3" fmla="*/ 720 h 1134"/>
              <a:gd name="connsiteX4" fmla="*/ 0 w 5766"/>
              <a:gd name="connsiteY4" fmla="*/ 1134 h 1134"/>
              <a:gd name="connsiteX0" fmla="*/ 5760 w 5766"/>
              <a:gd name="connsiteY0" fmla="*/ 1038 h 1054"/>
              <a:gd name="connsiteX1" fmla="*/ 5766 w 5766"/>
              <a:gd name="connsiteY1" fmla="*/ 0 h 1054"/>
              <a:gd name="connsiteX2" fmla="*/ 1764 w 5766"/>
              <a:gd name="connsiteY2" fmla="*/ 948 h 1054"/>
              <a:gd name="connsiteX3" fmla="*/ 0 w 5766"/>
              <a:gd name="connsiteY3" fmla="*/ 636 h 1054"/>
              <a:gd name="connsiteX4" fmla="*/ 0 w 5766"/>
              <a:gd name="connsiteY4" fmla="*/ 1050 h 1054"/>
              <a:gd name="connsiteX0" fmla="*/ 5760 w 5766"/>
              <a:gd name="connsiteY0" fmla="*/ 1038 h 1054"/>
              <a:gd name="connsiteX1" fmla="*/ 5766 w 5766"/>
              <a:gd name="connsiteY1" fmla="*/ 0 h 1054"/>
              <a:gd name="connsiteX2" fmla="*/ 1764 w 5766"/>
              <a:gd name="connsiteY2" fmla="*/ 948 h 1054"/>
              <a:gd name="connsiteX3" fmla="*/ 0 w 5766"/>
              <a:gd name="connsiteY3" fmla="*/ 636 h 1054"/>
              <a:gd name="connsiteX4" fmla="*/ 0 w 5766"/>
              <a:gd name="connsiteY4" fmla="*/ 1050 h 1054"/>
              <a:gd name="connsiteX0" fmla="*/ 5760 w 5766"/>
              <a:gd name="connsiteY0" fmla="*/ 1038 h 1054"/>
              <a:gd name="connsiteX1" fmla="*/ 5766 w 5766"/>
              <a:gd name="connsiteY1" fmla="*/ 0 h 1054"/>
              <a:gd name="connsiteX2" fmla="*/ 1764 w 5766"/>
              <a:gd name="connsiteY2" fmla="*/ 948 h 1054"/>
              <a:gd name="connsiteX3" fmla="*/ 0 w 5766"/>
              <a:gd name="connsiteY3" fmla="*/ 636 h 1054"/>
              <a:gd name="connsiteX4" fmla="*/ 0 w 5766"/>
              <a:gd name="connsiteY4" fmla="*/ 1050 h 1054"/>
              <a:gd name="connsiteX0" fmla="*/ 5760 w 5766"/>
              <a:gd name="connsiteY0" fmla="*/ 1038 h 1054"/>
              <a:gd name="connsiteX1" fmla="*/ 5766 w 5766"/>
              <a:gd name="connsiteY1" fmla="*/ 0 h 1054"/>
              <a:gd name="connsiteX2" fmla="*/ 1764 w 5766"/>
              <a:gd name="connsiteY2" fmla="*/ 948 h 1054"/>
              <a:gd name="connsiteX3" fmla="*/ 0 w 5766"/>
              <a:gd name="connsiteY3" fmla="*/ 636 h 1054"/>
              <a:gd name="connsiteX4" fmla="*/ 0 w 5766"/>
              <a:gd name="connsiteY4" fmla="*/ 1050 h 1054"/>
              <a:gd name="connsiteX0" fmla="*/ 5760 w 5766"/>
              <a:gd name="connsiteY0" fmla="*/ 1038 h 1054"/>
              <a:gd name="connsiteX1" fmla="*/ 5766 w 5766"/>
              <a:gd name="connsiteY1" fmla="*/ 0 h 1054"/>
              <a:gd name="connsiteX2" fmla="*/ 1764 w 5766"/>
              <a:gd name="connsiteY2" fmla="*/ 948 h 1054"/>
              <a:gd name="connsiteX3" fmla="*/ 0 w 5766"/>
              <a:gd name="connsiteY3" fmla="*/ 636 h 1054"/>
              <a:gd name="connsiteX4" fmla="*/ 0 w 5766"/>
              <a:gd name="connsiteY4" fmla="*/ 1050 h 1054"/>
              <a:gd name="connsiteX0" fmla="*/ 5760 w 5766"/>
              <a:gd name="connsiteY0" fmla="*/ 1038 h 1054"/>
              <a:gd name="connsiteX1" fmla="*/ 5766 w 5766"/>
              <a:gd name="connsiteY1" fmla="*/ 0 h 1054"/>
              <a:gd name="connsiteX2" fmla="*/ 1764 w 5766"/>
              <a:gd name="connsiteY2" fmla="*/ 948 h 1054"/>
              <a:gd name="connsiteX3" fmla="*/ 0 w 5766"/>
              <a:gd name="connsiteY3" fmla="*/ 636 h 1054"/>
              <a:gd name="connsiteX4" fmla="*/ 0 w 5766"/>
              <a:gd name="connsiteY4" fmla="*/ 1050 h 1054"/>
              <a:gd name="connsiteX0" fmla="*/ 5760 w 5766"/>
              <a:gd name="connsiteY0" fmla="*/ 1038 h 1054"/>
              <a:gd name="connsiteX1" fmla="*/ 5766 w 5766"/>
              <a:gd name="connsiteY1" fmla="*/ 0 h 1054"/>
              <a:gd name="connsiteX2" fmla="*/ 1764 w 5766"/>
              <a:gd name="connsiteY2" fmla="*/ 948 h 1054"/>
              <a:gd name="connsiteX3" fmla="*/ 0 w 5766"/>
              <a:gd name="connsiteY3" fmla="*/ 636 h 1054"/>
              <a:gd name="connsiteX4" fmla="*/ 0 w 5766"/>
              <a:gd name="connsiteY4" fmla="*/ 1050 h 1054"/>
              <a:gd name="connsiteX0" fmla="*/ 5760 w 5766"/>
              <a:gd name="connsiteY0" fmla="*/ 1038 h 1054"/>
              <a:gd name="connsiteX1" fmla="*/ 5766 w 5766"/>
              <a:gd name="connsiteY1" fmla="*/ 0 h 1054"/>
              <a:gd name="connsiteX2" fmla="*/ 1764 w 5766"/>
              <a:gd name="connsiteY2" fmla="*/ 948 h 1054"/>
              <a:gd name="connsiteX3" fmla="*/ 0 w 5766"/>
              <a:gd name="connsiteY3" fmla="*/ 636 h 1054"/>
              <a:gd name="connsiteX4" fmla="*/ 0 w 5766"/>
              <a:gd name="connsiteY4" fmla="*/ 1050 h 1054"/>
              <a:gd name="connsiteX0" fmla="*/ 5760 w 5766"/>
              <a:gd name="connsiteY0" fmla="*/ 1038 h 1050"/>
              <a:gd name="connsiteX1" fmla="*/ 5766 w 5766"/>
              <a:gd name="connsiteY1" fmla="*/ 0 h 1050"/>
              <a:gd name="connsiteX2" fmla="*/ 1764 w 5766"/>
              <a:gd name="connsiteY2" fmla="*/ 948 h 1050"/>
              <a:gd name="connsiteX3" fmla="*/ 0 w 5766"/>
              <a:gd name="connsiteY3" fmla="*/ 636 h 1050"/>
              <a:gd name="connsiteX4" fmla="*/ 0 w 5766"/>
              <a:gd name="connsiteY4" fmla="*/ 1050 h 1050"/>
              <a:gd name="connsiteX0" fmla="*/ 5760 w 5766"/>
              <a:gd name="connsiteY0" fmla="*/ 907 h 919"/>
              <a:gd name="connsiteX1" fmla="*/ 5766 w 5766"/>
              <a:gd name="connsiteY1" fmla="*/ 0 h 919"/>
              <a:gd name="connsiteX2" fmla="*/ 1764 w 5766"/>
              <a:gd name="connsiteY2" fmla="*/ 817 h 919"/>
              <a:gd name="connsiteX3" fmla="*/ 0 w 5766"/>
              <a:gd name="connsiteY3" fmla="*/ 505 h 919"/>
              <a:gd name="connsiteX4" fmla="*/ 0 w 5766"/>
              <a:gd name="connsiteY4" fmla="*/ 919 h 919"/>
              <a:gd name="connsiteX0" fmla="*/ 5760 w 5766"/>
              <a:gd name="connsiteY0" fmla="*/ 907 h 919"/>
              <a:gd name="connsiteX1" fmla="*/ 5766 w 5766"/>
              <a:gd name="connsiteY1" fmla="*/ 0 h 919"/>
              <a:gd name="connsiteX2" fmla="*/ 1764 w 5766"/>
              <a:gd name="connsiteY2" fmla="*/ 817 h 919"/>
              <a:gd name="connsiteX3" fmla="*/ 0 w 5766"/>
              <a:gd name="connsiteY3" fmla="*/ 505 h 919"/>
              <a:gd name="connsiteX4" fmla="*/ 0 w 5766"/>
              <a:gd name="connsiteY4" fmla="*/ 919 h 9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66" h="919">
                <a:moveTo>
                  <a:pt x="5760" y="907"/>
                </a:moveTo>
                <a:cubicBezTo>
                  <a:pt x="5762" y="605"/>
                  <a:pt x="5764" y="302"/>
                  <a:pt x="5766" y="0"/>
                </a:cubicBezTo>
                <a:cubicBezTo>
                  <a:pt x="5231" y="225"/>
                  <a:pt x="3742" y="745"/>
                  <a:pt x="1764" y="817"/>
                </a:cubicBezTo>
                <a:cubicBezTo>
                  <a:pt x="857" y="873"/>
                  <a:pt x="116" y="529"/>
                  <a:pt x="0" y="505"/>
                </a:cubicBezTo>
                <a:lnTo>
                  <a:pt x="0" y="919"/>
                </a:lnTo>
              </a:path>
            </a:pathLst>
          </a:custGeom>
          <a:solidFill>
            <a:srgbClr val="FFFFFF"/>
          </a:solidFill>
          <a:ln w="9525" cap="flat" cmpd="sng">
            <a:noFill/>
            <a:prstDash val="solid"/>
            <a:round/>
            <a:headEnd/>
            <a:tailEnd/>
          </a:ln>
          <a:effectLst/>
        </p:spPr>
        <p:txBody>
          <a:bodyPr/>
          <a:lstStyle/>
          <a:p>
            <a:pPr>
              <a:defRPr/>
            </a:pPr>
            <a:endParaRPr kumimoji="1" lang="ko-KR" altLang="en-US" sz="1800" dirty="0">
              <a:latin typeface="+mn-ea"/>
              <a:cs typeface="Arial Unicode MS" pitchFamily="50" charset="-127"/>
            </a:endParaRPr>
          </a:p>
        </p:txBody>
      </p:sp>
      <p:sp>
        <p:nvSpPr>
          <p:cNvPr id="11" name="Freeform 101"/>
          <p:cNvSpPr>
            <a:spLocks/>
          </p:cNvSpPr>
          <p:nvPr/>
        </p:nvSpPr>
        <p:spPr bwMode="gray">
          <a:xfrm>
            <a:off x="-9525" y="5711825"/>
            <a:ext cx="9172575" cy="1165225"/>
          </a:xfrm>
          <a:custGeom>
            <a:avLst/>
            <a:gdLst>
              <a:gd name="T0" fmla="*/ 9164638 w 5778"/>
              <a:gd name="T1" fmla="*/ 1162598 h 887"/>
              <a:gd name="T2" fmla="*/ 9172575 w 5778"/>
              <a:gd name="T3" fmla="*/ 0 h 887"/>
              <a:gd name="T4" fmla="*/ 2800350 w 5778"/>
              <a:gd name="T5" fmla="*/ 1031231 h 887"/>
              <a:gd name="T6" fmla="*/ 0 w 5778"/>
              <a:gd name="T7" fmla="*/ 621366 h 887"/>
              <a:gd name="T8" fmla="*/ 0 w 5778"/>
              <a:gd name="T9" fmla="*/ 1165225 h 887"/>
              <a:gd name="T10" fmla="*/ 0 60000 65536"/>
              <a:gd name="T11" fmla="*/ 0 60000 65536"/>
              <a:gd name="T12" fmla="*/ 0 60000 65536"/>
              <a:gd name="T13" fmla="*/ 0 60000 65536"/>
              <a:gd name="T14" fmla="*/ 0 60000 65536"/>
              <a:gd name="T15" fmla="*/ 0 w 5778"/>
              <a:gd name="T16" fmla="*/ 0 h 887"/>
              <a:gd name="T17" fmla="*/ 5778 w 5778"/>
              <a:gd name="T18" fmla="*/ 887 h 887"/>
            </a:gdLst>
            <a:ahLst/>
            <a:cxnLst>
              <a:cxn ang="T10">
                <a:pos x="T0" y="T1"/>
              </a:cxn>
              <a:cxn ang="T11">
                <a:pos x="T2" y="T3"/>
              </a:cxn>
              <a:cxn ang="T12">
                <a:pos x="T4" y="T5"/>
              </a:cxn>
              <a:cxn ang="T13">
                <a:pos x="T6" y="T7"/>
              </a:cxn>
              <a:cxn ang="T14">
                <a:pos x="T8" y="T9"/>
              </a:cxn>
            </a:cxnLst>
            <a:rect l="T15" t="T16" r="T17" b="T18"/>
            <a:pathLst>
              <a:path w="5778" h="887">
                <a:moveTo>
                  <a:pt x="5773" y="885"/>
                </a:moveTo>
                <a:cubicBezTo>
                  <a:pt x="5775" y="590"/>
                  <a:pt x="5776" y="295"/>
                  <a:pt x="5778" y="0"/>
                </a:cubicBezTo>
                <a:cubicBezTo>
                  <a:pt x="5168" y="204"/>
                  <a:pt x="3742" y="713"/>
                  <a:pt x="1764" y="785"/>
                </a:cubicBezTo>
                <a:cubicBezTo>
                  <a:pt x="857" y="841"/>
                  <a:pt x="116" y="497"/>
                  <a:pt x="0" y="473"/>
                </a:cubicBezTo>
                <a:lnTo>
                  <a:pt x="0" y="887"/>
                </a:lnTo>
              </a:path>
            </a:pathLst>
          </a:custGeom>
          <a:gradFill rotWithShape="1">
            <a:gsLst>
              <a:gs pos="0">
                <a:schemeClr val="accent2">
                  <a:gamma/>
                  <a:tint val="40392"/>
                  <a:invGamma/>
                </a:schemeClr>
              </a:gs>
              <a:gs pos="100000">
                <a:schemeClr val="accent2"/>
              </a:gs>
            </a:gsLst>
            <a:lin ang="0" scaled="1"/>
          </a:gradFill>
          <a:ln>
            <a:noFill/>
          </a:ln>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defRPr/>
            </a:pPr>
            <a:endParaRPr kumimoji="1" lang="ko-KR" altLang="en-US" sz="1800">
              <a:latin typeface="Arial Unicode MS" pitchFamily="34" charset="-128"/>
              <a:ea typeface="Arial Unicode MS" pitchFamily="34" charset="-128"/>
              <a:cs typeface="+mn-cs"/>
            </a:endParaRPr>
          </a:p>
        </p:txBody>
      </p:sp>
      <p:pic>
        <p:nvPicPr>
          <p:cNvPr id="25606" name="Group 101"/>
          <p:cNvPicPr>
            <a:picLocks noChangeArrowheads="1"/>
          </p:cNvPicPr>
          <p:nvPr/>
        </p:nvPicPr>
        <p:blipFill>
          <a:blip r:embed="rId13"/>
          <a:srcRect/>
          <a:stretch>
            <a:fillRect/>
          </a:stretch>
        </p:blipFill>
        <p:spPr bwMode="ltGray">
          <a:xfrm>
            <a:off x="0" y="-76200"/>
            <a:ext cx="3784600" cy="3827463"/>
          </a:xfrm>
          <a:prstGeom prst="rect">
            <a:avLst/>
          </a:prstGeom>
          <a:noFill/>
          <a:ln w="9525">
            <a:noFill/>
            <a:miter lim="800000"/>
            <a:headEnd/>
            <a:tailEnd/>
          </a:ln>
        </p:spPr>
      </p:pic>
      <p:grpSp>
        <p:nvGrpSpPr>
          <p:cNvPr id="25607" name="그룹 80"/>
          <p:cNvGrpSpPr>
            <a:grpSpLocks/>
          </p:cNvGrpSpPr>
          <p:nvPr/>
        </p:nvGrpSpPr>
        <p:grpSpPr bwMode="auto">
          <a:xfrm>
            <a:off x="142875" y="333375"/>
            <a:ext cx="2214563" cy="862013"/>
            <a:chOff x="142844" y="338116"/>
            <a:chExt cx="2214570" cy="862001"/>
          </a:xfrm>
        </p:grpSpPr>
        <p:cxnSp>
          <p:nvCxnSpPr>
            <p:cNvPr id="25616" name="직선 연결선 49"/>
            <p:cNvCxnSpPr>
              <a:cxnSpLocks noChangeShapeType="1"/>
            </p:cNvCxnSpPr>
            <p:nvPr userDrawn="1"/>
          </p:nvCxnSpPr>
          <p:spPr bwMode="auto">
            <a:xfrm flipV="1">
              <a:off x="1214421" y="1128696"/>
              <a:ext cx="1142993" cy="1612"/>
            </a:xfrm>
            <a:prstGeom prst="line">
              <a:avLst/>
            </a:prstGeom>
            <a:noFill/>
            <a:ln w="6350" algn="ctr">
              <a:solidFill>
                <a:srgbClr val="7F7F7F">
                  <a:alpha val="10196"/>
                </a:srgbClr>
              </a:solidFill>
              <a:round/>
              <a:headEnd/>
              <a:tailEnd/>
            </a:ln>
          </p:spPr>
        </p:cxnSp>
        <p:grpSp>
          <p:nvGrpSpPr>
            <p:cNvPr id="4" name="그룹 68"/>
            <p:cNvGrpSpPr/>
            <p:nvPr userDrawn="1"/>
          </p:nvGrpSpPr>
          <p:grpSpPr>
            <a:xfrm>
              <a:off x="142844" y="623867"/>
              <a:ext cx="714380" cy="209565"/>
              <a:chOff x="4714876" y="0"/>
              <a:chExt cx="1080014" cy="244519"/>
            </a:xfrm>
            <a:solidFill>
              <a:srgbClr val="7F7F7F">
                <a:alpha val="20000"/>
              </a:srgbClr>
            </a:solidFill>
          </p:grpSpPr>
          <p:cxnSp>
            <p:nvCxnSpPr>
              <p:cNvPr id="74" name="직선 연결선 73"/>
              <p:cNvCxnSpPr/>
              <p:nvPr/>
            </p:nvCxnSpPr>
            <p:spPr bwMode="auto">
              <a:xfrm>
                <a:off x="4714883" y="0"/>
                <a:ext cx="1080000" cy="1588"/>
              </a:xfrm>
              <a:prstGeom prst="line">
                <a:avLst/>
              </a:prstGeom>
              <a:grpFill/>
              <a:ln w="6350" cap="flat" cmpd="sng" algn="ctr">
                <a:solidFill>
                  <a:srgbClr val="7F7F7F">
                    <a:alpha val="10196"/>
                  </a:srgbClr>
                </a:solidFill>
                <a:prstDash val="solid"/>
                <a:round/>
                <a:headEnd type="none" w="med" len="med"/>
                <a:tailEnd type="none" w="med" len="med"/>
              </a:ln>
              <a:effectLst/>
            </p:spPr>
          </p:cxnSp>
          <p:cxnSp>
            <p:nvCxnSpPr>
              <p:cNvPr id="75" name="직선 연결선 74"/>
              <p:cNvCxnSpPr/>
              <p:nvPr/>
            </p:nvCxnSpPr>
            <p:spPr bwMode="auto">
              <a:xfrm>
                <a:off x="4714881" y="47647"/>
                <a:ext cx="936000" cy="1588"/>
              </a:xfrm>
              <a:prstGeom prst="line">
                <a:avLst/>
              </a:prstGeom>
              <a:grpFill/>
              <a:ln w="6350" cap="flat" cmpd="sng" algn="ctr">
                <a:solidFill>
                  <a:srgbClr val="7F7F7F">
                    <a:alpha val="10196"/>
                  </a:srgbClr>
                </a:solidFill>
                <a:prstDash val="solid"/>
                <a:round/>
                <a:headEnd type="none" w="med" len="med"/>
                <a:tailEnd type="none" w="med" len="med"/>
              </a:ln>
              <a:effectLst/>
            </p:spPr>
          </p:cxnSp>
          <p:cxnSp>
            <p:nvCxnSpPr>
              <p:cNvPr id="76" name="직선 연결선 75"/>
              <p:cNvCxnSpPr/>
              <p:nvPr/>
            </p:nvCxnSpPr>
            <p:spPr bwMode="auto">
              <a:xfrm>
                <a:off x="4714876" y="90531"/>
                <a:ext cx="1008000" cy="1588"/>
              </a:xfrm>
              <a:prstGeom prst="line">
                <a:avLst/>
              </a:prstGeom>
              <a:grpFill/>
              <a:ln w="6350" cap="flat" cmpd="sng" algn="ctr">
                <a:solidFill>
                  <a:srgbClr val="7F7F7F">
                    <a:alpha val="10196"/>
                  </a:srgbClr>
                </a:solidFill>
                <a:prstDash val="solid"/>
                <a:round/>
                <a:headEnd type="none" w="med" len="med"/>
                <a:tailEnd type="none" w="med" len="med"/>
              </a:ln>
              <a:effectLst/>
            </p:spPr>
          </p:cxnSp>
          <p:cxnSp>
            <p:nvCxnSpPr>
              <p:cNvPr id="77" name="직선 연결선 76"/>
              <p:cNvCxnSpPr/>
              <p:nvPr/>
            </p:nvCxnSpPr>
            <p:spPr bwMode="auto">
              <a:xfrm>
                <a:off x="4714890" y="136100"/>
                <a:ext cx="1080000" cy="1588"/>
              </a:xfrm>
              <a:prstGeom prst="line">
                <a:avLst/>
              </a:prstGeom>
              <a:grpFill/>
              <a:ln w="6350" cap="flat" cmpd="sng" algn="ctr">
                <a:solidFill>
                  <a:srgbClr val="7F7F7F">
                    <a:alpha val="10196"/>
                  </a:srgbClr>
                </a:solidFill>
                <a:prstDash val="solid"/>
                <a:round/>
                <a:headEnd type="none" w="med" len="med"/>
                <a:tailEnd type="none" w="med" len="med"/>
              </a:ln>
              <a:effectLst/>
            </p:spPr>
          </p:cxnSp>
          <p:cxnSp>
            <p:nvCxnSpPr>
              <p:cNvPr id="78" name="직선 연결선 77"/>
              <p:cNvCxnSpPr/>
              <p:nvPr/>
            </p:nvCxnSpPr>
            <p:spPr bwMode="auto">
              <a:xfrm>
                <a:off x="4714888" y="183745"/>
                <a:ext cx="936000" cy="1588"/>
              </a:xfrm>
              <a:prstGeom prst="line">
                <a:avLst/>
              </a:prstGeom>
              <a:grpFill/>
              <a:ln w="6350" cap="flat" cmpd="sng" algn="ctr">
                <a:solidFill>
                  <a:srgbClr val="7F7F7F">
                    <a:alpha val="10196"/>
                  </a:srgbClr>
                </a:solidFill>
                <a:prstDash val="solid"/>
                <a:round/>
                <a:headEnd type="none" w="med" len="med"/>
                <a:tailEnd type="none" w="med" len="med"/>
              </a:ln>
              <a:effectLst/>
            </p:spPr>
          </p:cxnSp>
          <p:cxnSp>
            <p:nvCxnSpPr>
              <p:cNvPr id="79" name="직선 연결선 78"/>
              <p:cNvCxnSpPr/>
              <p:nvPr/>
            </p:nvCxnSpPr>
            <p:spPr bwMode="auto">
              <a:xfrm>
                <a:off x="4714883" y="242931"/>
                <a:ext cx="1008000" cy="1588"/>
              </a:xfrm>
              <a:prstGeom prst="line">
                <a:avLst/>
              </a:prstGeom>
              <a:grpFill/>
              <a:ln w="6350" cap="flat" cmpd="sng" algn="ctr">
                <a:solidFill>
                  <a:srgbClr val="7F7F7F">
                    <a:alpha val="10196"/>
                  </a:srgbClr>
                </a:solidFill>
                <a:prstDash val="solid"/>
                <a:round/>
                <a:headEnd type="none" w="med" len="med"/>
                <a:tailEnd type="none" w="med" len="med"/>
              </a:ln>
              <a:effectLst/>
            </p:spPr>
          </p:cxnSp>
        </p:grpSp>
        <p:grpSp>
          <p:nvGrpSpPr>
            <p:cNvPr id="5" name="그룹 60"/>
            <p:cNvGrpSpPr/>
            <p:nvPr userDrawn="1"/>
          </p:nvGrpSpPr>
          <p:grpSpPr>
            <a:xfrm>
              <a:off x="1214414" y="338138"/>
              <a:ext cx="1080014" cy="209565"/>
              <a:chOff x="4714876" y="0"/>
              <a:chExt cx="1080014" cy="244519"/>
            </a:xfrm>
            <a:solidFill>
              <a:srgbClr val="7F7F7F">
                <a:alpha val="20000"/>
              </a:srgbClr>
            </a:solidFill>
          </p:grpSpPr>
          <p:cxnSp>
            <p:nvCxnSpPr>
              <p:cNvPr id="68" name="직선 연결선 67"/>
              <p:cNvCxnSpPr/>
              <p:nvPr/>
            </p:nvCxnSpPr>
            <p:spPr bwMode="auto">
              <a:xfrm>
                <a:off x="4714883" y="0"/>
                <a:ext cx="1080000" cy="1588"/>
              </a:xfrm>
              <a:prstGeom prst="line">
                <a:avLst/>
              </a:prstGeom>
              <a:grpFill/>
              <a:ln w="6350" cap="flat" cmpd="sng" algn="ctr">
                <a:solidFill>
                  <a:srgbClr val="7F7F7F">
                    <a:alpha val="10196"/>
                  </a:srgbClr>
                </a:solidFill>
                <a:prstDash val="solid"/>
                <a:round/>
                <a:headEnd type="none" w="med" len="med"/>
                <a:tailEnd type="none" w="med" len="med"/>
              </a:ln>
              <a:effectLst/>
            </p:spPr>
          </p:cxnSp>
          <p:cxnSp>
            <p:nvCxnSpPr>
              <p:cNvPr id="69" name="직선 연결선 68"/>
              <p:cNvCxnSpPr/>
              <p:nvPr/>
            </p:nvCxnSpPr>
            <p:spPr bwMode="auto">
              <a:xfrm>
                <a:off x="4714881" y="47647"/>
                <a:ext cx="936000" cy="1588"/>
              </a:xfrm>
              <a:prstGeom prst="line">
                <a:avLst/>
              </a:prstGeom>
              <a:grpFill/>
              <a:ln w="6350" cap="flat" cmpd="sng" algn="ctr">
                <a:solidFill>
                  <a:srgbClr val="7F7F7F">
                    <a:alpha val="10196"/>
                  </a:srgbClr>
                </a:solidFill>
                <a:prstDash val="solid"/>
                <a:round/>
                <a:headEnd type="none" w="med" len="med"/>
                <a:tailEnd type="none" w="med" len="med"/>
              </a:ln>
              <a:effectLst/>
            </p:spPr>
          </p:cxnSp>
          <p:cxnSp>
            <p:nvCxnSpPr>
              <p:cNvPr id="70" name="직선 연결선 69"/>
              <p:cNvCxnSpPr/>
              <p:nvPr/>
            </p:nvCxnSpPr>
            <p:spPr bwMode="auto">
              <a:xfrm>
                <a:off x="4714876" y="101644"/>
                <a:ext cx="1008000" cy="1588"/>
              </a:xfrm>
              <a:prstGeom prst="line">
                <a:avLst/>
              </a:prstGeom>
              <a:grpFill/>
              <a:ln w="6350" cap="flat" cmpd="sng" algn="ctr">
                <a:solidFill>
                  <a:srgbClr val="7F7F7F">
                    <a:alpha val="10196"/>
                  </a:srgbClr>
                </a:solidFill>
                <a:prstDash val="solid"/>
                <a:round/>
                <a:headEnd type="none" w="med" len="med"/>
                <a:tailEnd type="none" w="med" len="med"/>
              </a:ln>
              <a:effectLst/>
            </p:spPr>
          </p:cxnSp>
          <p:cxnSp>
            <p:nvCxnSpPr>
              <p:cNvPr id="71" name="직선 연결선 70"/>
              <p:cNvCxnSpPr/>
              <p:nvPr/>
            </p:nvCxnSpPr>
            <p:spPr bwMode="auto">
              <a:xfrm>
                <a:off x="4714890" y="152400"/>
                <a:ext cx="1080000" cy="1588"/>
              </a:xfrm>
              <a:prstGeom prst="line">
                <a:avLst/>
              </a:prstGeom>
              <a:grpFill/>
              <a:ln w="6350" cap="flat" cmpd="sng" algn="ctr">
                <a:solidFill>
                  <a:srgbClr val="7F7F7F">
                    <a:alpha val="10196"/>
                  </a:srgbClr>
                </a:solidFill>
                <a:prstDash val="solid"/>
                <a:round/>
                <a:headEnd type="none" w="med" len="med"/>
                <a:tailEnd type="none" w="med" len="med"/>
              </a:ln>
              <a:effectLst/>
            </p:spPr>
          </p:cxnSp>
          <p:cxnSp>
            <p:nvCxnSpPr>
              <p:cNvPr id="72" name="직선 연결선 71"/>
              <p:cNvCxnSpPr/>
              <p:nvPr/>
            </p:nvCxnSpPr>
            <p:spPr bwMode="auto">
              <a:xfrm>
                <a:off x="4714888" y="200047"/>
                <a:ext cx="936000" cy="1588"/>
              </a:xfrm>
              <a:prstGeom prst="line">
                <a:avLst/>
              </a:prstGeom>
              <a:grpFill/>
              <a:ln w="6350" cap="flat" cmpd="sng" algn="ctr">
                <a:solidFill>
                  <a:srgbClr val="7F7F7F">
                    <a:alpha val="10196"/>
                  </a:srgbClr>
                </a:solidFill>
                <a:prstDash val="solid"/>
                <a:round/>
                <a:headEnd type="none" w="med" len="med"/>
                <a:tailEnd type="none" w="med" len="med"/>
              </a:ln>
              <a:effectLst/>
            </p:spPr>
          </p:cxnSp>
          <p:cxnSp>
            <p:nvCxnSpPr>
              <p:cNvPr id="73" name="직선 연결선 72"/>
              <p:cNvCxnSpPr/>
              <p:nvPr/>
            </p:nvCxnSpPr>
            <p:spPr bwMode="auto">
              <a:xfrm>
                <a:off x="4714883" y="242931"/>
                <a:ext cx="1008000" cy="1588"/>
              </a:xfrm>
              <a:prstGeom prst="line">
                <a:avLst/>
              </a:prstGeom>
              <a:grpFill/>
              <a:ln w="6350" cap="flat" cmpd="sng" algn="ctr">
                <a:solidFill>
                  <a:srgbClr val="7F7F7F">
                    <a:alpha val="10196"/>
                  </a:srgbClr>
                </a:solidFill>
                <a:prstDash val="solid"/>
                <a:round/>
                <a:headEnd type="none" w="med" len="med"/>
                <a:tailEnd type="none" w="med" len="med"/>
              </a:ln>
              <a:effectLst/>
            </p:spPr>
          </p:cxnSp>
        </p:grpSp>
        <p:grpSp>
          <p:nvGrpSpPr>
            <p:cNvPr id="6" name="그룹 61"/>
            <p:cNvGrpSpPr/>
            <p:nvPr userDrawn="1"/>
          </p:nvGrpSpPr>
          <p:grpSpPr>
            <a:xfrm>
              <a:off x="1214414" y="690563"/>
              <a:ext cx="1080014" cy="215879"/>
              <a:chOff x="4714876" y="0"/>
              <a:chExt cx="1080014" cy="244519"/>
            </a:xfrm>
            <a:solidFill>
              <a:srgbClr val="7F7F7F">
                <a:alpha val="20000"/>
              </a:srgbClr>
            </a:solidFill>
          </p:grpSpPr>
          <p:cxnSp>
            <p:nvCxnSpPr>
              <p:cNvPr id="62" name="직선 연결선 61"/>
              <p:cNvCxnSpPr/>
              <p:nvPr/>
            </p:nvCxnSpPr>
            <p:spPr bwMode="auto">
              <a:xfrm>
                <a:off x="4714883" y="0"/>
                <a:ext cx="1080000" cy="1588"/>
              </a:xfrm>
              <a:prstGeom prst="line">
                <a:avLst/>
              </a:prstGeom>
              <a:grpFill/>
              <a:ln w="6350" cap="flat" cmpd="sng" algn="ctr">
                <a:solidFill>
                  <a:srgbClr val="7F7F7F">
                    <a:alpha val="10196"/>
                  </a:srgbClr>
                </a:solidFill>
                <a:prstDash val="solid"/>
                <a:round/>
                <a:headEnd type="none" w="med" len="med"/>
                <a:tailEnd type="none" w="med" len="med"/>
              </a:ln>
              <a:effectLst/>
            </p:spPr>
          </p:cxnSp>
          <p:cxnSp>
            <p:nvCxnSpPr>
              <p:cNvPr id="63" name="직선 연결선 62"/>
              <p:cNvCxnSpPr/>
              <p:nvPr/>
            </p:nvCxnSpPr>
            <p:spPr bwMode="auto">
              <a:xfrm>
                <a:off x="4714881" y="47647"/>
                <a:ext cx="936000" cy="1588"/>
              </a:xfrm>
              <a:prstGeom prst="line">
                <a:avLst/>
              </a:prstGeom>
              <a:grpFill/>
              <a:ln w="6350" cap="flat" cmpd="sng" algn="ctr">
                <a:solidFill>
                  <a:srgbClr val="7F7F7F">
                    <a:alpha val="10196"/>
                  </a:srgbClr>
                </a:solidFill>
                <a:prstDash val="solid"/>
                <a:round/>
                <a:headEnd type="none" w="med" len="med"/>
                <a:tailEnd type="none" w="med" len="med"/>
              </a:ln>
              <a:effectLst/>
            </p:spPr>
          </p:cxnSp>
          <p:cxnSp>
            <p:nvCxnSpPr>
              <p:cNvPr id="64" name="직선 연결선 63"/>
              <p:cNvCxnSpPr/>
              <p:nvPr/>
            </p:nvCxnSpPr>
            <p:spPr bwMode="auto">
              <a:xfrm>
                <a:off x="4714876" y="101317"/>
                <a:ext cx="1008000" cy="1588"/>
              </a:xfrm>
              <a:prstGeom prst="line">
                <a:avLst/>
              </a:prstGeom>
              <a:grpFill/>
              <a:ln w="6350" cap="flat" cmpd="sng" algn="ctr">
                <a:solidFill>
                  <a:srgbClr val="7F7F7F">
                    <a:alpha val="10196"/>
                  </a:srgbClr>
                </a:solidFill>
                <a:prstDash val="solid"/>
                <a:round/>
                <a:headEnd type="none" w="med" len="med"/>
                <a:tailEnd type="none" w="med" len="med"/>
              </a:ln>
              <a:effectLst/>
            </p:spPr>
          </p:cxnSp>
          <p:cxnSp>
            <p:nvCxnSpPr>
              <p:cNvPr id="65" name="직선 연결선 64"/>
              <p:cNvCxnSpPr/>
              <p:nvPr/>
            </p:nvCxnSpPr>
            <p:spPr bwMode="auto">
              <a:xfrm>
                <a:off x="4714890" y="152400"/>
                <a:ext cx="1080000" cy="1588"/>
              </a:xfrm>
              <a:prstGeom prst="line">
                <a:avLst/>
              </a:prstGeom>
              <a:grpFill/>
              <a:ln w="6350" cap="flat" cmpd="sng" algn="ctr">
                <a:solidFill>
                  <a:srgbClr val="7F7F7F">
                    <a:alpha val="10196"/>
                  </a:srgbClr>
                </a:solidFill>
                <a:prstDash val="solid"/>
                <a:round/>
                <a:headEnd type="none" w="med" len="med"/>
                <a:tailEnd type="none" w="med" len="med"/>
              </a:ln>
              <a:effectLst/>
            </p:spPr>
          </p:cxnSp>
          <p:cxnSp>
            <p:nvCxnSpPr>
              <p:cNvPr id="66" name="직선 연결선 65"/>
              <p:cNvCxnSpPr/>
              <p:nvPr/>
            </p:nvCxnSpPr>
            <p:spPr bwMode="auto">
              <a:xfrm>
                <a:off x="4714888" y="200047"/>
                <a:ext cx="936000" cy="1588"/>
              </a:xfrm>
              <a:prstGeom prst="line">
                <a:avLst/>
              </a:prstGeom>
              <a:grpFill/>
              <a:ln w="6350" cap="flat" cmpd="sng" algn="ctr">
                <a:solidFill>
                  <a:srgbClr val="7F7F7F">
                    <a:alpha val="10196"/>
                  </a:srgbClr>
                </a:solidFill>
                <a:prstDash val="solid"/>
                <a:round/>
                <a:headEnd type="none" w="med" len="med"/>
                <a:tailEnd type="none" w="med" len="med"/>
              </a:ln>
              <a:effectLst/>
            </p:spPr>
          </p:cxnSp>
          <p:cxnSp>
            <p:nvCxnSpPr>
              <p:cNvPr id="67" name="직선 연결선 66"/>
              <p:cNvCxnSpPr/>
              <p:nvPr/>
            </p:nvCxnSpPr>
            <p:spPr bwMode="auto">
              <a:xfrm>
                <a:off x="4714883" y="242931"/>
                <a:ext cx="1008000" cy="1588"/>
              </a:xfrm>
              <a:prstGeom prst="line">
                <a:avLst/>
              </a:prstGeom>
              <a:grpFill/>
              <a:ln w="6350" cap="flat" cmpd="sng" algn="ctr">
                <a:solidFill>
                  <a:srgbClr val="7F7F7F">
                    <a:alpha val="10196"/>
                  </a:srgbClr>
                </a:solidFill>
                <a:prstDash val="solid"/>
                <a:round/>
                <a:headEnd type="none" w="med" len="med"/>
                <a:tailEnd type="none" w="med" len="med"/>
              </a:ln>
              <a:effectLst/>
            </p:spPr>
          </p:cxnSp>
        </p:grpSp>
        <p:grpSp>
          <p:nvGrpSpPr>
            <p:cNvPr id="7" name="그룹 82"/>
            <p:cNvGrpSpPr/>
            <p:nvPr userDrawn="1"/>
          </p:nvGrpSpPr>
          <p:grpSpPr>
            <a:xfrm>
              <a:off x="1214415" y="1157278"/>
              <a:ext cx="928694" cy="42839"/>
              <a:chOff x="1428728" y="1095480"/>
              <a:chExt cx="1008000" cy="26668"/>
            </a:xfrm>
            <a:solidFill>
              <a:srgbClr val="7F7F7F">
                <a:alpha val="20000"/>
              </a:srgbClr>
            </a:solidFill>
          </p:grpSpPr>
          <p:cxnSp>
            <p:nvCxnSpPr>
              <p:cNvPr id="60" name="직선 연결선 59"/>
              <p:cNvCxnSpPr/>
              <p:nvPr/>
            </p:nvCxnSpPr>
            <p:spPr bwMode="auto">
              <a:xfrm>
                <a:off x="1428733" y="1095480"/>
                <a:ext cx="936000" cy="1588"/>
              </a:xfrm>
              <a:prstGeom prst="line">
                <a:avLst/>
              </a:prstGeom>
              <a:grpFill/>
              <a:ln w="6350" cap="flat" cmpd="sng" algn="ctr">
                <a:solidFill>
                  <a:srgbClr val="7F7F7F">
                    <a:alpha val="10196"/>
                  </a:srgbClr>
                </a:solidFill>
                <a:prstDash val="solid"/>
                <a:round/>
                <a:headEnd type="none" w="med" len="med"/>
                <a:tailEnd type="none" w="med" len="med"/>
              </a:ln>
              <a:effectLst/>
            </p:spPr>
          </p:cxnSp>
          <p:cxnSp>
            <p:nvCxnSpPr>
              <p:cNvPr id="61" name="직선 연결선 60"/>
              <p:cNvCxnSpPr/>
              <p:nvPr/>
            </p:nvCxnSpPr>
            <p:spPr bwMode="auto">
              <a:xfrm>
                <a:off x="1428728" y="1120560"/>
                <a:ext cx="1008000" cy="1588"/>
              </a:xfrm>
              <a:prstGeom prst="line">
                <a:avLst/>
              </a:prstGeom>
              <a:grpFill/>
              <a:ln w="6350" cap="flat" cmpd="sng" algn="ctr">
                <a:solidFill>
                  <a:srgbClr val="7F7F7F">
                    <a:alpha val="10196"/>
                  </a:srgbClr>
                </a:solidFill>
                <a:prstDash val="solid"/>
                <a:round/>
                <a:headEnd type="none" w="med" len="med"/>
                <a:tailEnd type="none" w="med" len="med"/>
              </a:ln>
              <a:effectLst/>
            </p:spPr>
          </p:cxnSp>
        </p:grpSp>
        <p:grpSp>
          <p:nvGrpSpPr>
            <p:cNvPr id="8" name="그룹 93"/>
            <p:cNvGrpSpPr/>
            <p:nvPr userDrawn="1"/>
          </p:nvGrpSpPr>
          <p:grpSpPr>
            <a:xfrm>
              <a:off x="142844" y="338116"/>
              <a:ext cx="428628" cy="214314"/>
              <a:chOff x="214282" y="314303"/>
              <a:chExt cx="428628" cy="214314"/>
            </a:xfrm>
            <a:solidFill>
              <a:srgbClr val="7F7F7F">
                <a:alpha val="20000"/>
              </a:srgbClr>
            </a:solidFill>
          </p:grpSpPr>
          <p:sp>
            <p:nvSpPr>
              <p:cNvPr id="57" name="갈매기형 수장 56"/>
              <p:cNvSpPr/>
              <p:nvPr/>
            </p:nvSpPr>
            <p:spPr bwMode="auto">
              <a:xfrm flipH="1">
                <a:off x="214282" y="314303"/>
                <a:ext cx="142876" cy="214314"/>
              </a:xfrm>
              <a:prstGeom prst="chevron">
                <a:avLst/>
              </a:prstGeom>
              <a:solidFill>
                <a:schemeClr val="tx1">
                  <a:lumMod val="50000"/>
                  <a:lumOff val="50000"/>
                  <a:alpha val="10196"/>
                </a:schemeClr>
              </a:solidFill>
              <a:ln w="9525" cap="flat" cmpd="sng" algn="ctr">
                <a:solidFill>
                  <a:srgbClr val="7F7F7F">
                    <a:alpha val="10196"/>
                  </a:srgbClr>
                </a:solidFill>
                <a:prstDash val="solid"/>
                <a:round/>
                <a:headEnd type="none" w="med" len="med"/>
                <a:tailEnd type="none" w="med" len="med"/>
              </a:ln>
              <a:effectLst/>
            </p:spPr>
            <p:txBody>
              <a:bodyPr/>
              <a:lstStyle/>
              <a:p>
                <a:pPr>
                  <a:defRPr/>
                </a:pPr>
                <a:endParaRPr lang="ko-KR" altLang="en-US" sz="1800">
                  <a:cs typeface="+mn-cs"/>
                </a:endParaRPr>
              </a:p>
            </p:txBody>
          </p:sp>
          <p:sp>
            <p:nvSpPr>
              <p:cNvPr id="58" name="갈매기형 수장 57"/>
              <p:cNvSpPr/>
              <p:nvPr/>
            </p:nvSpPr>
            <p:spPr bwMode="auto">
              <a:xfrm flipH="1">
                <a:off x="357158" y="314303"/>
                <a:ext cx="142876" cy="214314"/>
              </a:xfrm>
              <a:prstGeom prst="chevron">
                <a:avLst/>
              </a:prstGeom>
              <a:solidFill>
                <a:schemeClr val="tx1">
                  <a:lumMod val="50000"/>
                  <a:lumOff val="50000"/>
                  <a:alpha val="10196"/>
                </a:schemeClr>
              </a:solidFill>
              <a:ln w="9525" cap="flat" cmpd="sng" algn="ctr">
                <a:solidFill>
                  <a:srgbClr val="7F7F7F">
                    <a:alpha val="10196"/>
                  </a:srgbClr>
                </a:solidFill>
                <a:prstDash val="solid"/>
                <a:round/>
                <a:headEnd type="none" w="med" len="med"/>
                <a:tailEnd type="none" w="med" len="med"/>
              </a:ln>
              <a:effectLst/>
            </p:spPr>
            <p:txBody>
              <a:bodyPr/>
              <a:lstStyle/>
              <a:p>
                <a:pPr>
                  <a:defRPr/>
                </a:pPr>
                <a:endParaRPr lang="ko-KR" altLang="en-US" sz="1800">
                  <a:cs typeface="+mn-cs"/>
                </a:endParaRPr>
              </a:p>
            </p:txBody>
          </p:sp>
          <p:sp>
            <p:nvSpPr>
              <p:cNvPr id="59" name="갈매기형 수장 58"/>
              <p:cNvSpPr/>
              <p:nvPr/>
            </p:nvSpPr>
            <p:spPr bwMode="auto">
              <a:xfrm flipH="1">
                <a:off x="500034" y="314303"/>
                <a:ext cx="142876" cy="214314"/>
              </a:xfrm>
              <a:prstGeom prst="chevron">
                <a:avLst/>
              </a:prstGeom>
              <a:solidFill>
                <a:schemeClr val="tx1">
                  <a:lumMod val="50000"/>
                  <a:lumOff val="50000"/>
                  <a:alpha val="10196"/>
                </a:schemeClr>
              </a:solidFill>
              <a:ln w="9525" cap="flat" cmpd="sng" algn="ctr">
                <a:solidFill>
                  <a:srgbClr val="7F7F7F">
                    <a:alpha val="10196"/>
                  </a:srgbClr>
                </a:solidFill>
                <a:prstDash val="solid"/>
                <a:round/>
                <a:headEnd type="none" w="med" len="med"/>
                <a:tailEnd type="none" w="med" len="med"/>
              </a:ln>
              <a:effectLst/>
            </p:spPr>
            <p:txBody>
              <a:bodyPr/>
              <a:lstStyle/>
              <a:p>
                <a:pPr>
                  <a:defRPr/>
                </a:pPr>
                <a:endParaRPr lang="ko-KR" altLang="en-US" sz="1800">
                  <a:cs typeface="+mn-cs"/>
                </a:endParaRPr>
              </a:p>
            </p:txBody>
          </p:sp>
        </p:grpSp>
      </p:grpSp>
      <p:sp>
        <p:nvSpPr>
          <p:cNvPr id="98317" name="Rectangle 13"/>
          <p:cNvSpPr>
            <a:spLocks noGrp="1" noChangeArrowheads="1"/>
          </p:cNvSpPr>
          <p:nvPr>
            <p:ph type="dt" sz="half" idx="2"/>
          </p:nvPr>
        </p:nvSpPr>
        <p:spPr bwMode="auto">
          <a:xfrm>
            <a:off x="457200" y="6245225"/>
            <a:ext cx="2133600" cy="47625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defRPr sz="1400">
                <a:latin typeface="Arial" panose="020B0604020202020204" pitchFamily="34" charset="0"/>
                <a:cs typeface="+mn-cs"/>
              </a:defRPr>
            </a:lvl1pPr>
          </a:lstStyle>
          <a:p>
            <a:pPr>
              <a:defRPr/>
            </a:pPr>
            <a:endParaRPr lang="en-US" altLang="en-US"/>
          </a:p>
        </p:txBody>
      </p:sp>
      <p:sp>
        <p:nvSpPr>
          <p:cNvPr id="98318" name="Rectangle 14"/>
          <p:cNvSpPr>
            <a:spLocks noGrp="1" noChangeArrowheads="1"/>
          </p:cNvSpPr>
          <p:nvPr>
            <p:ph type="ftr" sz="quarter" idx="3"/>
          </p:nvPr>
        </p:nvSpPr>
        <p:spPr bwMode="auto">
          <a:xfrm>
            <a:off x="3124200" y="6245225"/>
            <a:ext cx="2895600" cy="47625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lgn="ctr">
              <a:defRPr sz="1400">
                <a:latin typeface="Arial" panose="020B0604020202020204" pitchFamily="34" charset="0"/>
                <a:cs typeface="+mn-cs"/>
              </a:defRPr>
            </a:lvl1pPr>
          </a:lstStyle>
          <a:p>
            <a:pPr>
              <a:defRPr/>
            </a:pPr>
            <a:endParaRPr lang="en-US" altLang="en-US"/>
          </a:p>
        </p:txBody>
      </p:sp>
      <p:sp>
        <p:nvSpPr>
          <p:cNvPr id="98319" name="Rectangle 15"/>
          <p:cNvSpPr>
            <a:spLocks noGrp="1" noChangeArrowheads="1"/>
          </p:cNvSpPr>
          <p:nvPr>
            <p:ph type="sldNum" sz="quarter" idx="4"/>
          </p:nvPr>
        </p:nvSpPr>
        <p:spPr bwMode="auto">
          <a:xfrm>
            <a:off x="6553200" y="6245225"/>
            <a:ext cx="2133600" cy="47625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lgn="r">
              <a:defRPr sz="1400">
                <a:latin typeface="Arial" panose="020B0604020202020204" pitchFamily="34" charset="0"/>
                <a:cs typeface="+mn-cs"/>
              </a:defRPr>
            </a:lvl1pPr>
          </a:lstStyle>
          <a:p>
            <a:pPr>
              <a:defRPr/>
            </a:pPr>
            <a:fld id="{84D6A8B7-0BAC-4CB4-A960-874D92FDE475}" type="slidenum">
              <a:rPr lang="en-US" altLang="en-US"/>
              <a:pPr>
                <a:defRPr/>
              </a:pPr>
              <a:t>‹#›</a:t>
            </a:fld>
            <a:endParaRPr lang="en-US" altLang="en-US"/>
          </a:p>
        </p:txBody>
      </p:sp>
      <p:sp>
        <p:nvSpPr>
          <p:cNvPr id="46" name="Line 91"/>
          <p:cNvSpPr>
            <a:spLocks noChangeShapeType="1"/>
          </p:cNvSpPr>
          <p:nvPr/>
        </p:nvSpPr>
        <p:spPr bwMode="gray">
          <a:xfrm>
            <a:off x="0" y="1066800"/>
            <a:ext cx="9144000" cy="0"/>
          </a:xfrm>
          <a:prstGeom prst="line">
            <a:avLst/>
          </a:prstGeom>
          <a:noFill/>
          <a:ln w="9525">
            <a:solidFill>
              <a:schemeClr val="tx1">
                <a:lumMod val="50000"/>
                <a:lumOff val="50000"/>
                <a:alpha val="20000"/>
              </a:schemeClr>
            </a:solidFill>
            <a:round/>
            <a:headEnd/>
            <a:tailEnd/>
          </a:ln>
          <a:effectLst/>
        </p:spPr>
        <p:txBody>
          <a:bodyPr/>
          <a:lstStyle/>
          <a:p>
            <a:pPr>
              <a:defRPr/>
            </a:pPr>
            <a:endParaRPr lang="en-US" sz="1800" dirty="0">
              <a:cs typeface="+mn-cs"/>
            </a:endParaRPr>
          </a:p>
        </p:txBody>
      </p:sp>
      <p:sp>
        <p:nvSpPr>
          <p:cNvPr id="49" name="Line 137"/>
          <p:cNvSpPr>
            <a:spLocks noChangeShapeType="1"/>
          </p:cNvSpPr>
          <p:nvPr/>
        </p:nvSpPr>
        <p:spPr bwMode="gray">
          <a:xfrm>
            <a:off x="5791200" y="1143000"/>
            <a:ext cx="3352800" cy="0"/>
          </a:xfrm>
          <a:prstGeom prst="line">
            <a:avLst/>
          </a:prstGeom>
          <a:noFill/>
          <a:ln w="9525">
            <a:solidFill>
              <a:schemeClr val="tx1">
                <a:lumMod val="50000"/>
                <a:lumOff val="50000"/>
                <a:alpha val="20000"/>
              </a:schemeClr>
            </a:solidFill>
            <a:round/>
            <a:headEnd/>
            <a:tailEnd/>
          </a:ln>
          <a:effectLst/>
        </p:spPr>
        <p:txBody>
          <a:bodyPr/>
          <a:lstStyle/>
          <a:p>
            <a:pPr>
              <a:defRPr/>
            </a:pPr>
            <a:endParaRPr lang="en-US" sz="1800" dirty="0">
              <a:cs typeface="+mn-cs"/>
            </a:endParaRPr>
          </a:p>
        </p:txBody>
      </p:sp>
      <p:sp>
        <p:nvSpPr>
          <p:cNvPr id="25613" name="Rectangle 20"/>
          <p:cNvSpPr>
            <a:spLocks noGrp="1" noChangeArrowheads="1"/>
          </p:cNvSpPr>
          <p:nvPr>
            <p:ph type="title"/>
          </p:nvPr>
        </p:nvSpPr>
        <p:spPr bwMode="auto">
          <a:xfrm>
            <a:off x="457200" y="228600"/>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25614" name="Rectangle 21"/>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2" name="Freeform 92"/>
          <p:cNvSpPr>
            <a:spLocks/>
          </p:cNvSpPr>
          <p:nvPr/>
        </p:nvSpPr>
        <p:spPr bwMode="ltGray">
          <a:xfrm>
            <a:off x="0" y="5953125"/>
            <a:ext cx="9169400" cy="785813"/>
          </a:xfrm>
          <a:custGeom>
            <a:avLst/>
            <a:gdLst>
              <a:gd name="T0" fmla="*/ 0 w 5776"/>
              <a:gd name="T1" fmla="*/ 58 h 616"/>
              <a:gd name="T2" fmla="*/ 1584 w 5776"/>
              <a:gd name="T3" fmla="*/ 586 h 616"/>
              <a:gd name="T4" fmla="*/ 5768 w 5776"/>
              <a:gd name="T5" fmla="*/ 0 h 616"/>
              <a:gd name="T6" fmla="*/ 5776 w 5776"/>
              <a:gd name="T7" fmla="*/ 32 h 616"/>
              <a:gd name="T8" fmla="*/ 1584 w 5776"/>
              <a:gd name="T9" fmla="*/ 598 h 616"/>
              <a:gd name="T10" fmla="*/ 4 w 5776"/>
              <a:gd name="T11" fmla="*/ 92 h 616"/>
              <a:gd name="T12" fmla="*/ 0 w 5776"/>
              <a:gd name="T13" fmla="*/ 58 h 616"/>
              <a:gd name="T14" fmla="*/ 0 60000 65536"/>
              <a:gd name="T15" fmla="*/ 0 60000 65536"/>
              <a:gd name="T16" fmla="*/ 0 60000 65536"/>
              <a:gd name="T17" fmla="*/ 0 60000 65536"/>
              <a:gd name="T18" fmla="*/ 0 60000 65536"/>
              <a:gd name="T19" fmla="*/ 0 60000 65536"/>
              <a:gd name="T20" fmla="*/ 0 60000 65536"/>
              <a:gd name="T21" fmla="*/ 0 w 5776"/>
              <a:gd name="T22" fmla="*/ 0 h 616"/>
              <a:gd name="T23" fmla="*/ 5776 w 5776"/>
              <a:gd name="T24" fmla="*/ 616 h 61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776" h="616">
                <a:moveTo>
                  <a:pt x="0" y="58"/>
                </a:moveTo>
                <a:cubicBezTo>
                  <a:pt x="116" y="98"/>
                  <a:pt x="606" y="574"/>
                  <a:pt x="1584" y="586"/>
                </a:cubicBezTo>
                <a:cubicBezTo>
                  <a:pt x="2562" y="598"/>
                  <a:pt x="4364" y="324"/>
                  <a:pt x="5768" y="0"/>
                </a:cubicBezTo>
                <a:lnTo>
                  <a:pt x="5776" y="32"/>
                </a:lnTo>
                <a:cubicBezTo>
                  <a:pt x="4336" y="356"/>
                  <a:pt x="2550" y="616"/>
                  <a:pt x="1584" y="598"/>
                </a:cubicBezTo>
                <a:cubicBezTo>
                  <a:pt x="618" y="580"/>
                  <a:pt x="152" y="157"/>
                  <a:pt x="4" y="92"/>
                </a:cubicBezTo>
                <a:lnTo>
                  <a:pt x="0" y="58"/>
                </a:lnTo>
                <a:close/>
              </a:path>
            </a:pathLst>
          </a:custGeom>
          <a:gradFill rotWithShape="1">
            <a:gsLst>
              <a:gs pos="0">
                <a:schemeClr val="accent2">
                  <a:alpha val="20000"/>
                </a:schemeClr>
              </a:gs>
              <a:gs pos="100000">
                <a:schemeClr val="accent2">
                  <a:gamma/>
                  <a:tint val="0"/>
                  <a:invGamma/>
                  <a:alpha val="20000"/>
                </a:schemeClr>
              </a:gs>
            </a:gsLst>
            <a:lin ang="0" scaled="1"/>
          </a:gradFill>
          <a:ln>
            <a:noFill/>
          </a:ln>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defRPr/>
            </a:pPr>
            <a:endParaRPr kumimoji="1" lang="ko-KR" altLang="en-US" sz="1800">
              <a:latin typeface="Arial Unicode MS" pitchFamily="34" charset="-128"/>
              <a:ea typeface="Arial Unicode MS" pitchFamily="34" charset="-128"/>
              <a:cs typeface="+mn-cs"/>
            </a:endParaRPr>
          </a:p>
        </p:txBody>
      </p:sp>
    </p:spTree>
  </p:cSld>
  <p:clrMap bg1="lt1" tx1="dk1" bg2="lt2" tx2="dk2" accent1="accent1" accent2="accent2" accent3="accent3" accent4="accent4" accent5="accent5" accent6="accent6" hlink="hlink" folHlink="folHlink"/>
  <p:sldLayoutIdLst>
    <p:sldLayoutId id="2147483816" r:id="rId1"/>
    <p:sldLayoutId id="2147483791" r:id="rId2"/>
    <p:sldLayoutId id="2147483790" r:id="rId3"/>
    <p:sldLayoutId id="2147483789" r:id="rId4"/>
    <p:sldLayoutId id="2147483788" r:id="rId5"/>
    <p:sldLayoutId id="2147483787" r:id="rId6"/>
    <p:sldLayoutId id="2147483786" r:id="rId7"/>
    <p:sldLayoutId id="2147483785" r:id="rId8"/>
    <p:sldLayoutId id="2147483784" r:id="rId9"/>
    <p:sldLayoutId id="2147483783" r:id="rId10"/>
    <p:sldLayoutId id="2147483782" r:id="rId11"/>
  </p:sldLayoutIdLst>
  <p:timing>
    <p:tnLst>
      <p:par>
        <p:cTn id="1" dur="indefinite" restart="never" nodeType="tmRoot"/>
      </p:par>
    </p:tnLst>
  </p:timing>
  <p:hf hdr="0" ftr="0" dt="0"/>
  <p:txStyles>
    <p:titleStyle>
      <a:lvl1pPr algn="ctr" rtl="0" eaLnBrk="0" fontAlgn="base" hangingPunct="0">
        <a:spcBef>
          <a:spcPct val="0"/>
        </a:spcBef>
        <a:spcAft>
          <a:spcPct val="0"/>
        </a:spcAft>
        <a:defRPr sz="4000" b="1" kern="1200">
          <a:solidFill>
            <a:schemeClr val="accent2"/>
          </a:solidFill>
          <a:latin typeface="+mj-lt"/>
          <a:ea typeface="+mj-ea"/>
          <a:cs typeface="+mj-cs"/>
        </a:defRPr>
      </a:lvl1pPr>
      <a:lvl2pPr algn="ctr" rtl="0" eaLnBrk="0" fontAlgn="base" hangingPunct="0">
        <a:spcBef>
          <a:spcPct val="0"/>
        </a:spcBef>
        <a:spcAft>
          <a:spcPct val="0"/>
        </a:spcAft>
        <a:defRPr sz="4000" b="1">
          <a:solidFill>
            <a:schemeClr val="accent2"/>
          </a:solidFill>
          <a:latin typeface="Arial" panose="020B0604020202020204" pitchFamily="34" charset="0"/>
        </a:defRPr>
      </a:lvl2pPr>
      <a:lvl3pPr algn="ctr" rtl="0" eaLnBrk="0" fontAlgn="base" hangingPunct="0">
        <a:spcBef>
          <a:spcPct val="0"/>
        </a:spcBef>
        <a:spcAft>
          <a:spcPct val="0"/>
        </a:spcAft>
        <a:defRPr sz="4000" b="1">
          <a:solidFill>
            <a:schemeClr val="accent2"/>
          </a:solidFill>
          <a:latin typeface="Arial" panose="020B0604020202020204" pitchFamily="34" charset="0"/>
        </a:defRPr>
      </a:lvl3pPr>
      <a:lvl4pPr algn="ctr" rtl="0" eaLnBrk="0" fontAlgn="base" hangingPunct="0">
        <a:spcBef>
          <a:spcPct val="0"/>
        </a:spcBef>
        <a:spcAft>
          <a:spcPct val="0"/>
        </a:spcAft>
        <a:defRPr sz="4000" b="1">
          <a:solidFill>
            <a:schemeClr val="accent2"/>
          </a:solidFill>
          <a:latin typeface="Arial" panose="020B0604020202020204" pitchFamily="34" charset="0"/>
        </a:defRPr>
      </a:lvl4pPr>
      <a:lvl5pPr algn="ctr" rtl="0" eaLnBrk="0" fontAlgn="base" hangingPunct="0">
        <a:spcBef>
          <a:spcPct val="0"/>
        </a:spcBef>
        <a:spcAft>
          <a:spcPct val="0"/>
        </a:spcAft>
        <a:defRPr sz="4000" b="1">
          <a:solidFill>
            <a:schemeClr val="accent2"/>
          </a:solidFill>
          <a:latin typeface="Arial" panose="020B0604020202020204" pitchFamily="34" charset="0"/>
        </a:defRPr>
      </a:lvl5pPr>
      <a:lvl6pPr marL="457200" algn="ctr" rtl="0" fontAlgn="base">
        <a:spcBef>
          <a:spcPct val="0"/>
        </a:spcBef>
        <a:spcAft>
          <a:spcPct val="0"/>
        </a:spcAft>
        <a:defRPr sz="4000" b="1">
          <a:solidFill>
            <a:schemeClr val="accent2"/>
          </a:solidFill>
          <a:latin typeface="Arial" panose="020B0604020202020204" pitchFamily="34" charset="0"/>
        </a:defRPr>
      </a:lvl6pPr>
      <a:lvl7pPr marL="914400" algn="ctr" rtl="0" fontAlgn="base">
        <a:spcBef>
          <a:spcPct val="0"/>
        </a:spcBef>
        <a:spcAft>
          <a:spcPct val="0"/>
        </a:spcAft>
        <a:defRPr sz="4000" b="1">
          <a:solidFill>
            <a:schemeClr val="accent2"/>
          </a:solidFill>
          <a:latin typeface="Arial" panose="020B0604020202020204" pitchFamily="34" charset="0"/>
        </a:defRPr>
      </a:lvl7pPr>
      <a:lvl8pPr marL="1371600" algn="ctr" rtl="0" fontAlgn="base">
        <a:spcBef>
          <a:spcPct val="0"/>
        </a:spcBef>
        <a:spcAft>
          <a:spcPct val="0"/>
        </a:spcAft>
        <a:defRPr sz="4000" b="1">
          <a:solidFill>
            <a:schemeClr val="accent2"/>
          </a:solidFill>
          <a:latin typeface="Arial" panose="020B0604020202020204" pitchFamily="34" charset="0"/>
        </a:defRPr>
      </a:lvl8pPr>
      <a:lvl9pPr marL="1828800" algn="ctr" rtl="0" fontAlgn="base">
        <a:spcBef>
          <a:spcPct val="0"/>
        </a:spcBef>
        <a:spcAft>
          <a:spcPct val="0"/>
        </a:spcAft>
        <a:defRPr sz="4000" b="1">
          <a:solidFill>
            <a:schemeClr val="accent2"/>
          </a:solidFill>
          <a:latin typeface="Arial" panose="020B0604020202020204" pitchFamily="34" charset="0"/>
        </a:defRPr>
      </a:lvl9pPr>
    </p:titleStyle>
    <p:body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47" name="Line 92"/>
          <p:cNvSpPr>
            <a:spLocks noChangeShapeType="1"/>
          </p:cNvSpPr>
          <p:nvPr/>
        </p:nvSpPr>
        <p:spPr bwMode="gray">
          <a:xfrm>
            <a:off x="1071563" y="0"/>
            <a:ext cx="0" cy="6858000"/>
          </a:xfrm>
          <a:prstGeom prst="line">
            <a:avLst/>
          </a:prstGeom>
          <a:noFill/>
          <a:ln w="9525">
            <a:solidFill>
              <a:schemeClr val="tx1">
                <a:lumMod val="50000"/>
                <a:lumOff val="50000"/>
                <a:alpha val="14902"/>
              </a:schemeClr>
            </a:solidFill>
            <a:round/>
            <a:headEnd/>
            <a:tailEnd/>
          </a:ln>
          <a:effectLst/>
        </p:spPr>
        <p:txBody>
          <a:bodyPr wrap="none" anchor="ctr"/>
          <a:lstStyle/>
          <a:p>
            <a:pPr>
              <a:defRPr/>
            </a:pPr>
            <a:endParaRPr lang="en-US" sz="1800" dirty="0">
              <a:cs typeface="+mn-cs"/>
            </a:endParaRPr>
          </a:p>
        </p:txBody>
      </p:sp>
      <p:sp>
        <p:nvSpPr>
          <p:cNvPr id="100354" name="Rectangle 2"/>
          <p:cNvSpPr>
            <a:spLocks noChangeArrowheads="1"/>
          </p:cNvSpPr>
          <p:nvPr/>
        </p:nvSpPr>
        <p:spPr bwMode="ltGray">
          <a:xfrm>
            <a:off x="0" y="3124200"/>
            <a:ext cx="9144000" cy="3733800"/>
          </a:xfrm>
          <a:prstGeom prst="rect">
            <a:avLst/>
          </a:prstGeom>
          <a:gradFill rotWithShape="1">
            <a:gsLst>
              <a:gs pos="0">
                <a:srgbClr val="DDDDDD">
                  <a:gamma/>
                  <a:tint val="0"/>
                  <a:invGamma/>
                  <a:alpha val="0"/>
                </a:srgbClr>
              </a:gs>
              <a:gs pos="100000">
                <a:srgbClr val="DDDDDD">
                  <a:alpha val="69000"/>
                </a:srgbClr>
              </a:gs>
            </a:gsLst>
            <a:lin ang="5400000" scaled="1"/>
          </a:gradFill>
          <a:ln>
            <a:noFill/>
          </a:ln>
          <a:effectLst/>
          <a:extLst/>
        </p:spPr>
        <p:txBody>
          <a:bodyPr wrap="none" anchor="ctr"/>
          <a:lstStyle/>
          <a:p>
            <a:pPr>
              <a:defRPr/>
            </a:pPr>
            <a:endParaRPr lang="en-US" sz="1800">
              <a:latin typeface="Arial" panose="020B0604020202020204" pitchFamily="34" charset="0"/>
              <a:cs typeface="+mn-cs"/>
            </a:endParaRPr>
          </a:p>
        </p:txBody>
      </p:sp>
      <p:sp>
        <p:nvSpPr>
          <p:cNvPr id="51301" name="Freeform 101"/>
          <p:cNvSpPr>
            <a:spLocks/>
          </p:cNvSpPr>
          <p:nvPr/>
        </p:nvSpPr>
        <p:spPr bwMode="ltGray">
          <a:xfrm>
            <a:off x="-9525" y="5348288"/>
            <a:ext cx="9153525" cy="1509712"/>
          </a:xfrm>
          <a:custGeom>
            <a:avLst/>
            <a:gdLst>
              <a:gd name="connsiteX0" fmla="*/ 8 w 5766"/>
              <a:gd name="connsiteY0" fmla="*/ 1000 h 1327"/>
              <a:gd name="connsiteX1" fmla="*/ 1778 w 5766"/>
              <a:gd name="connsiteY1" fmla="*/ 1072 h 1327"/>
              <a:gd name="connsiteX2" fmla="*/ 5760 w 5766"/>
              <a:gd name="connsiteY2" fmla="*/ 1122 h 1327"/>
              <a:gd name="connsiteX3" fmla="*/ 5766 w 5766"/>
              <a:gd name="connsiteY3" fmla="*/ 0 h 1327"/>
              <a:gd name="connsiteX4" fmla="*/ 1764 w 5766"/>
              <a:gd name="connsiteY4" fmla="*/ 1032 h 1327"/>
              <a:gd name="connsiteX5" fmla="*/ 0 w 5766"/>
              <a:gd name="connsiteY5" fmla="*/ 720 h 1327"/>
              <a:gd name="connsiteX6" fmla="*/ 0 w 5766"/>
              <a:gd name="connsiteY6" fmla="*/ 1008 h 1327"/>
              <a:gd name="connsiteX0" fmla="*/ 8 w 5766"/>
              <a:gd name="connsiteY0" fmla="*/ 1000 h 1289"/>
              <a:gd name="connsiteX1" fmla="*/ 5760 w 5766"/>
              <a:gd name="connsiteY1" fmla="*/ 1122 h 1289"/>
              <a:gd name="connsiteX2" fmla="*/ 5766 w 5766"/>
              <a:gd name="connsiteY2" fmla="*/ 0 h 1289"/>
              <a:gd name="connsiteX3" fmla="*/ 1764 w 5766"/>
              <a:gd name="connsiteY3" fmla="*/ 1032 h 1289"/>
              <a:gd name="connsiteX4" fmla="*/ 0 w 5766"/>
              <a:gd name="connsiteY4" fmla="*/ 720 h 1289"/>
              <a:gd name="connsiteX5" fmla="*/ 0 w 5766"/>
              <a:gd name="connsiteY5" fmla="*/ 1008 h 1289"/>
              <a:gd name="connsiteX0" fmla="*/ 8 w 5766"/>
              <a:gd name="connsiteY0" fmla="*/ 1000 h 1122"/>
              <a:gd name="connsiteX1" fmla="*/ 5760 w 5766"/>
              <a:gd name="connsiteY1" fmla="*/ 1122 h 1122"/>
              <a:gd name="connsiteX2" fmla="*/ 5766 w 5766"/>
              <a:gd name="connsiteY2" fmla="*/ 0 h 1122"/>
              <a:gd name="connsiteX3" fmla="*/ 1764 w 5766"/>
              <a:gd name="connsiteY3" fmla="*/ 1032 h 1122"/>
              <a:gd name="connsiteX4" fmla="*/ 0 w 5766"/>
              <a:gd name="connsiteY4" fmla="*/ 720 h 1122"/>
              <a:gd name="connsiteX5" fmla="*/ 0 w 5766"/>
              <a:gd name="connsiteY5" fmla="*/ 1008 h 1122"/>
              <a:gd name="connsiteX0" fmla="*/ 8 w 5766"/>
              <a:gd name="connsiteY0" fmla="*/ 1000 h 1134"/>
              <a:gd name="connsiteX1" fmla="*/ 5760 w 5766"/>
              <a:gd name="connsiteY1" fmla="*/ 1122 h 1134"/>
              <a:gd name="connsiteX2" fmla="*/ 5766 w 5766"/>
              <a:gd name="connsiteY2" fmla="*/ 0 h 1134"/>
              <a:gd name="connsiteX3" fmla="*/ 1764 w 5766"/>
              <a:gd name="connsiteY3" fmla="*/ 1032 h 1134"/>
              <a:gd name="connsiteX4" fmla="*/ 0 w 5766"/>
              <a:gd name="connsiteY4" fmla="*/ 720 h 1134"/>
              <a:gd name="connsiteX5" fmla="*/ 0 w 5766"/>
              <a:gd name="connsiteY5" fmla="*/ 1134 h 1134"/>
              <a:gd name="connsiteX0" fmla="*/ 8 w 5766"/>
              <a:gd name="connsiteY0" fmla="*/ 1000 h 1134"/>
              <a:gd name="connsiteX1" fmla="*/ 5760 w 5766"/>
              <a:gd name="connsiteY1" fmla="*/ 1122 h 1134"/>
              <a:gd name="connsiteX2" fmla="*/ 5766 w 5766"/>
              <a:gd name="connsiteY2" fmla="*/ 0 h 1134"/>
              <a:gd name="connsiteX3" fmla="*/ 1764 w 5766"/>
              <a:gd name="connsiteY3" fmla="*/ 1032 h 1134"/>
              <a:gd name="connsiteX4" fmla="*/ 0 w 5766"/>
              <a:gd name="connsiteY4" fmla="*/ 720 h 1134"/>
              <a:gd name="connsiteX5" fmla="*/ 0 w 5766"/>
              <a:gd name="connsiteY5" fmla="*/ 1134 h 1134"/>
              <a:gd name="connsiteX0" fmla="*/ 638 w 5766"/>
              <a:gd name="connsiteY0" fmla="*/ 1126 h 1134"/>
              <a:gd name="connsiteX1" fmla="*/ 5760 w 5766"/>
              <a:gd name="connsiteY1" fmla="*/ 1122 h 1134"/>
              <a:gd name="connsiteX2" fmla="*/ 5766 w 5766"/>
              <a:gd name="connsiteY2" fmla="*/ 0 h 1134"/>
              <a:gd name="connsiteX3" fmla="*/ 1764 w 5766"/>
              <a:gd name="connsiteY3" fmla="*/ 1032 h 1134"/>
              <a:gd name="connsiteX4" fmla="*/ 0 w 5766"/>
              <a:gd name="connsiteY4" fmla="*/ 720 h 1134"/>
              <a:gd name="connsiteX5" fmla="*/ 0 w 5766"/>
              <a:gd name="connsiteY5" fmla="*/ 1134 h 1134"/>
              <a:gd name="connsiteX0" fmla="*/ 5760 w 5766"/>
              <a:gd name="connsiteY0" fmla="*/ 1122 h 1134"/>
              <a:gd name="connsiteX1" fmla="*/ 5766 w 5766"/>
              <a:gd name="connsiteY1" fmla="*/ 0 h 1134"/>
              <a:gd name="connsiteX2" fmla="*/ 1764 w 5766"/>
              <a:gd name="connsiteY2" fmla="*/ 1032 h 1134"/>
              <a:gd name="connsiteX3" fmla="*/ 0 w 5766"/>
              <a:gd name="connsiteY3" fmla="*/ 720 h 1134"/>
              <a:gd name="connsiteX4" fmla="*/ 0 w 5766"/>
              <a:gd name="connsiteY4" fmla="*/ 1134 h 1134"/>
              <a:gd name="connsiteX0" fmla="*/ 5760 w 5766"/>
              <a:gd name="connsiteY0" fmla="*/ 1122 h 1134"/>
              <a:gd name="connsiteX1" fmla="*/ 5766 w 5766"/>
              <a:gd name="connsiteY1" fmla="*/ 0 h 1134"/>
              <a:gd name="connsiteX2" fmla="*/ 1764 w 5766"/>
              <a:gd name="connsiteY2" fmla="*/ 1032 h 1134"/>
              <a:gd name="connsiteX3" fmla="*/ 0 w 5766"/>
              <a:gd name="connsiteY3" fmla="*/ 720 h 1134"/>
              <a:gd name="connsiteX4" fmla="*/ 0 w 5766"/>
              <a:gd name="connsiteY4" fmla="*/ 1134 h 1134"/>
              <a:gd name="connsiteX0" fmla="*/ 5760 w 5766"/>
              <a:gd name="connsiteY0" fmla="*/ 1038 h 1054"/>
              <a:gd name="connsiteX1" fmla="*/ 5766 w 5766"/>
              <a:gd name="connsiteY1" fmla="*/ 0 h 1054"/>
              <a:gd name="connsiteX2" fmla="*/ 1764 w 5766"/>
              <a:gd name="connsiteY2" fmla="*/ 948 h 1054"/>
              <a:gd name="connsiteX3" fmla="*/ 0 w 5766"/>
              <a:gd name="connsiteY3" fmla="*/ 636 h 1054"/>
              <a:gd name="connsiteX4" fmla="*/ 0 w 5766"/>
              <a:gd name="connsiteY4" fmla="*/ 1050 h 1054"/>
              <a:gd name="connsiteX0" fmla="*/ 5760 w 5766"/>
              <a:gd name="connsiteY0" fmla="*/ 1038 h 1054"/>
              <a:gd name="connsiteX1" fmla="*/ 5766 w 5766"/>
              <a:gd name="connsiteY1" fmla="*/ 0 h 1054"/>
              <a:gd name="connsiteX2" fmla="*/ 1764 w 5766"/>
              <a:gd name="connsiteY2" fmla="*/ 948 h 1054"/>
              <a:gd name="connsiteX3" fmla="*/ 0 w 5766"/>
              <a:gd name="connsiteY3" fmla="*/ 636 h 1054"/>
              <a:gd name="connsiteX4" fmla="*/ 0 w 5766"/>
              <a:gd name="connsiteY4" fmla="*/ 1050 h 1054"/>
              <a:gd name="connsiteX0" fmla="*/ 5760 w 5766"/>
              <a:gd name="connsiteY0" fmla="*/ 1038 h 1054"/>
              <a:gd name="connsiteX1" fmla="*/ 5766 w 5766"/>
              <a:gd name="connsiteY1" fmla="*/ 0 h 1054"/>
              <a:gd name="connsiteX2" fmla="*/ 1764 w 5766"/>
              <a:gd name="connsiteY2" fmla="*/ 948 h 1054"/>
              <a:gd name="connsiteX3" fmla="*/ 0 w 5766"/>
              <a:gd name="connsiteY3" fmla="*/ 636 h 1054"/>
              <a:gd name="connsiteX4" fmla="*/ 0 w 5766"/>
              <a:gd name="connsiteY4" fmla="*/ 1050 h 1054"/>
              <a:gd name="connsiteX0" fmla="*/ 5760 w 5766"/>
              <a:gd name="connsiteY0" fmla="*/ 1038 h 1054"/>
              <a:gd name="connsiteX1" fmla="*/ 5766 w 5766"/>
              <a:gd name="connsiteY1" fmla="*/ 0 h 1054"/>
              <a:gd name="connsiteX2" fmla="*/ 1764 w 5766"/>
              <a:gd name="connsiteY2" fmla="*/ 948 h 1054"/>
              <a:gd name="connsiteX3" fmla="*/ 0 w 5766"/>
              <a:gd name="connsiteY3" fmla="*/ 636 h 1054"/>
              <a:gd name="connsiteX4" fmla="*/ 0 w 5766"/>
              <a:gd name="connsiteY4" fmla="*/ 1050 h 1054"/>
              <a:gd name="connsiteX0" fmla="*/ 5760 w 5766"/>
              <a:gd name="connsiteY0" fmla="*/ 1038 h 1054"/>
              <a:gd name="connsiteX1" fmla="*/ 5766 w 5766"/>
              <a:gd name="connsiteY1" fmla="*/ 0 h 1054"/>
              <a:gd name="connsiteX2" fmla="*/ 1764 w 5766"/>
              <a:gd name="connsiteY2" fmla="*/ 948 h 1054"/>
              <a:gd name="connsiteX3" fmla="*/ 0 w 5766"/>
              <a:gd name="connsiteY3" fmla="*/ 636 h 1054"/>
              <a:gd name="connsiteX4" fmla="*/ 0 w 5766"/>
              <a:gd name="connsiteY4" fmla="*/ 1050 h 1054"/>
              <a:gd name="connsiteX0" fmla="*/ 5760 w 5766"/>
              <a:gd name="connsiteY0" fmla="*/ 1038 h 1054"/>
              <a:gd name="connsiteX1" fmla="*/ 5766 w 5766"/>
              <a:gd name="connsiteY1" fmla="*/ 0 h 1054"/>
              <a:gd name="connsiteX2" fmla="*/ 1764 w 5766"/>
              <a:gd name="connsiteY2" fmla="*/ 948 h 1054"/>
              <a:gd name="connsiteX3" fmla="*/ 0 w 5766"/>
              <a:gd name="connsiteY3" fmla="*/ 636 h 1054"/>
              <a:gd name="connsiteX4" fmla="*/ 0 w 5766"/>
              <a:gd name="connsiteY4" fmla="*/ 1050 h 1054"/>
              <a:gd name="connsiteX0" fmla="*/ 5760 w 5766"/>
              <a:gd name="connsiteY0" fmla="*/ 1038 h 1054"/>
              <a:gd name="connsiteX1" fmla="*/ 5766 w 5766"/>
              <a:gd name="connsiteY1" fmla="*/ 0 h 1054"/>
              <a:gd name="connsiteX2" fmla="*/ 1764 w 5766"/>
              <a:gd name="connsiteY2" fmla="*/ 948 h 1054"/>
              <a:gd name="connsiteX3" fmla="*/ 0 w 5766"/>
              <a:gd name="connsiteY3" fmla="*/ 636 h 1054"/>
              <a:gd name="connsiteX4" fmla="*/ 0 w 5766"/>
              <a:gd name="connsiteY4" fmla="*/ 1050 h 1054"/>
              <a:gd name="connsiteX0" fmla="*/ 5760 w 5766"/>
              <a:gd name="connsiteY0" fmla="*/ 1038 h 1054"/>
              <a:gd name="connsiteX1" fmla="*/ 5766 w 5766"/>
              <a:gd name="connsiteY1" fmla="*/ 0 h 1054"/>
              <a:gd name="connsiteX2" fmla="*/ 1764 w 5766"/>
              <a:gd name="connsiteY2" fmla="*/ 948 h 1054"/>
              <a:gd name="connsiteX3" fmla="*/ 0 w 5766"/>
              <a:gd name="connsiteY3" fmla="*/ 636 h 1054"/>
              <a:gd name="connsiteX4" fmla="*/ 0 w 5766"/>
              <a:gd name="connsiteY4" fmla="*/ 1050 h 1054"/>
              <a:gd name="connsiteX0" fmla="*/ 5760 w 5766"/>
              <a:gd name="connsiteY0" fmla="*/ 1038 h 1050"/>
              <a:gd name="connsiteX1" fmla="*/ 5766 w 5766"/>
              <a:gd name="connsiteY1" fmla="*/ 0 h 1050"/>
              <a:gd name="connsiteX2" fmla="*/ 1764 w 5766"/>
              <a:gd name="connsiteY2" fmla="*/ 948 h 1050"/>
              <a:gd name="connsiteX3" fmla="*/ 0 w 5766"/>
              <a:gd name="connsiteY3" fmla="*/ 636 h 1050"/>
              <a:gd name="connsiteX4" fmla="*/ 0 w 5766"/>
              <a:gd name="connsiteY4" fmla="*/ 1050 h 1050"/>
              <a:gd name="connsiteX0" fmla="*/ 5760 w 5766"/>
              <a:gd name="connsiteY0" fmla="*/ 907 h 919"/>
              <a:gd name="connsiteX1" fmla="*/ 5766 w 5766"/>
              <a:gd name="connsiteY1" fmla="*/ 0 h 919"/>
              <a:gd name="connsiteX2" fmla="*/ 1764 w 5766"/>
              <a:gd name="connsiteY2" fmla="*/ 817 h 919"/>
              <a:gd name="connsiteX3" fmla="*/ 0 w 5766"/>
              <a:gd name="connsiteY3" fmla="*/ 505 h 919"/>
              <a:gd name="connsiteX4" fmla="*/ 0 w 5766"/>
              <a:gd name="connsiteY4" fmla="*/ 919 h 919"/>
              <a:gd name="connsiteX0" fmla="*/ 5760 w 5766"/>
              <a:gd name="connsiteY0" fmla="*/ 907 h 919"/>
              <a:gd name="connsiteX1" fmla="*/ 5766 w 5766"/>
              <a:gd name="connsiteY1" fmla="*/ 0 h 919"/>
              <a:gd name="connsiteX2" fmla="*/ 1764 w 5766"/>
              <a:gd name="connsiteY2" fmla="*/ 817 h 919"/>
              <a:gd name="connsiteX3" fmla="*/ 0 w 5766"/>
              <a:gd name="connsiteY3" fmla="*/ 505 h 919"/>
              <a:gd name="connsiteX4" fmla="*/ 0 w 5766"/>
              <a:gd name="connsiteY4" fmla="*/ 919 h 9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66" h="919">
                <a:moveTo>
                  <a:pt x="5760" y="907"/>
                </a:moveTo>
                <a:cubicBezTo>
                  <a:pt x="5762" y="605"/>
                  <a:pt x="5764" y="302"/>
                  <a:pt x="5766" y="0"/>
                </a:cubicBezTo>
                <a:cubicBezTo>
                  <a:pt x="5231" y="225"/>
                  <a:pt x="3742" y="745"/>
                  <a:pt x="1764" y="817"/>
                </a:cubicBezTo>
                <a:cubicBezTo>
                  <a:pt x="857" y="873"/>
                  <a:pt x="116" y="529"/>
                  <a:pt x="0" y="505"/>
                </a:cubicBezTo>
                <a:lnTo>
                  <a:pt x="0" y="919"/>
                </a:lnTo>
              </a:path>
            </a:pathLst>
          </a:custGeom>
          <a:solidFill>
            <a:srgbClr val="FFFFFF"/>
          </a:solidFill>
          <a:ln w="9525" cap="flat" cmpd="sng">
            <a:noFill/>
            <a:prstDash val="solid"/>
            <a:round/>
            <a:headEnd/>
            <a:tailEnd/>
          </a:ln>
          <a:effectLst/>
        </p:spPr>
        <p:txBody>
          <a:bodyPr/>
          <a:lstStyle/>
          <a:p>
            <a:pPr>
              <a:defRPr/>
            </a:pPr>
            <a:endParaRPr kumimoji="1" lang="ko-KR" altLang="en-US" sz="1800" dirty="0">
              <a:latin typeface="+mn-ea"/>
              <a:cs typeface="Arial Unicode MS" pitchFamily="50" charset="-127"/>
            </a:endParaRPr>
          </a:p>
        </p:txBody>
      </p:sp>
      <p:sp>
        <p:nvSpPr>
          <p:cNvPr id="11" name="Freeform 101"/>
          <p:cNvSpPr>
            <a:spLocks/>
          </p:cNvSpPr>
          <p:nvPr/>
        </p:nvSpPr>
        <p:spPr bwMode="gray">
          <a:xfrm>
            <a:off x="-9525" y="5711825"/>
            <a:ext cx="9172575" cy="1165225"/>
          </a:xfrm>
          <a:custGeom>
            <a:avLst/>
            <a:gdLst>
              <a:gd name="T0" fmla="*/ 9164638 w 5778"/>
              <a:gd name="T1" fmla="*/ 1162598 h 887"/>
              <a:gd name="T2" fmla="*/ 9172575 w 5778"/>
              <a:gd name="T3" fmla="*/ 0 h 887"/>
              <a:gd name="T4" fmla="*/ 2800350 w 5778"/>
              <a:gd name="T5" fmla="*/ 1031231 h 887"/>
              <a:gd name="T6" fmla="*/ 0 w 5778"/>
              <a:gd name="T7" fmla="*/ 621366 h 887"/>
              <a:gd name="T8" fmla="*/ 0 w 5778"/>
              <a:gd name="T9" fmla="*/ 1165225 h 887"/>
              <a:gd name="T10" fmla="*/ 0 60000 65536"/>
              <a:gd name="T11" fmla="*/ 0 60000 65536"/>
              <a:gd name="T12" fmla="*/ 0 60000 65536"/>
              <a:gd name="T13" fmla="*/ 0 60000 65536"/>
              <a:gd name="T14" fmla="*/ 0 60000 65536"/>
              <a:gd name="T15" fmla="*/ 0 w 5778"/>
              <a:gd name="T16" fmla="*/ 0 h 887"/>
              <a:gd name="T17" fmla="*/ 5778 w 5778"/>
              <a:gd name="T18" fmla="*/ 887 h 887"/>
            </a:gdLst>
            <a:ahLst/>
            <a:cxnLst>
              <a:cxn ang="T10">
                <a:pos x="T0" y="T1"/>
              </a:cxn>
              <a:cxn ang="T11">
                <a:pos x="T2" y="T3"/>
              </a:cxn>
              <a:cxn ang="T12">
                <a:pos x="T4" y="T5"/>
              </a:cxn>
              <a:cxn ang="T13">
                <a:pos x="T6" y="T7"/>
              </a:cxn>
              <a:cxn ang="T14">
                <a:pos x="T8" y="T9"/>
              </a:cxn>
            </a:cxnLst>
            <a:rect l="T15" t="T16" r="T17" b="T18"/>
            <a:pathLst>
              <a:path w="5778" h="887">
                <a:moveTo>
                  <a:pt x="5773" y="885"/>
                </a:moveTo>
                <a:cubicBezTo>
                  <a:pt x="5775" y="590"/>
                  <a:pt x="5776" y="295"/>
                  <a:pt x="5778" y="0"/>
                </a:cubicBezTo>
                <a:cubicBezTo>
                  <a:pt x="5168" y="204"/>
                  <a:pt x="3742" y="713"/>
                  <a:pt x="1764" y="785"/>
                </a:cubicBezTo>
                <a:cubicBezTo>
                  <a:pt x="857" y="841"/>
                  <a:pt x="116" y="497"/>
                  <a:pt x="0" y="473"/>
                </a:cubicBezTo>
                <a:lnTo>
                  <a:pt x="0" y="887"/>
                </a:lnTo>
              </a:path>
            </a:pathLst>
          </a:custGeom>
          <a:gradFill rotWithShape="1">
            <a:gsLst>
              <a:gs pos="0">
                <a:schemeClr val="hlink">
                  <a:gamma/>
                  <a:tint val="40392"/>
                  <a:invGamma/>
                </a:schemeClr>
              </a:gs>
              <a:gs pos="100000">
                <a:schemeClr val="hlink"/>
              </a:gs>
            </a:gsLst>
            <a:lin ang="0" scaled="1"/>
          </a:gradFill>
          <a:ln>
            <a:noFill/>
          </a:ln>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defRPr/>
            </a:pPr>
            <a:endParaRPr kumimoji="1" lang="ko-KR" altLang="en-US" sz="1800">
              <a:latin typeface="Arial Unicode MS" pitchFamily="34" charset="-128"/>
              <a:ea typeface="Arial Unicode MS" pitchFamily="34" charset="-128"/>
              <a:cs typeface="+mn-cs"/>
            </a:endParaRPr>
          </a:p>
        </p:txBody>
      </p:sp>
      <p:pic>
        <p:nvPicPr>
          <p:cNvPr id="37894" name="Group 101"/>
          <p:cNvPicPr>
            <a:picLocks noChangeArrowheads="1"/>
          </p:cNvPicPr>
          <p:nvPr/>
        </p:nvPicPr>
        <p:blipFill>
          <a:blip r:embed="rId13"/>
          <a:srcRect/>
          <a:stretch>
            <a:fillRect/>
          </a:stretch>
        </p:blipFill>
        <p:spPr bwMode="ltGray">
          <a:xfrm>
            <a:off x="0" y="-76200"/>
            <a:ext cx="3784600" cy="3827463"/>
          </a:xfrm>
          <a:prstGeom prst="rect">
            <a:avLst/>
          </a:prstGeom>
          <a:noFill/>
          <a:ln w="9525">
            <a:noFill/>
            <a:miter lim="800000"/>
            <a:headEnd/>
            <a:tailEnd/>
          </a:ln>
        </p:spPr>
      </p:pic>
      <p:grpSp>
        <p:nvGrpSpPr>
          <p:cNvPr id="37895" name="그룹 80"/>
          <p:cNvGrpSpPr>
            <a:grpSpLocks/>
          </p:cNvGrpSpPr>
          <p:nvPr/>
        </p:nvGrpSpPr>
        <p:grpSpPr bwMode="auto">
          <a:xfrm>
            <a:off x="142875" y="333375"/>
            <a:ext cx="2214563" cy="862013"/>
            <a:chOff x="142844" y="338116"/>
            <a:chExt cx="2214570" cy="862001"/>
          </a:xfrm>
        </p:grpSpPr>
        <p:cxnSp>
          <p:nvCxnSpPr>
            <p:cNvPr id="37904" name="직선 연결선 49"/>
            <p:cNvCxnSpPr>
              <a:cxnSpLocks noChangeShapeType="1"/>
            </p:cNvCxnSpPr>
            <p:nvPr userDrawn="1"/>
          </p:nvCxnSpPr>
          <p:spPr bwMode="auto">
            <a:xfrm flipV="1">
              <a:off x="1214421" y="1128696"/>
              <a:ext cx="1142993" cy="1612"/>
            </a:xfrm>
            <a:prstGeom prst="line">
              <a:avLst/>
            </a:prstGeom>
            <a:noFill/>
            <a:ln w="6350" algn="ctr">
              <a:solidFill>
                <a:srgbClr val="7F7F7F">
                  <a:alpha val="10196"/>
                </a:srgbClr>
              </a:solidFill>
              <a:round/>
              <a:headEnd/>
              <a:tailEnd/>
            </a:ln>
          </p:spPr>
        </p:cxnSp>
        <p:grpSp>
          <p:nvGrpSpPr>
            <p:cNvPr id="4" name="그룹 68"/>
            <p:cNvGrpSpPr/>
            <p:nvPr userDrawn="1"/>
          </p:nvGrpSpPr>
          <p:grpSpPr>
            <a:xfrm>
              <a:off x="142844" y="623867"/>
              <a:ext cx="714380" cy="209565"/>
              <a:chOff x="4714876" y="0"/>
              <a:chExt cx="1080014" cy="244519"/>
            </a:xfrm>
            <a:solidFill>
              <a:srgbClr val="7F7F7F">
                <a:alpha val="20000"/>
              </a:srgbClr>
            </a:solidFill>
          </p:grpSpPr>
          <p:cxnSp>
            <p:nvCxnSpPr>
              <p:cNvPr id="74" name="직선 연결선 73"/>
              <p:cNvCxnSpPr/>
              <p:nvPr/>
            </p:nvCxnSpPr>
            <p:spPr bwMode="auto">
              <a:xfrm>
                <a:off x="4714883" y="0"/>
                <a:ext cx="1080000" cy="1588"/>
              </a:xfrm>
              <a:prstGeom prst="line">
                <a:avLst/>
              </a:prstGeom>
              <a:grpFill/>
              <a:ln w="6350" cap="flat" cmpd="sng" algn="ctr">
                <a:solidFill>
                  <a:srgbClr val="7F7F7F">
                    <a:alpha val="10196"/>
                  </a:srgbClr>
                </a:solidFill>
                <a:prstDash val="solid"/>
                <a:round/>
                <a:headEnd type="none" w="med" len="med"/>
                <a:tailEnd type="none" w="med" len="med"/>
              </a:ln>
              <a:effectLst/>
            </p:spPr>
          </p:cxnSp>
          <p:cxnSp>
            <p:nvCxnSpPr>
              <p:cNvPr id="75" name="직선 연결선 74"/>
              <p:cNvCxnSpPr/>
              <p:nvPr/>
            </p:nvCxnSpPr>
            <p:spPr bwMode="auto">
              <a:xfrm>
                <a:off x="4714881" y="47647"/>
                <a:ext cx="936000" cy="1588"/>
              </a:xfrm>
              <a:prstGeom prst="line">
                <a:avLst/>
              </a:prstGeom>
              <a:grpFill/>
              <a:ln w="6350" cap="flat" cmpd="sng" algn="ctr">
                <a:solidFill>
                  <a:srgbClr val="7F7F7F">
                    <a:alpha val="10196"/>
                  </a:srgbClr>
                </a:solidFill>
                <a:prstDash val="solid"/>
                <a:round/>
                <a:headEnd type="none" w="med" len="med"/>
                <a:tailEnd type="none" w="med" len="med"/>
              </a:ln>
              <a:effectLst/>
            </p:spPr>
          </p:cxnSp>
          <p:cxnSp>
            <p:nvCxnSpPr>
              <p:cNvPr id="76" name="직선 연결선 75"/>
              <p:cNvCxnSpPr/>
              <p:nvPr/>
            </p:nvCxnSpPr>
            <p:spPr bwMode="auto">
              <a:xfrm>
                <a:off x="4714876" y="90531"/>
                <a:ext cx="1008000" cy="1588"/>
              </a:xfrm>
              <a:prstGeom prst="line">
                <a:avLst/>
              </a:prstGeom>
              <a:grpFill/>
              <a:ln w="6350" cap="flat" cmpd="sng" algn="ctr">
                <a:solidFill>
                  <a:srgbClr val="7F7F7F">
                    <a:alpha val="10196"/>
                  </a:srgbClr>
                </a:solidFill>
                <a:prstDash val="solid"/>
                <a:round/>
                <a:headEnd type="none" w="med" len="med"/>
                <a:tailEnd type="none" w="med" len="med"/>
              </a:ln>
              <a:effectLst/>
            </p:spPr>
          </p:cxnSp>
          <p:cxnSp>
            <p:nvCxnSpPr>
              <p:cNvPr id="77" name="직선 연결선 76"/>
              <p:cNvCxnSpPr/>
              <p:nvPr/>
            </p:nvCxnSpPr>
            <p:spPr bwMode="auto">
              <a:xfrm>
                <a:off x="4714890" y="136100"/>
                <a:ext cx="1080000" cy="1588"/>
              </a:xfrm>
              <a:prstGeom prst="line">
                <a:avLst/>
              </a:prstGeom>
              <a:grpFill/>
              <a:ln w="6350" cap="flat" cmpd="sng" algn="ctr">
                <a:solidFill>
                  <a:srgbClr val="7F7F7F">
                    <a:alpha val="10196"/>
                  </a:srgbClr>
                </a:solidFill>
                <a:prstDash val="solid"/>
                <a:round/>
                <a:headEnd type="none" w="med" len="med"/>
                <a:tailEnd type="none" w="med" len="med"/>
              </a:ln>
              <a:effectLst/>
            </p:spPr>
          </p:cxnSp>
          <p:cxnSp>
            <p:nvCxnSpPr>
              <p:cNvPr id="78" name="직선 연결선 77"/>
              <p:cNvCxnSpPr/>
              <p:nvPr/>
            </p:nvCxnSpPr>
            <p:spPr bwMode="auto">
              <a:xfrm>
                <a:off x="4714888" y="183745"/>
                <a:ext cx="936000" cy="1588"/>
              </a:xfrm>
              <a:prstGeom prst="line">
                <a:avLst/>
              </a:prstGeom>
              <a:grpFill/>
              <a:ln w="6350" cap="flat" cmpd="sng" algn="ctr">
                <a:solidFill>
                  <a:srgbClr val="7F7F7F">
                    <a:alpha val="10196"/>
                  </a:srgbClr>
                </a:solidFill>
                <a:prstDash val="solid"/>
                <a:round/>
                <a:headEnd type="none" w="med" len="med"/>
                <a:tailEnd type="none" w="med" len="med"/>
              </a:ln>
              <a:effectLst/>
            </p:spPr>
          </p:cxnSp>
          <p:cxnSp>
            <p:nvCxnSpPr>
              <p:cNvPr id="79" name="직선 연결선 78"/>
              <p:cNvCxnSpPr/>
              <p:nvPr/>
            </p:nvCxnSpPr>
            <p:spPr bwMode="auto">
              <a:xfrm>
                <a:off x="4714883" y="242931"/>
                <a:ext cx="1008000" cy="1588"/>
              </a:xfrm>
              <a:prstGeom prst="line">
                <a:avLst/>
              </a:prstGeom>
              <a:grpFill/>
              <a:ln w="6350" cap="flat" cmpd="sng" algn="ctr">
                <a:solidFill>
                  <a:srgbClr val="7F7F7F">
                    <a:alpha val="10196"/>
                  </a:srgbClr>
                </a:solidFill>
                <a:prstDash val="solid"/>
                <a:round/>
                <a:headEnd type="none" w="med" len="med"/>
                <a:tailEnd type="none" w="med" len="med"/>
              </a:ln>
              <a:effectLst/>
            </p:spPr>
          </p:cxnSp>
        </p:grpSp>
        <p:grpSp>
          <p:nvGrpSpPr>
            <p:cNvPr id="5" name="그룹 60"/>
            <p:cNvGrpSpPr/>
            <p:nvPr userDrawn="1"/>
          </p:nvGrpSpPr>
          <p:grpSpPr>
            <a:xfrm>
              <a:off x="1214414" y="338138"/>
              <a:ext cx="1080014" cy="209565"/>
              <a:chOff x="4714876" y="0"/>
              <a:chExt cx="1080014" cy="244519"/>
            </a:xfrm>
            <a:solidFill>
              <a:srgbClr val="7F7F7F">
                <a:alpha val="20000"/>
              </a:srgbClr>
            </a:solidFill>
          </p:grpSpPr>
          <p:cxnSp>
            <p:nvCxnSpPr>
              <p:cNvPr id="68" name="직선 연결선 67"/>
              <p:cNvCxnSpPr/>
              <p:nvPr/>
            </p:nvCxnSpPr>
            <p:spPr bwMode="auto">
              <a:xfrm>
                <a:off x="4714883" y="0"/>
                <a:ext cx="1080000" cy="1588"/>
              </a:xfrm>
              <a:prstGeom prst="line">
                <a:avLst/>
              </a:prstGeom>
              <a:grpFill/>
              <a:ln w="6350" cap="flat" cmpd="sng" algn="ctr">
                <a:solidFill>
                  <a:srgbClr val="7F7F7F">
                    <a:alpha val="10196"/>
                  </a:srgbClr>
                </a:solidFill>
                <a:prstDash val="solid"/>
                <a:round/>
                <a:headEnd type="none" w="med" len="med"/>
                <a:tailEnd type="none" w="med" len="med"/>
              </a:ln>
              <a:effectLst/>
            </p:spPr>
          </p:cxnSp>
          <p:cxnSp>
            <p:nvCxnSpPr>
              <p:cNvPr id="69" name="직선 연결선 68"/>
              <p:cNvCxnSpPr/>
              <p:nvPr/>
            </p:nvCxnSpPr>
            <p:spPr bwMode="auto">
              <a:xfrm>
                <a:off x="4714881" y="47647"/>
                <a:ext cx="936000" cy="1588"/>
              </a:xfrm>
              <a:prstGeom prst="line">
                <a:avLst/>
              </a:prstGeom>
              <a:grpFill/>
              <a:ln w="6350" cap="flat" cmpd="sng" algn="ctr">
                <a:solidFill>
                  <a:srgbClr val="7F7F7F">
                    <a:alpha val="10196"/>
                  </a:srgbClr>
                </a:solidFill>
                <a:prstDash val="solid"/>
                <a:round/>
                <a:headEnd type="none" w="med" len="med"/>
                <a:tailEnd type="none" w="med" len="med"/>
              </a:ln>
              <a:effectLst/>
            </p:spPr>
          </p:cxnSp>
          <p:cxnSp>
            <p:nvCxnSpPr>
              <p:cNvPr id="70" name="직선 연결선 69"/>
              <p:cNvCxnSpPr/>
              <p:nvPr/>
            </p:nvCxnSpPr>
            <p:spPr bwMode="auto">
              <a:xfrm>
                <a:off x="4714876" y="101644"/>
                <a:ext cx="1008000" cy="1588"/>
              </a:xfrm>
              <a:prstGeom prst="line">
                <a:avLst/>
              </a:prstGeom>
              <a:grpFill/>
              <a:ln w="6350" cap="flat" cmpd="sng" algn="ctr">
                <a:solidFill>
                  <a:srgbClr val="7F7F7F">
                    <a:alpha val="10196"/>
                  </a:srgbClr>
                </a:solidFill>
                <a:prstDash val="solid"/>
                <a:round/>
                <a:headEnd type="none" w="med" len="med"/>
                <a:tailEnd type="none" w="med" len="med"/>
              </a:ln>
              <a:effectLst/>
            </p:spPr>
          </p:cxnSp>
          <p:cxnSp>
            <p:nvCxnSpPr>
              <p:cNvPr id="71" name="직선 연결선 70"/>
              <p:cNvCxnSpPr/>
              <p:nvPr/>
            </p:nvCxnSpPr>
            <p:spPr bwMode="auto">
              <a:xfrm>
                <a:off x="4714890" y="152400"/>
                <a:ext cx="1080000" cy="1588"/>
              </a:xfrm>
              <a:prstGeom prst="line">
                <a:avLst/>
              </a:prstGeom>
              <a:grpFill/>
              <a:ln w="6350" cap="flat" cmpd="sng" algn="ctr">
                <a:solidFill>
                  <a:srgbClr val="7F7F7F">
                    <a:alpha val="10196"/>
                  </a:srgbClr>
                </a:solidFill>
                <a:prstDash val="solid"/>
                <a:round/>
                <a:headEnd type="none" w="med" len="med"/>
                <a:tailEnd type="none" w="med" len="med"/>
              </a:ln>
              <a:effectLst/>
            </p:spPr>
          </p:cxnSp>
          <p:cxnSp>
            <p:nvCxnSpPr>
              <p:cNvPr id="72" name="직선 연결선 71"/>
              <p:cNvCxnSpPr/>
              <p:nvPr/>
            </p:nvCxnSpPr>
            <p:spPr bwMode="auto">
              <a:xfrm>
                <a:off x="4714888" y="200047"/>
                <a:ext cx="936000" cy="1588"/>
              </a:xfrm>
              <a:prstGeom prst="line">
                <a:avLst/>
              </a:prstGeom>
              <a:grpFill/>
              <a:ln w="6350" cap="flat" cmpd="sng" algn="ctr">
                <a:solidFill>
                  <a:srgbClr val="7F7F7F">
                    <a:alpha val="10196"/>
                  </a:srgbClr>
                </a:solidFill>
                <a:prstDash val="solid"/>
                <a:round/>
                <a:headEnd type="none" w="med" len="med"/>
                <a:tailEnd type="none" w="med" len="med"/>
              </a:ln>
              <a:effectLst/>
            </p:spPr>
          </p:cxnSp>
          <p:cxnSp>
            <p:nvCxnSpPr>
              <p:cNvPr id="73" name="직선 연결선 72"/>
              <p:cNvCxnSpPr/>
              <p:nvPr/>
            </p:nvCxnSpPr>
            <p:spPr bwMode="auto">
              <a:xfrm>
                <a:off x="4714883" y="242931"/>
                <a:ext cx="1008000" cy="1588"/>
              </a:xfrm>
              <a:prstGeom prst="line">
                <a:avLst/>
              </a:prstGeom>
              <a:grpFill/>
              <a:ln w="6350" cap="flat" cmpd="sng" algn="ctr">
                <a:solidFill>
                  <a:srgbClr val="7F7F7F">
                    <a:alpha val="10196"/>
                  </a:srgbClr>
                </a:solidFill>
                <a:prstDash val="solid"/>
                <a:round/>
                <a:headEnd type="none" w="med" len="med"/>
                <a:tailEnd type="none" w="med" len="med"/>
              </a:ln>
              <a:effectLst/>
            </p:spPr>
          </p:cxnSp>
        </p:grpSp>
        <p:grpSp>
          <p:nvGrpSpPr>
            <p:cNvPr id="6" name="그룹 61"/>
            <p:cNvGrpSpPr/>
            <p:nvPr userDrawn="1"/>
          </p:nvGrpSpPr>
          <p:grpSpPr>
            <a:xfrm>
              <a:off x="1214414" y="690563"/>
              <a:ext cx="1080014" cy="215879"/>
              <a:chOff x="4714876" y="0"/>
              <a:chExt cx="1080014" cy="244519"/>
            </a:xfrm>
            <a:solidFill>
              <a:srgbClr val="7F7F7F">
                <a:alpha val="20000"/>
              </a:srgbClr>
            </a:solidFill>
          </p:grpSpPr>
          <p:cxnSp>
            <p:nvCxnSpPr>
              <p:cNvPr id="62" name="직선 연결선 61"/>
              <p:cNvCxnSpPr/>
              <p:nvPr/>
            </p:nvCxnSpPr>
            <p:spPr bwMode="auto">
              <a:xfrm>
                <a:off x="4714883" y="0"/>
                <a:ext cx="1080000" cy="1588"/>
              </a:xfrm>
              <a:prstGeom prst="line">
                <a:avLst/>
              </a:prstGeom>
              <a:grpFill/>
              <a:ln w="6350" cap="flat" cmpd="sng" algn="ctr">
                <a:solidFill>
                  <a:srgbClr val="7F7F7F">
                    <a:alpha val="10196"/>
                  </a:srgbClr>
                </a:solidFill>
                <a:prstDash val="solid"/>
                <a:round/>
                <a:headEnd type="none" w="med" len="med"/>
                <a:tailEnd type="none" w="med" len="med"/>
              </a:ln>
              <a:effectLst/>
            </p:spPr>
          </p:cxnSp>
          <p:cxnSp>
            <p:nvCxnSpPr>
              <p:cNvPr id="63" name="직선 연결선 62"/>
              <p:cNvCxnSpPr/>
              <p:nvPr/>
            </p:nvCxnSpPr>
            <p:spPr bwMode="auto">
              <a:xfrm>
                <a:off x="4714881" y="47647"/>
                <a:ext cx="936000" cy="1588"/>
              </a:xfrm>
              <a:prstGeom prst="line">
                <a:avLst/>
              </a:prstGeom>
              <a:grpFill/>
              <a:ln w="6350" cap="flat" cmpd="sng" algn="ctr">
                <a:solidFill>
                  <a:srgbClr val="7F7F7F">
                    <a:alpha val="10196"/>
                  </a:srgbClr>
                </a:solidFill>
                <a:prstDash val="solid"/>
                <a:round/>
                <a:headEnd type="none" w="med" len="med"/>
                <a:tailEnd type="none" w="med" len="med"/>
              </a:ln>
              <a:effectLst/>
            </p:spPr>
          </p:cxnSp>
          <p:cxnSp>
            <p:nvCxnSpPr>
              <p:cNvPr id="64" name="직선 연결선 63"/>
              <p:cNvCxnSpPr/>
              <p:nvPr/>
            </p:nvCxnSpPr>
            <p:spPr bwMode="auto">
              <a:xfrm>
                <a:off x="4714876" y="101317"/>
                <a:ext cx="1008000" cy="1588"/>
              </a:xfrm>
              <a:prstGeom prst="line">
                <a:avLst/>
              </a:prstGeom>
              <a:grpFill/>
              <a:ln w="6350" cap="flat" cmpd="sng" algn="ctr">
                <a:solidFill>
                  <a:srgbClr val="7F7F7F">
                    <a:alpha val="10196"/>
                  </a:srgbClr>
                </a:solidFill>
                <a:prstDash val="solid"/>
                <a:round/>
                <a:headEnd type="none" w="med" len="med"/>
                <a:tailEnd type="none" w="med" len="med"/>
              </a:ln>
              <a:effectLst/>
            </p:spPr>
          </p:cxnSp>
          <p:cxnSp>
            <p:nvCxnSpPr>
              <p:cNvPr id="65" name="직선 연결선 64"/>
              <p:cNvCxnSpPr/>
              <p:nvPr/>
            </p:nvCxnSpPr>
            <p:spPr bwMode="auto">
              <a:xfrm>
                <a:off x="4714890" y="152400"/>
                <a:ext cx="1080000" cy="1588"/>
              </a:xfrm>
              <a:prstGeom prst="line">
                <a:avLst/>
              </a:prstGeom>
              <a:grpFill/>
              <a:ln w="6350" cap="flat" cmpd="sng" algn="ctr">
                <a:solidFill>
                  <a:srgbClr val="7F7F7F">
                    <a:alpha val="10196"/>
                  </a:srgbClr>
                </a:solidFill>
                <a:prstDash val="solid"/>
                <a:round/>
                <a:headEnd type="none" w="med" len="med"/>
                <a:tailEnd type="none" w="med" len="med"/>
              </a:ln>
              <a:effectLst/>
            </p:spPr>
          </p:cxnSp>
          <p:cxnSp>
            <p:nvCxnSpPr>
              <p:cNvPr id="66" name="직선 연결선 65"/>
              <p:cNvCxnSpPr/>
              <p:nvPr/>
            </p:nvCxnSpPr>
            <p:spPr bwMode="auto">
              <a:xfrm>
                <a:off x="4714888" y="200047"/>
                <a:ext cx="936000" cy="1588"/>
              </a:xfrm>
              <a:prstGeom prst="line">
                <a:avLst/>
              </a:prstGeom>
              <a:grpFill/>
              <a:ln w="6350" cap="flat" cmpd="sng" algn="ctr">
                <a:solidFill>
                  <a:srgbClr val="7F7F7F">
                    <a:alpha val="10196"/>
                  </a:srgbClr>
                </a:solidFill>
                <a:prstDash val="solid"/>
                <a:round/>
                <a:headEnd type="none" w="med" len="med"/>
                <a:tailEnd type="none" w="med" len="med"/>
              </a:ln>
              <a:effectLst/>
            </p:spPr>
          </p:cxnSp>
          <p:cxnSp>
            <p:nvCxnSpPr>
              <p:cNvPr id="67" name="직선 연결선 66"/>
              <p:cNvCxnSpPr/>
              <p:nvPr/>
            </p:nvCxnSpPr>
            <p:spPr bwMode="auto">
              <a:xfrm>
                <a:off x="4714883" y="242931"/>
                <a:ext cx="1008000" cy="1588"/>
              </a:xfrm>
              <a:prstGeom prst="line">
                <a:avLst/>
              </a:prstGeom>
              <a:grpFill/>
              <a:ln w="6350" cap="flat" cmpd="sng" algn="ctr">
                <a:solidFill>
                  <a:srgbClr val="7F7F7F">
                    <a:alpha val="10196"/>
                  </a:srgbClr>
                </a:solidFill>
                <a:prstDash val="solid"/>
                <a:round/>
                <a:headEnd type="none" w="med" len="med"/>
                <a:tailEnd type="none" w="med" len="med"/>
              </a:ln>
              <a:effectLst/>
            </p:spPr>
          </p:cxnSp>
        </p:grpSp>
        <p:grpSp>
          <p:nvGrpSpPr>
            <p:cNvPr id="7" name="그룹 82"/>
            <p:cNvGrpSpPr/>
            <p:nvPr userDrawn="1"/>
          </p:nvGrpSpPr>
          <p:grpSpPr>
            <a:xfrm>
              <a:off x="1214415" y="1157278"/>
              <a:ext cx="928694" cy="42839"/>
              <a:chOff x="1428728" y="1095480"/>
              <a:chExt cx="1008000" cy="26668"/>
            </a:xfrm>
            <a:solidFill>
              <a:srgbClr val="7F7F7F">
                <a:alpha val="20000"/>
              </a:srgbClr>
            </a:solidFill>
          </p:grpSpPr>
          <p:cxnSp>
            <p:nvCxnSpPr>
              <p:cNvPr id="60" name="직선 연결선 59"/>
              <p:cNvCxnSpPr/>
              <p:nvPr/>
            </p:nvCxnSpPr>
            <p:spPr bwMode="auto">
              <a:xfrm>
                <a:off x="1428733" y="1095480"/>
                <a:ext cx="936000" cy="1588"/>
              </a:xfrm>
              <a:prstGeom prst="line">
                <a:avLst/>
              </a:prstGeom>
              <a:grpFill/>
              <a:ln w="6350" cap="flat" cmpd="sng" algn="ctr">
                <a:solidFill>
                  <a:srgbClr val="7F7F7F">
                    <a:alpha val="10196"/>
                  </a:srgbClr>
                </a:solidFill>
                <a:prstDash val="solid"/>
                <a:round/>
                <a:headEnd type="none" w="med" len="med"/>
                <a:tailEnd type="none" w="med" len="med"/>
              </a:ln>
              <a:effectLst/>
            </p:spPr>
          </p:cxnSp>
          <p:cxnSp>
            <p:nvCxnSpPr>
              <p:cNvPr id="61" name="직선 연결선 60"/>
              <p:cNvCxnSpPr/>
              <p:nvPr/>
            </p:nvCxnSpPr>
            <p:spPr bwMode="auto">
              <a:xfrm>
                <a:off x="1428728" y="1120560"/>
                <a:ext cx="1008000" cy="1588"/>
              </a:xfrm>
              <a:prstGeom prst="line">
                <a:avLst/>
              </a:prstGeom>
              <a:grpFill/>
              <a:ln w="6350" cap="flat" cmpd="sng" algn="ctr">
                <a:solidFill>
                  <a:srgbClr val="7F7F7F">
                    <a:alpha val="10196"/>
                  </a:srgbClr>
                </a:solidFill>
                <a:prstDash val="solid"/>
                <a:round/>
                <a:headEnd type="none" w="med" len="med"/>
                <a:tailEnd type="none" w="med" len="med"/>
              </a:ln>
              <a:effectLst/>
            </p:spPr>
          </p:cxnSp>
        </p:grpSp>
        <p:grpSp>
          <p:nvGrpSpPr>
            <p:cNvPr id="8" name="그룹 93"/>
            <p:cNvGrpSpPr/>
            <p:nvPr userDrawn="1"/>
          </p:nvGrpSpPr>
          <p:grpSpPr>
            <a:xfrm>
              <a:off x="142844" y="338116"/>
              <a:ext cx="428628" cy="214314"/>
              <a:chOff x="214282" y="314303"/>
              <a:chExt cx="428628" cy="214314"/>
            </a:xfrm>
            <a:solidFill>
              <a:srgbClr val="7F7F7F">
                <a:alpha val="20000"/>
              </a:srgbClr>
            </a:solidFill>
          </p:grpSpPr>
          <p:sp>
            <p:nvSpPr>
              <p:cNvPr id="57" name="갈매기형 수장 56"/>
              <p:cNvSpPr/>
              <p:nvPr/>
            </p:nvSpPr>
            <p:spPr bwMode="auto">
              <a:xfrm flipH="1">
                <a:off x="214282" y="314303"/>
                <a:ext cx="142876" cy="214314"/>
              </a:xfrm>
              <a:prstGeom prst="chevron">
                <a:avLst/>
              </a:prstGeom>
              <a:solidFill>
                <a:schemeClr val="tx1">
                  <a:lumMod val="50000"/>
                  <a:lumOff val="50000"/>
                  <a:alpha val="10196"/>
                </a:schemeClr>
              </a:solidFill>
              <a:ln w="9525" cap="flat" cmpd="sng" algn="ctr">
                <a:solidFill>
                  <a:srgbClr val="7F7F7F">
                    <a:alpha val="10196"/>
                  </a:srgbClr>
                </a:solidFill>
                <a:prstDash val="solid"/>
                <a:round/>
                <a:headEnd type="none" w="med" len="med"/>
                <a:tailEnd type="none" w="med" len="med"/>
              </a:ln>
              <a:effectLst/>
            </p:spPr>
            <p:txBody>
              <a:bodyPr/>
              <a:lstStyle/>
              <a:p>
                <a:pPr>
                  <a:defRPr/>
                </a:pPr>
                <a:endParaRPr lang="ko-KR" altLang="en-US" sz="1800">
                  <a:cs typeface="+mn-cs"/>
                </a:endParaRPr>
              </a:p>
            </p:txBody>
          </p:sp>
          <p:sp>
            <p:nvSpPr>
              <p:cNvPr id="58" name="갈매기형 수장 57"/>
              <p:cNvSpPr/>
              <p:nvPr/>
            </p:nvSpPr>
            <p:spPr bwMode="auto">
              <a:xfrm flipH="1">
                <a:off x="357158" y="314303"/>
                <a:ext cx="142876" cy="214314"/>
              </a:xfrm>
              <a:prstGeom prst="chevron">
                <a:avLst/>
              </a:prstGeom>
              <a:solidFill>
                <a:schemeClr val="tx1">
                  <a:lumMod val="50000"/>
                  <a:lumOff val="50000"/>
                  <a:alpha val="10196"/>
                </a:schemeClr>
              </a:solidFill>
              <a:ln w="9525" cap="flat" cmpd="sng" algn="ctr">
                <a:solidFill>
                  <a:srgbClr val="7F7F7F">
                    <a:alpha val="10196"/>
                  </a:srgbClr>
                </a:solidFill>
                <a:prstDash val="solid"/>
                <a:round/>
                <a:headEnd type="none" w="med" len="med"/>
                <a:tailEnd type="none" w="med" len="med"/>
              </a:ln>
              <a:effectLst/>
            </p:spPr>
            <p:txBody>
              <a:bodyPr/>
              <a:lstStyle/>
              <a:p>
                <a:pPr>
                  <a:defRPr/>
                </a:pPr>
                <a:endParaRPr lang="ko-KR" altLang="en-US" sz="1800">
                  <a:cs typeface="+mn-cs"/>
                </a:endParaRPr>
              </a:p>
            </p:txBody>
          </p:sp>
          <p:sp>
            <p:nvSpPr>
              <p:cNvPr id="59" name="갈매기형 수장 58"/>
              <p:cNvSpPr/>
              <p:nvPr/>
            </p:nvSpPr>
            <p:spPr bwMode="auto">
              <a:xfrm flipH="1">
                <a:off x="500034" y="314303"/>
                <a:ext cx="142876" cy="214314"/>
              </a:xfrm>
              <a:prstGeom prst="chevron">
                <a:avLst/>
              </a:prstGeom>
              <a:solidFill>
                <a:schemeClr val="tx1">
                  <a:lumMod val="50000"/>
                  <a:lumOff val="50000"/>
                  <a:alpha val="10196"/>
                </a:schemeClr>
              </a:solidFill>
              <a:ln w="9525" cap="flat" cmpd="sng" algn="ctr">
                <a:solidFill>
                  <a:srgbClr val="7F7F7F">
                    <a:alpha val="10196"/>
                  </a:srgbClr>
                </a:solidFill>
                <a:prstDash val="solid"/>
                <a:round/>
                <a:headEnd type="none" w="med" len="med"/>
                <a:tailEnd type="none" w="med" len="med"/>
              </a:ln>
              <a:effectLst/>
            </p:spPr>
            <p:txBody>
              <a:bodyPr/>
              <a:lstStyle/>
              <a:p>
                <a:pPr>
                  <a:defRPr/>
                </a:pPr>
                <a:endParaRPr lang="ko-KR" altLang="en-US" sz="1800">
                  <a:cs typeface="+mn-cs"/>
                </a:endParaRPr>
              </a:p>
            </p:txBody>
          </p:sp>
        </p:grpSp>
      </p:grpSp>
      <p:sp>
        <p:nvSpPr>
          <p:cNvPr id="100365" name="Rectangle 13"/>
          <p:cNvSpPr>
            <a:spLocks noGrp="1" noChangeArrowheads="1"/>
          </p:cNvSpPr>
          <p:nvPr>
            <p:ph type="dt" sz="half" idx="2"/>
          </p:nvPr>
        </p:nvSpPr>
        <p:spPr bwMode="auto">
          <a:xfrm>
            <a:off x="457200" y="6245225"/>
            <a:ext cx="2133600" cy="47625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defRPr sz="1400">
                <a:latin typeface="Arial" panose="020B0604020202020204" pitchFamily="34" charset="0"/>
                <a:cs typeface="+mn-cs"/>
              </a:defRPr>
            </a:lvl1pPr>
          </a:lstStyle>
          <a:p>
            <a:pPr>
              <a:defRPr/>
            </a:pPr>
            <a:endParaRPr lang="en-US" altLang="en-US"/>
          </a:p>
        </p:txBody>
      </p:sp>
      <p:sp>
        <p:nvSpPr>
          <p:cNvPr id="100366" name="Rectangle 14"/>
          <p:cNvSpPr>
            <a:spLocks noGrp="1" noChangeArrowheads="1"/>
          </p:cNvSpPr>
          <p:nvPr>
            <p:ph type="ftr" sz="quarter" idx="3"/>
          </p:nvPr>
        </p:nvSpPr>
        <p:spPr bwMode="auto">
          <a:xfrm>
            <a:off x="3124200" y="6245225"/>
            <a:ext cx="2895600" cy="47625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lgn="ctr">
              <a:defRPr sz="1400">
                <a:latin typeface="Arial" panose="020B0604020202020204" pitchFamily="34" charset="0"/>
                <a:cs typeface="+mn-cs"/>
              </a:defRPr>
            </a:lvl1pPr>
          </a:lstStyle>
          <a:p>
            <a:pPr>
              <a:defRPr/>
            </a:pPr>
            <a:endParaRPr lang="en-US" altLang="en-US"/>
          </a:p>
        </p:txBody>
      </p:sp>
      <p:sp>
        <p:nvSpPr>
          <p:cNvPr id="100367" name="Rectangle 15"/>
          <p:cNvSpPr>
            <a:spLocks noGrp="1" noChangeArrowheads="1"/>
          </p:cNvSpPr>
          <p:nvPr>
            <p:ph type="sldNum" sz="quarter" idx="4"/>
          </p:nvPr>
        </p:nvSpPr>
        <p:spPr bwMode="auto">
          <a:xfrm>
            <a:off x="6553200" y="6245225"/>
            <a:ext cx="2133600" cy="47625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lgn="r">
              <a:defRPr sz="1400">
                <a:latin typeface="Arial" panose="020B0604020202020204" pitchFamily="34" charset="0"/>
                <a:cs typeface="+mn-cs"/>
              </a:defRPr>
            </a:lvl1pPr>
          </a:lstStyle>
          <a:p>
            <a:pPr>
              <a:defRPr/>
            </a:pPr>
            <a:fld id="{393A995F-E85E-42F7-8CD2-23158323DF8F}" type="slidenum">
              <a:rPr lang="en-US" altLang="en-US"/>
              <a:pPr>
                <a:defRPr/>
              </a:pPr>
              <a:t>‹#›</a:t>
            </a:fld>
            <a:endParaRPr lang="en-US" altLang="en-US"/>
          </a:p>
        </p:txBody>
      </p:sp>
      <p:sp>
        <p:nvSpPr>
          <p:cNvPr id="46" name="Line 91"/>
          <p:cNvSpPr>
            <a:spLocks noChangeShapeType="1"/>
          </p:cNvSpPr>
          <p:nvPr/>
        </p:nvSpPr>
        <p:spPr bwMode="gray">
          <a:xfrm>
            <a:off x="0" y="1066800"/>
            <a:ext cx="9144000" cy="0"/>
          </a:xfrm>
          <a:prstGeom prst="line">
            <a:avLst/>
          </a:prstGeom>
          <a:noFill/>
          <a:ln w="9525">
            <a:solidFill>
              <a:schemeClr val="tx1">
                <a:lumMod val="50000"/>
                <a:lumOff val="50000"/>
                <a:alpha val="20000"/>
              </a:schemeClr>
            </a:solidFill>
            <a:round/>
            <a:headEnd/>
            <a:tailEnd/>
          </a:ln>
          <a:effectLst/>
        </p:spPr>
        <p:txBody>
          <a:bodyPr/>
          <a:lstStyle/>
          <a:p>
            <a:pPr>
              <a:defRPr/>
            </a:pPr>
            <a:endParaRPr lang="en-US" sz="1800" dirty="0">
              <a:cs typeface="+mn-cs"/>
            </a:endParaRPr>
          </a:p>
        </p:txBody>
      </p:sp>
      <p:sp>
        <p:nvSpPr>
          <p:cNvPr id="49" name="Line 137"/>
          <p:cNvSpPr>
            <a:spLocks noChangeShapeType="1"/>
          </p:cNvSpPr>
          <p:nvPr/>
        </p:nvSpPr>
        <p:spPr bwMode="gray">
          <a:xfrm>
            <a:off x="5791200" y="1143000"/>
            <a:ext cx="3352800" cy="0"/>
          </a:xfrm>
          <a:prstGeom prst="line">
            <a:avLst/>
          </a:prstGeom>
          <a:noFill/>
          <a:ln w="9525">
            <a:solidFill>
              <a:schemeClr val="tx1">
                <a:lumMod val="50000"/>
                <a:lumOff val="50000"/>
                <a:alpha val="20000"/>
              </a:schemeClr>
            </a:solidFill>
            <a:round/>
            <a:headEnd/>
            <a:tailEnd/>
          </a:ln>
          <a:effectLst/>
        </p:spPr>
        <p:txBody>
          <a:bodyPr/>
          <a:lstStyle/>
          <a:p>
            <a:pPr>
              <a:defRPr/>
            </a:pPr>
            <a:endParaRPr lang="en-US" sz="1800" dirty="0">
              <a:cs typeface="+mn-cs"/>
            </a:endParaRPr>
          </a:p>
        </p:txBody>
      </p:sp>
      <p:sp>
        <p:nvSpPr>
          <p:cNvPr id="37901" name="Rectangle 20"/>
          <p:cNvSpPr>
            <a:spLocks noGrp="1" noChangeArrowheads="1"/>
          </p:cNvSpPr>
          <p:nvPr>
            <p:ph type="title"/>
          </p:nvPr>
        </p:nvSpPr>
        <p:spPr bwMode="auto">
          <a:xfrm>
            <a:off x="457200" y="228600"/>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37902" name="Rectangle 21"/>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2" name="Freeform 92"/>
          <p:cNvSpPr>
            <a:spLocks/>
          </p:cNvSpPr>
          <p:nvPr/>
        </p:nvSpPr>
        <p:spPr bwMode="ltGray">
          <a:xfrm>
            <a:off x="0" y="5953125"/>
            <a:ext cx="9169400" cy="785813"/>
          </a:xfrm>
          <a:custGeom>
            <a:avLst/>
            <a:gdLst>
              <a:gd name="T0" fmla="*/ 0 w 5776"/>
              <a:gd name="T1" fmla="*/ 58 h 616"/>
              <a:gd name="T2" fmla="*/ 1584 w 5776"/>
              <a:gd name="T3" fmla="*/ 586 h 616"/>
              <a:gd name="T4" fmla="*/ 5768 w 5776"/>
              <a:gd name="T5" fmla="*/ 0 h 616"/>
              <a:gd name="T6" fmla="*/ 5776 w 5776"/>
              <a:gd name="T7" fmla="*/ 32 h 616"/>
              <a:gd name="T8" fmla="*/ 1584 w 5776"/>
              <a:gd name="T9" fmla="*/ 598 h 616"/>
              <a:gd name="T10" fmla="*/ 4 w 5776"/>
              <a:gd name="T11" fmla="*/ 92 h 616"/>
              <a:gd name="T12" fmla="*/ 0 w 5776"/>
              <a:gd name="T13" fmla="*/ 58 h 616"/>
              <a:gd name="T14" fmla="*/ 0 60000 65536"/>
              <a:gd name="T15" fmla="*/ 0 60000 65536"/>
              <a:gd name="T16" fmla="*/ 0 60000 65536"/>
              <a:gd name="T17" fmla="*/ 0 60000 65536"/>
              <a:gd name="T18" fmla="*/ 0 60000 65536"/>
              <a:gd name="T19" fmla="*/ 0 60000 65536"/>
              <a:gd name="T20" fmla="*/ 0 60000 65536"/>
              <a:gd name="T21" fmla="*/ 0 w 5776"/>
              <a:gd name="T22" fmla="*/ 0 h 616"/>
              <a:gd name="T23" fmla="*/ 5776 w 5776"/>
              <a:gd name="T24" fmla="*/ 616 h 61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776" h="616">
                <a:moveTo>
                  <a:pt x="0" y="58"/>
                </a:moveTo>
                <a:cubicBezTo>
                  <a:pt x="116" y="98"/>
                  <a:pt x="606" y="574"/>
                  <a:pt x="1584" y="586"/>
                </a:cubicBezTo>
                <a:cubicBezTo>
                  <a:pt x="2562" y="598"/>
                  <a:pt x="4364" y="324"/>
                  <a:pt x="5768" y="0"/>
                </a:cubicBezTo>
                <a:lnTo>
                  <a:pt x="5776" y="32"/>
                </a:lnTo>
                <a:cubicBezTo>
                  <a:pt x="4336" y="356"/>
                  <a:pt x="2550" y="616"/>
                  <a:pt x="1584" y="598"/>
                </a:cubicBezTo>
                <a:cubicBezTo>
                  <a:pt x="618" y="580"/>
                  <a:pt x="152" y="157"/>
                  <a:pt x="4" y="92"/>
                </a:cubicBezTo>
                <a:lnTo>
                  <a:pt x="0" y="58"/>
                </a:lnTo>
                <a:close/>
              </a:path>
            </a:pathLst>
          </a:custGeom>
          <a:gradFill rotWithShape="1">
            <a:gsLst>
              <a:gs pos="0">
                <a:schemeClr val="hlink">
                  <a:alpha val="20000"/>
                </a:schemeClr>
              </a:gs>
              <a:gs pos="100000">
                <a:schemeClr val="hlink">
                  <a:gamma/>
                  <a:tint val="0"/>
                  <a:invGamma/>
                  <a:alpha val="20000"/>
                </a:schemeClr>
              </a:gs>
            </a:gsLst>
            <a:lin ang="0" scaled="1"/>
          </a:gradFill>
          <a:ln>
            <a:noFill/>
          </a:ln>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defRPr/>
            </a:pPr>
            <a:endParaRPr kumimoji="1" lang="ko-KR" altLang="en-US" sz="1800">
              <a:latin typeface="Arial Unicode MS" pitchFamily="34" charset="-128"/>
              <a:ea typeface="Arial Unicode MS" pitchFamily="34" charset="-128"/>
              <a:cs typeface="+mn-cs"/>
            </a:endParaRPr>
          </a:p>
        </p:txBody>
      </p:sp>
    </p:spTree>
  </p:cSld>
  <p:clrMap bg1="lt1" tx1="dk1" bg2="lt2" tx2="dk2" accent1="accent1" accent2="accent2" accent3="accent3" accent4="accent4" accent5="accent5" accent6="accent6" hlink="hlink" folHlink="folHlink"/>
  <p:sldLayoutIdLst>
    <p:sldLayoutId id="2147483817" r:id="rId1"/>
    <p:sldLayoutId id="2147483801" r:id="rId2"/>
    <p:sldLayoutId id="2147483800" r:id="rId3"/>
    <p:sldLayoutId id="2147483799" r:id="rId4"/>
    <p:sldLayoutId id="2147483798" r:id="rId5"/>
    <p:sldLayoutId id="2147483797" r:id="rId6"/>
    <p:sldLayoutId id="2147483796" r:id="rId7"/>
    <p:sldLayoutId id="2147483795" r:id="rId8"/>
    <p:sldLayoutId id="2147483794" r:id="rId9"/>
    <p:sldLayoutId id="2147483793" r:id="rId10"/>
    <p:sldLayoutId id="2147483792" r:id="rId11"/>
  </p:sldLayoutIdLst>
  <p:timing>
    <p:tnLst>
      <p:par>
        <p:cTn id="1" dur="indefinite" restart="never" nodeType="tmRoot"/>
      </p:par>
    </p:tnLst>
  </p:timing>
  <p:hf hdr="0" ftr="0" dt="0"/>
  <p:txStyles>
    <p:titleStyle>
      <a:lvl1pPr algn="ctr" rtl="0" eaLnBrk="0" fontAlgn="base" hangingPunct="0">
        <a:spcBef>
          <a:spcPct val="0"/>
        </a:spcBef>
        <a:spcAft>
          <a:spcPct val="0"/>
        </a:spcAft>
        <a:defRPr sz="4000" b="1" kern="1200">
          <a:solidFill>
            <a:schemeClr val="hlink"/>
          </a:solidFill>
          <a:latin typeface="+mj-lt"/>
          <a:ea typeface="+mj-ea"/>
          <a:cs typeface="+mj-cs"/>
        </a:defRPr>
      </a:lvl1pPr>
      <a:lvl2pPr algn="ctr" rtl="0" eaLnBrk="0" fontAlgn="base" hangingPunct="0">
        <a:spcBef>
          <a:spcPct val="0"/>
        </a:spcBef>
        <a:spcAft>
          <a:spcPct val="0"/>
        </a:spcAft>
        <a:defRPr sz="4000" b="1">
          <a:solidFill>
            <a:schemeClr val="hlink"/>
          </a:solidFill>
          <a:latin typeface="Arial" panose="020B0604020202020204" pitchFamily="34" charset="0"/>
        </a:defRPr>
      </a:lvl2pPr>
      <a:lvl3pPr algn="ctr" rtl="0" eaLnBrk="0" fontAlgn="base" hangingPunct="0">
        <a:spcBef>
          <a:spcPct val="0"/>
        </a:spcBef>
        <a:spcAft>
          <a:spcPct val="0"/>
        </a:spcAft>
        <a:defRPr sz="4000" b="1">
          <a:solidFill>
            <a:schemeClr val="hlink"/>
          </a:solidFill>
          <a:latin typeface="Arial" panose="020B0604020202020204" pitchFamily="34" charset="0"/>
        </a:defRPr>
      </a:lvl3pPr>
      <a:lvl4pPr algn="ctr" rtl="0" eaLnBrk="0" fontAlgn="base" hangingPunct="0">
        <a:spcBef>
          <a:spcPct val="0"/>
        </a:spcBef>
        <a:spcAft>
          <a:spcPct val="0"/>
        </a:spcAft>
        <a:defRPr sz="4000" b="1">
          <a:solidFill>
            <a:schemeClr val="hlink"/>
          </a:solidFill>
          <a:latin typeface="Arial" panose="020B0604020202020204" pitchFamily="34" charset="0"/>
        </a:defRPr>
      </a:lvl4pPr>
      <a:lvl5pPr algn="ctr" rtl="0" eaLnBrk="0" fontAlgn="base" hangingPunct="0">
        <a:spcBef>
          <a:spcPct val="0"/>
        </a:spcBef>
        <a:spcAft>
          <a:spcPct val="0"/>
        </a:spcAft>
        <a:defRPr sz="4000" b="1">
          <a:solidFill>
            <a:schemeClr val="hlink"/>
          </a:solidFill>
          <a:latin typeface="Arial" panose="020B0604020202020204" pitchFamily="34" charset="0"/>
        </a:defRPr>
      </a:lvl5pPr>
      <a:lvl6pPr marL="457200" algn="ctr" rtl="0" fontAlgn="base">
        <a:spcBef>
          <a:spcPct val="0"/>
        </a:spcBef>
        <a:spcAft>
          <a:spcPct val="0"/>
        </a:spcAft>
        <a:defRPr sz="4000" b="1">
          <a:solidFill>
            <a:schemeClr val="hlink"/>
          </a:solidFill>
          <a:latin typeface="Arial" panose="020B0604020202020204" pitchFamily="34" charset="0"/>
        </a:defRPr>
      </a:lvl6pPr>
      <a:lvl7pPr marL="914400" algn="ctr" rtl="0" fontAlgn="base">
        <a:spcBef>
          <a:spcPct val="0"/>
        </a:spcBef>
        <a:spcAft>
          <a:spcPct val="0"/>
        </a:spcAft>
        <a:defRPr sz="4000" b="1">
          <a:solidFill>
            <a:schemeClr val="hlink"/>
          </a:solidFill>
          <a:latin typeface="Arial" panose="020B0604020202020204" pitchFamily="34" charset="0"/>
        </a:defRPr>
      </a:lvl7pPr>
      <a:lvl8pPr marL="1371600" algn="ctr" rtl="0" fontAlgn="base">
        <a:spcBef>
          <a:spcPct val="0"/>
        </a:spcBef>
        <a:spcAft>
          <a:spcPct val="0"/>
        </a:spcAft>
        <a:defRPr sz="4000" b="1">
          <a:solidFill>
            <a:schemeClr val="hlink"/>
          </a:solidFill>
          <a:latin typeface="Arial" panose="020B0604020202020204" pitchFamily="34" charset="0"/>
        </a:defRPr>
      </a:lvl8pPr>
      <a:lvl9pPr marL="1828800" algn="ctr" rtl="0" fontAlgn="base">
        <a:spcBef>
          <a:spcPct val="0"/>
        </a:spcBef>
        <a:spcAft>
          <a:spcPct val="0"/>
        </a:spcAft>
        <a:defRPr sz="4000" b="1">
          <a:solidFill>
            <a:schemeClr val="hlink"/>
          </a:solidFill>
          <a:latin typeface="Arial" panose="020B0604020202020204" pitchFamily="34" charset="0"/>
        </a:defRPr>
      </a:lvl9pPr>
    </p:titleStyle>
    <p:body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47" name="Line 92"/>
          <p:cNvSpPr>
            <a:spLocks noChangeShapeType="1"/>
          </p:cNvSpPr>
          <p:nvPr/>
        </p:nvSpPr>
        <p:spPr bwMode="gray">
          <a:xfrm>
            <a:off x="1071563" y="0"/>
            <a:ext cx="0" cy="6858000"/>
          </a:xfrm>
          <a:prstGeom prst="line">
            <a:avLst/>
          </a:prstGeom>
          <a:noFill/>
          <a:ln w="9525">
            <a:solidFill>
              <a:schemeClr val="tx1">
                <a:lumMod val="50000"/>
                <a:lumOff val="50000"/>
                <a:alpha val="14902"/>
              </a:schemeClr>
            </a:solidFill>
            <a:round/>
            <a:headEnd/>
            <a:tailEnd/>
          </a:ln>
          <a:effectLst/>
        </p:spPr>
        <p:txBody>
          <a:bodyPr wrap="none" anchor="ctr"/>
          <a:lstStyle/>
          <a:p>
            <a:pPr>
              <a:defRPr/>
            </a:pPr>
            <a:endParaRPr lang="en-US" sz="1800" dirty="0">
              <a:cs typeface="+mn-cs"/>
            </a:endParaRPr>
          </a:p>
        </p:txBody>
      </p:sp>
      <p:sp>
        <p:nvSpPr>
          <p:cNvPr id="102402" name="Rectangle 2"/>
          <p:cNvSpPr>
            <a:spLocks noChangeArrowheads="1"/>
          </p:cNvSpPr>
          <p:nvPr/>
        </p:nvSpPr>
        <p:spPr bwMode="ltGray">
          <a:xfrm>
            <a:off x="0" y="3124200"/>
            <a:ext cx="9144000" cy="3733800"/>
          </a:xfrm>
          <a:prstGeom prst="rect">
            <a:avLst/>
          </a:prstGeom>
          <a:gradFill rotWithShape="1">
            <a:gsLst>
              <a:gs pos="0">
                <a:srgbClr val="DDDDDD">
                  <a:gamma/>
                  <a:tint val="0"/>
                  <a:invGamma/>
                  <a:alpha val="0"/>
                </a:srgbClr>
              </a:gs>
              <a:gs pos="100000">
                <a:srgbClr val="DDDDDD">
                  <a:alpha val="69000"/>
                </a:srgbClr>
              </a:gs>
            </a:gsLst>
            <a:lin ang="5400000" scaled="1"/>
          </a:gradFill>
          <a:ln>
            <a:noFill/>
          </a:ln>
          <a:effectLst/>
          <a:extLst/>
        </p:spPr>
        <p:txBody>
          <a:bodyPr wrap="none" anchor="ctr"/>
          <a:lstStyle/>
          <a:p>
            <a:pPr>
              <a:defRPr/>
            </a:pPr>
            <a:endParaRPr lang="en-US" sz="1800">
              <a:latin typeface="Arial" panose="020B0604020202020204" pitchFamily="34" charset="0"/>
              <a:cs typeface="+mn-cs"/>
            </a:endParaRPr>
          </a:p>
        </p:txBody>
      </p:sp>
      <p:sp>
        <p:nvSpPr>
          <p:cNvPr id="51301" name="Freeform 101"/>
          <p:cNvSpPr>
            <a:spLocks/>
          </p:cNvSpPr>
          <p:nvPr/>
        </p:nvSpPr>
        <p:spPr bwMode="ltGray">
          <a:xfrm>
            <a:off x="-9525" y="5348288"/>
            <a:ext cx="9153525" cy="1509712"/>
          </a:xfrm>
          <a:custGeom>
            <a:avLst/>
            <a:gdLst>
              <a:gd name="connsiteX0" fmla="*/ 8 w 5766"/>
              <a:gd name="connsiteY0" fmla="*/ 1000 h 1327"/>
              <a:gd name="connsiteX1" fmla="*/ 1778 w 5766"/>
              <a:gd name="connsiteY1" fmla="*/ 1072 h 1327"/>
              <a:gd name="connsiteX2" fmla="*/ 5760 w 5766"/>
              <a:gd name="connsiteY2" fmla="*/ 1122 h 1327"/>
              <a:gd name="connsiteX3" fmla="*/ 5766 w 5766"/>
              <a:gd name="connsiteY3" fmla="*/ 0 h 1327"/>
              <a:gd name="connsiteX4" fmla="*/ 1764 w 5766"/>
              <a:gd name="connsiteY4" fmla="*/ 1032 h 1327"/>
              <a:gd name="connsiteX5" fmla="*/ 0 w 5766"/>
              <a:gd name="connsiteY5" fmla="*/ 720 h 1327"/>
              <a:gd name="connsiteX6" fmla="*/ 0 w 5766"/>
              <a:gd name="connsiteY6" fmla="*/ 1008 h 1327"/>
              <a:gd name="connsiteX0" fmla="*/ 8 w 5766"/>
              <a:gd name="connsiteY0" fmla="*/ 1000 h 1289"/>
              <a:gd name="connsiteX1" fmla="*/ 5760 w 5766"/>
              <a:gd name="connsiteY1" fmla="*/ 1122 h 1289"/>
              <a:gd name="connsiteX2" fmla="*/ 5766 w 5766"/>
              <a:gd name="connsiteY2" fmla="*/ 0 h 1289"/>
              <a:gd name="connsiteX3" fmla="*/ 1764 w 5766"/>
              <a:gd name="connsiteY3" fmla="*/ 1032 h 1289"/>
              <a:gd name="connsiteX4" fmla="*/ 0 w 5766"/>
              <a:gd name="connsiteY4" fmla="*/ 720 h 1289"/>
              <a:gd name="connsiteX5" fmla="*/ 0 w 5766"/>
              <a:gd name="connsiteY5" fmla="*/ 1008 h 1289"/>
              <a:gd name="connsiteX0" fmla="*/ 8 w 5766"/>
              <a:gd name="connsiteY0" fmla="*/ 1000 h 1122"/>
              <a:gd name="connsiteX1" fmla="*/ 5760 w 5766"/>
              <a:gd name="connsiteY1" fmla="*/ 1122 h 1122"/>
              <a:gd name="connsiteX2" fmla="*/ 5766 w 5766"/>
              <a:gd name="connsiteY2" fmla="*/ 0 h 1122"/>
              <a:gd name="connsiteX3" fmla="*/ 1764 w 5766"/>
              <a:gd name="connsiteY3" fmla="*/ 1032 h 1122"/>
              <a:gd name="connsiteX4" fmla="*/ 0 w 5766"/>
              <a:gd name="connsiteY4" fmla="*/ 720 h 1122"/>
              <a:gd name="connsiteX5" fmla="*/ 0 w 5766"/>
              <a:gd name="connsiteY5" fmla="*/ 1008 h 1122"/>
              <a:gd name="connsiteX0" fmla="*/ 8 w 5766"/>
              <a:gd name="connsiteY0" fmla="*/ 1000 h 1134"/>
              <a:gd name="connsiteX1" fmla="*/ 5760 w 5766"/>
              <a:gd name="connsiteY1" fmla="*/ 1122 h 1134"/>
              <a:gd name="connsiteX2" fmla="*/ 5766 w 5766"/>
              <a:gd name="connsiteY2" fmla="*/ 0 h 1134"/>
              <a:gd name="connsiteX3" fmla="*/ 1764 w 5766"/>
              <a:gd name="connsiteY3" fmla="*/ 1032 h 1134"/>
              <a:gd name="connsiteX4" fmla="*/ 0 w 5766"/>
              <a:gd name="connsiteY4" fmla="*/ 720 h 1134"/>
              <a:gd name="connsiteX5" fmla="*/ 0 w 5766"/>
              <a:gd name="connsiteY5" fmla="*/ 1134 h 1134"/>
              <a:gd name="connsiteX0" fmla="*/ 8 w 5766"/>
              <a:gd name="connsiteY0" fmla="*/ 1000 h 1134"/>
              <a:gd name="connsiteX1" fmla="*/ 5760 w 5766"/>
              <a:gd name="connsiteY1" fmla="*/ 1122 h 1134"/>
              <a:gd name="connsiteX2" fmla="*/ 5766 w 5766"/>
              <a:gd name="connsiteY2" fmla="*/ 0 h 1134"/>
              <a:gd name="connsiteX3" fmla="*/ 1764 w 5766"/>
              <a:gd name="connsiteY3" fmla="*/ 1032 h 1134"/>
              <a:gd name="connsiteX4" fmla="*/ 0 w 5766"/>
              <a:gd name="connsiteY4" fmla="*/ 720 h 1134"/>
              <a:gd name="connsiteX5" fmla="*/ 0 w 5766"/>
              <a:gd name="connsiteY5" fmla="*/ 1134 h 1134"/>
              <a:gd name="connsiteX0" fmla="*/ 638 w 5766"/>
              <a:gd name="connsiteY0" fmla="*/ 1126 h 1134"/>
              <a:gd name="connsiteX1" fmla="*/ 5760 w 5766"/>
              <a:gd name="connsiteY1" fmla="*/ 1122 h 1134"/>
              <a:gd name="connsiteX2" fmla="*/ 5766 w 5766"/>
              <a:gd name="connsiteY2" fmla="*/ 0 h 1134"/>
              <a:gd name="connsiteX3" fmla="*/ 1764 w 5766"/>
              <a:gd name="connsiteY3" fmla="*/ 1032 h 1134"/>
              <a:gd name="connsiteX4" fmla="*/ 0 w 5766"/>
              <a:gd name="connsiteY4" fmla="*/ 720 h 1134"/>
              <a:gd name="connsiteX5" fmla="*/ 0 w 5766"/>
              <a:gd name="connsiteY5" fmla="*/ 1134 h 1134"/>
              <a:gd name="connsiteX0" fmla="*/ 5760 w 5766"/>
              <a:gd name="connsiteY0" fmla="*/ 1122 h 1134"/>
              <a:gd name="connsiteX1" fmla="*/ 5766 w 5766"/>
              <a:gd name="connsiteY1" fmla="*/ 0 h 1134"/>
              <a:gd name="connsiteX2" fmla="*/ 1764 w 5766"/>
              <a:gd name="connsiteY2" fmla="*/ 1032 h 1134"/>
              <a:gd name="connsiteX3" fmla="*/ 0 w 5766"/>
              <a:gd name="connsiteY3" fmla="*/ 720 h 1134"/>
              <a:gd name="connsiteX4" fmla="*/ 0 w 5766"/>
              <a:gd name="connsiteY4" fmla="*/ 1134 h 1134"/>
              <a:gd name="connsiteX0" fmla="*/ 5760 w 5766"/>
              <a:gd name="connsiteY0" fmla="*/ 1122 h 1134"/>
              <a:gd name="connsiteX1" fmla="*/ 5766 w 5766"/>
              <a:gd name="connsiteY1" fmla="*/ 0 h 1134"/>
              <a:gd name="connsiteX2" fmla="*/ 1764 w 5766"/>
              <a:gd name="connsiteY2" fmla="*/ 1032 h 1134"/>
              <a:gd name="connsiteX3" fmla="*/ 0 w 5766"/>
              <a:gd name="connsiteY3" fmla="*/ 720 h 1134"/>
              <a:gd name="connsiteX4" fmla="*/ 0 w 5766"/>
              <a:gd name="connsiteY4" fmla="*/ 1134 h 1134"/>
              <a:gd name="connsiteX0" fmla="*/ 5760 w 5766"/>
              <a:gd name="connsiteY0" fmla="*/ 1038 h 1054"/>
              <a:gd name="connsiteX1" fmla="*/ 5766 w 5766"/>
              <a:gd name="connsiteY1" fmla="*/ 0 h 1054"/>
              <a:gd name="connsiteX2" fmla="*/ 1764 w 5766"/>
              <a:gd name="connsiteY2" fmla="*/ 948 h 1054"/>
              <a:gd name="connsiteX3" fmla="*/ 0 w 5766"/>
              <a:gd name="connsiteY3" fmla="*/ 636 h 1054"/>
              <a:gd name="connsiteX4" fmla="*/ 0 w 5766"/>
              <a:gd name="connsiteY4" fmla="*/ 1050 h 1054"/>
              <a:gd name="connsiteX0" fmla="*/ 5760 w 5766"/>
              <a:gd name="connsiteY0" fmla="*/ 1038 h 1054"/>
              <a:gd name="connsiteX1" fmla="*/ 5766 w 5766"/>
              <a:gd name="connsiteY1" fmla="*/ 0 h 1054"/>
              <a:gd name="connsiteX2" fmla="*/ 1764 w 5766"/>
              <a:gd name="connsiteY2" fmla="*/ 948 h 1054"/>
              <a:gd name="connsiteX3" fmla="*/ 0 w 5766"/>
              <a:gd name="connsiteY3" fmla="*/ 636 h 1054"/>
              <a:gd name="connsiteX4" fmla="*/ 0 w 5766"/>
              <a:gd name="connsiteY4" fmla="*/ 1050 h 1054"/>
              <a:gd name="connsiteX0" fmla="*/ 5760 w 5766"/>
              <a:gd name="connsiteY0" fmla="*/ 1038 h 1054"/>
              <a:gd name="connsiteX1" fmla="*/ 5766 w 5766"/>
              <a:gd name="connsiteY1" fmla="*/ 0 h 1054"/>
              <a:gd name="connsiteX2" fmla="*/ 1764 w 5766"/>
              <a:gd name="connsiteY2" fmla="*/ 948 h 1054"/>
              <a:gd name="connsiteX3" fmla="*/ 0 w 5766"/>
              <a:gd name="connsiteY3" fmla="*/ 636 h 1054"/>
              <a:gd name="connsiteX4" fmla="*/ 0 w 5766"/>
              <a:gd name="connsiteY4" fmla="*/ 1050 h 1054"/>
              <a:gd name="connsiteX0" fmla="*/ 5760 w 5766"/>
              <a:gd name="connsiteY0" fmla="*/ 1038 h 1054"/>
              <a:gd name="connsiteX1" fmla="*/ 5766 w 5766"/>
              <a:gd name="connsiteY1" fmla="*/ 0 h 1054"/>
              <a:gd name="connsiteX2" fmla="*/ 1764 w 5766"/>
              <a:gd name="connsiteY2" fmla="*/ 948 h 1054"/>
              <a:gd name="connsiteX3" fmla="*/ 0 w 5766"/>
              <a:gd name="connsiteY3" fmla="*/ 636 h 1054"/>
              <a:gd name="connsiteX4" fmla="*/ 0 w 5766"/>
              <a:gd name="connsiteY4" fmla="*/ 1050 h 1054"/>
              <a:gd name="connsiteX0" fmla="*/ 5760 w 5766"/>
              <a:gd name="connsiteY0" fmla="*/ 1038 h 1054"/>
              <a:gd name="connsiteX1" fmla="*/ 5766 w 5766"/>
              <a:gd name="connsiteY1" fmla="*/ 0 h 1054"/>
              <a:gd name="connsiteX2" fmla="*/ 1764 w 5766"/>
              <a:gd name="connsiteY2" fmla="*/ 948 h 1054"/>
              <a:gd name="connsiteX3" fmla="*/ 0 w 5766"/>
              <a:gd name="connsiteY3" fmla="*/ 636 h 1054"/>
              <a:gd name="connsiteX4" fmla="*/ 0 w 5766"/>
              <a:gd name="connsiteY4" fmla="*/ 1050 h 1054"/>
              <a:gd name="connsiteX0" fmla="*/ 5760 w 5766"/>
              <a:gd name="connsiteY0" fmla="*/ 1038 h 1054"/>
              <a:gd name="connsiteX1" fmla="*/ 5766 w 5766"/>
              <a:gd name="connsiteY1" fmla="*/ 0 h 1054"/>
              <a:gd name="connsiteX2" fmla="*/ 1764 w 5766"/>
              <a:gd name="connsiteY2" fmla="*/ 948 h 1054"/>
              <a:gd name="connsiteX3" fmla="*/ 0 w 5766"/>
              <a:gd name="connsiteY3" fmla="*/ 636 h 1054"/>
              <a:gd name="connsiteX4" fmla="*/ 0 w 5766"/>
              <a:gd name="connsiteY4" fmla="*/ 1050 h 1054"/>
              <a:gd name="connsiteX0" fmla="*/ 5760 w 5766"/>
              <a:gd name="connsiteY0" fmla="*/ 1038 h 1054"/>
              <a:gd name="connsiteX1" fmla="*/ 5766 w 5766"/>
              <a:gd name="connsiteY1" fmla="*/ 0 h 1054"/>
              <a:gd name="connsiteX2" fmla="*/ 1764 w 5766"/>
              <a:gd name="connsiteY2" fmla="*/ 948 h 1054"/>
              <a:gd name="connsiteX3" fmla="*/ 0 w 5766"/>
              <a:gd name="connsiteY3" fmla="*/ 636 h 1054"/>
              <a:gd name="connsiteX4" fmla="*/ 0 w 5766"/>
              <a:gd name="connsiteY4" fmla="*/ 1050 h 1054"/>
              <a:gd name="connsiteX0" fmla="*/ 5760 w 5766"/>
              <a:gd name="connsiteY0" fmla="*/ 1038 h 1054"/>
              <a:gd name="connsiteX1" fmla="*/ 5766 w 5766"/>
              <a:gd name="connsiteY1" fmla="*/ 0 h 1054"/>
              <a:gd name="connsiteX2" fmla="*/ 1764 w 5766"/>
              <a:gd name="connsiteY2" fmla="*/ 948 h 1054"/>
              <a:gd name="connsiteX3" fmla="*/ 0 w 5766"/>
              <a:gd name="connsiteY3" fmla="*/ 636 h 1054"/>
              <a:gd name="connsiteX4" fmla="*/ 0 w 5766"/>
              <a:gd name="connsiteY4" fmla="*/ 1050 h 1054"/>
              <a:gd name="connsiteX0" fmla="*/ 5760 w 5766"/>
              <a:gd name="connsiteY0" fmla="*/ 1038 h 1050"/>
              <a:gd name="connsiteX1" fmla="*/ 5766 w 5766"/>
              <a:gd name="connsiteY1" fmla="*/ 0 h 1050"/>
              <a:gd name="connsiteX2" fmla="*/ 1764 w 5766"/>
              <a:gd name="connsiteY2" fmla="*/ 948 h 1050"/>
              <a:gd name="connsiteX3" fmla="*/ 0 w 5766"/>
              <a:gd name="connsiteY3" fmla="*/ 636 h 1050"/>
              <a:gd name="connsiteX4" fmla="*/ 0 w 5766"/>
              <a:gd name="connsiteY4" fmla="*/ 1050 h 1050"/>
              <a:gd name="connsiteX0" fmla="*/ 5760 w 5766"/>
              <a:gd name="connsiteY0" fmla="*/ 907 h 919"/>
              <a:gd name="connsiteX1" fmla="*/ 5766 w 5766"/>
              <a:gd name="connsiteY1" fmla="*/ 0 h 919"/>
              <a:gd name="connsiteX2" fmla="*/ 1764 w 5766"/>
              <a:gd name="connsiteY2" fmla="*/ 817 h 919"/>
              <a:gd name="connsiteX3" fmla="*/ 0 w 5766"/>
              <a:gd name="connsiteY3" fmla="*/ 505 h 919"/>
              <a:gd name="connsiteX4" fmla="*/ 0 w 5766"/>
              <a:gd name="connsiteY4" fmla="*/ 919 h 919"/>
              <a:gd name="connsiteX0" fmla="*/ 5760 w 5766"/>
              <a:gd name="connsiteY0" fmla="*/ 907 h 919"/>
              <a:gd name="connsiteX1" fmla="*/ 5766 w 5766"/>
              <a:gd name="connsiteY1" fmla="*/ 0 h 919"/>
              <a:gd name="connsiteX2" fmla="*/ 1764 w 5766"/>
              <a:gd name="connsiteY2" fmla="*/ 817 h 919"/>
              <a:gd name="connsiteX3" fmla="*/ 0 w 5766"/>
              <a:gd name="connsiteY3" fmla="*/ 505 h 919"/>
              <a:gd name="connsiteX4" fmla="*/ 0 w 5766"/>
              <a:gd name="connsiteY4" fmla="*/ 919 h 9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66" h="919">
                <a:moveTo>
                  <a:pt x="5760" y="907"/>
                </a:moveTo>
                <a:cubicBezTo>
                  <a:pt x="5762" y="605"/>
                  <a:pt x="5764" y="302"/>
                  <a:pt x="5766" y="0"/>
                </a:cubicBezTo>
                <a:cubicBezTo>
                  <a:pt x="5231" y="225"/>
                  <a:pt x="3742" y="745"/>
                  <a:pt x="1764" y="817"/>
                </a:cubicBezTo>
                <a:cubicBezTo>
                  <a:pt x="857" y="873"/>
                  <a:pt x="116" y="529"/>
                  <a:pt x="0" y="505"/>
                </a:cubicBezTo>
                <a:lnTo>
                  <a:pt x="0" y="919"/>
                </a:lnTo>
              </a:path>
            </a:pathLst>
          </a:custGeom>
          <a:solidFill>
            <a:srgbClr val="FFFFFF"/>
          </a:solidFill>
          <a:ln w="9525" cap="flat" cmpd="sng">
            <a:noFill/>
            <a:prstDash val="solid"/>
            <a:round/>
            <a:headEnd/>
            <a:tailEnd/>
          </a:ln>
          <a:effectLst/>
        </p:spPr>
        <p:txBody>
          <a:bodyPr/>
          <a:lstStyle/>
          <a:p>
            <a:pPr>
              <a:defRPr/>
            </a:pPr>
            <a:endParaRPr kumimoji="1" lang="ko-KR" altLang="en-US" sz="1800" dirty="0">
              <a:latin typeface="+mn-ea"/>
              <a:cs typeface="Arial Unicode MS" pitchFamily="50" charset="-127"/>
            </a:endParaRPr>
          </a:p>
        </p:txBody>
      </p:sp>
      <p:sp>
        <p:nvSpPr>
          <p:cNvPr id="11" name="Freeform 101"/>
          <p:cNvSpPr>
            <a:spLocks/>
          </p:cNvSpPr>
          <p:nvPr/>
        </p:nvSpPr>
        <p:spPr bwMode="gray">
          <a:xfrm>
            <a:off x="-9525" y="5711825"/>
            <a:ext cx="9172575" cy="1165225"/>
          </a:xfrm>
          <a:custGeom>
            <a:avLst/>
            <a:gdLst>
              <a:gd name="T0" fmla="*/ 9164638 w 5778"/>
              <a:gd name="T1" fmla="*/ 1162598 h 887"/>
              <a:gd name="T2" fmla="*/ 9172575 w 5778"/>
              <a:gd name="T3" fmla="*/ 0 h 887"/>
              <a:gd name="T4" fmla="*/ 2800350 w 5778"/>
              <a:gd name="T5" fmla="*/ 1031231 h 887"/>
              <a:gd name="T6" fmla="*/ 0 w 5778"/>
              <a:gd name="T7" fmla="*/ 621366 h 887"/>
              <a:gd name="T8" fmla="*/ 0 w 5778"/>
              <a:gd name="T9" fmla="*/ 1165225 h 887"/>
              <a:gd name="T10" fmla="*/ 0 60000 65536"/>
              <a:gd name="T11" fmla="*/ 0 60000 65536"/>
              <a:gd name="T12" fmla="*/ 0 60000 65536"/>
              <a:gd name="T13" fmla="*/ 0 60000 65536"/>
              <a:gd name="T14" fmla="*/ 0 60000 65536"/>
              <a:gd name="T15" fmla="*/ 0 w 5778"/>
              <a:gd name="T16" fmla="*/ 0 h 887"/>
              <a:gd name="T17" fmla="*/ 5778 w 5778"/>
              <a:gd name="T18" fmla="*/ 887 h 887"/>
            </a:gdLst>
            <a:ahLst/>
            <a:cxnLst>
              <a:cxn ang="T10">
                <a:pos x="T0" y="T1"/>
              </a:cxn>
              <a:cxn ang="T11">
                <a:pos x="T2" y="T3"/>
              </a:cxn>
              <a:cxn ang="T12">
                <a:pos x="T4" y="T5"/>
              </a:cxn>
              <a:cxn ang="T13">
                <a:pos x="T6" y="T7"/>
              </a:cxn>
              <a:cxn ang="T14">
                <a:pos x="T8" y="T9"/>
              </a:cxn>
            </a:cxnLst>
            <a:rect l="T15" t="T16" r="T17" b="T18"/>
            <a:pathLst>
              <a:path w="5778" h="887">
                <a:moveTo>
                  <a:pt x="5773" y="885"/>
                </a:moveTo>
                <a:cubicBezTo>
                  <a:pt x="5775" y="590"/>
                  <a:pt x="5776" y="295"/>
                  <a:pt x="5778" y="0"/>
                </a:cubicBezTo>
                <a:cubicBezTo>
                  <a:pt x="5168" y="204"/>
                  <a:pt x="3742" y="713"/>
                  <a:pt x="1764" y="785"/>
                </a:cubicBezTo>
                <a:cubicBezTo>
                  <a:pt x="857" y="841"/>
                  <a:pt x="116" y="497"/>
                  <a:pt x="0" y="473"/>
                </a:cubicBezTo>
                <a:lnTo>
                  <a:pt x="0" y="887"/>
                </a:lnTo>
              </a:path>
            </a:pathLst>
          </a:custGeom>
          <a:gradFill rotWithShape="1">
            <a:gsLst>
              <a:gs pos="0">
                <a:schemeClr val="folHlink">
                  <a:gamma/>
                  <a:tint val="40392"/>
                  <a:invGamma/>
                </a:schemeClr>
              </a:gs>
              <a:gs pos="100000">
                <a:schemeClr val="folHlink"/>
              </a:gs>
            </a:gsLst>
            <a:lin ang="0" scaled="1"/>
          </a:gradFill>
          <a:ln>
            <a:noFill/>
          </a:ln>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defRPr/>
            </a:pPr>
            <a:endParaRPr kumimoji="1" lang="ko-KR" altLang="en-US" sz="1800">
              <a:latin typeface="Arial Unicode MS" pitchFamily="34" charset="-128"/>
              <a:ea typeface="Arial Unicode MS" pitchFamily="34" charset="-128"/>
              <a:cs typeface="+mn-cs"/>
            </a:endParaRPr>
          </a:p>
        </p:txBody>
      </p:sp>
      <p:pic>
        <p:nvPicPr>
          <p:cNvPr id="50182" name="Group 101"/>
          <p:cNvPicPr>
            <a:picLocks noChangeArrowheads="1"/>
          </p:cNvPicPr>
          <p:nvPr/>
        </p:nvPicPr>
        <p:blipFill>
          <a:blip r:embed="rId13"/>
          <a:srcRect/>
          <a:stretch>
            <a:fillRect/>
          </a:stretch>
        </p:blipFill>
        <p:spPr bwMode="ltGray">
          <a:xfrm>
            <a:off x="0" y="-76200"/>
            <a:ext cx="3784600" cy="3827463"/>
          </a:xfrm>
          <a:prstGeom prst="rect">
            <a:avLst/>
          </a:prstGeom>
          <a:noFill/>
          <a:ln w="9525">
            <a:noFill/>
            <a:miter lim="800000"/>
            <a:headEnd/>
            <a:tailEnd/>
          </a:ln>
        </p:spPr>
      </p:pic>
      <p:grpSp>
        <p:nvGrpSpPr>
          <p:cNvPr id="50183" name="그룹 80"/>
          <p:cNvGrpSpPr>
            <a:grpSpLocks/>
          </p:cNvGrpSpPr>
          <p:nvPr/>
        </p:nvGrpSpPr>
        <p:grpSpPr bwMode="auto">
          <a:xfrm>
            <a:off x="142875" y="333375"/>
            <a:ext cx="2214563" cy="862013"/>
            <a:chOff x="142844" y="338116"/>
            <a:chExt cx="2214570" cy="862001"/>
          </a:xfrm>
        </p:grpSpPr>
        <p:cxnSp>
          <p:nvCxnSpPr>
            <p:cNvPr id="50192" name="직선 연결선 49"/>
            <p:cNvCxnSpPr>
              <a:cxnSpLocks noChangeShapeType="1"/>
            </p:cNvCxnSpPr>
            <p:nvPr userDrawn="1"/>
          </p:nvCxnSpPr>
          <p:spPr bwMode="auto">
            <a:xfrm flipV="1">
              <a:off x="1214421" y="1128696"/>
              <a:ext cx="1142993" cy="1612"/>
            </a:xfrm>
            <a:prstGeom prst="line">
              <a:avLst/>
            </a:prstGeom>
            <a:noFill/>
            <a:ln w="6350" algn="ctr">
              <a:solidFill>
                <a:srgbClr val="7F7F7F">
                  <a:alpha val="10196"/>
                </a:srgbClr>
              </a:solidFill>
              <a:round/>
              <a:headEnd/>
              <a:tailEnd/>
            </a:ln>
          </p:spPr>
        </p:cxnSp>
        <p:grpSp>
          <p:nvGrpSpPr>
            <p:cNvPr id="4" name="그룹 68"/>
            <p:cNvGrpSpPr/>
            <p:nvPr userDrawn="1"/>
          </p:nvGrpSpPr>
          <p:grpSpPr>
            <a:xfrm>
              <a:off x="142844" y="623867"/>
              <a:ext cx="714380" cy="209565"/>
              <a:chOff x="4714876" y="0"/>
              <a:chExt cx="1080014" cy="244519"/>
            </a:xfrm>
            <a:solidFill>
              <a:srgbClr val="7F7F7F">
                <a:alpha val="20000"/>
              </a:srgbClr>
            </a:solidFill>
          </p:grpSpPr>
          <p:cxnSp>
            <p:nvCxnSpPr>
              <p:cNvPr id="74" name="직선 연결선 73"/>
              <p:cNvCxnSpPr/>
              <p:nvPr/>
            </p:nvCxnSpPr>
            <p:spPr bwMode="auto">
              <a:xfrm>
                <a:off x="4714883" y="0"/>
                <a:ext cx="1080000" cy="1588"/>
              </a:xfrm>
              <a:prstGeom prst="line">
                <a:avLst/>
              </a:prstGeom>
              <a:grpFill/>
              <a:ln w="6350" cap="flat" cmpd="sng" algn="ctr">
                <a:solidFill>
                  <a:srgbClr val="7F7F7F">
                    <a:alpha val="10196"/>
                  </a:srgbClr>
                </a:solidFill>
                <a:prstDash val="solid"/>
                <a:round/>
                <a:headEnd type="none" w="med" len="med"/>
                <a:tailEnd type="none" w="med" len="med"/>
              </a:ln>
              <a:effectLst/>
            </p:spPr>
          </p:cxnSp>
          <p:cxnSp>
            <p:nvCxnSpPr>
              <p:cNvPr id="75" name="직선 연결선 74"/>
              <p:cNvCxnSpPr/>
              <p:nvPr/>
            </p:nvCxnSpPr>
            <p:spPr bwMode="auto">
              <a:xfrm>
                <a:off x="4714881" y="47647"/>
                <a:ext cx="936000" cy="1588"/>
              </a:xfrm>
              <a:prstGeom prst="line">
                <a:avLst/>
              </a:prstGeom>
              <a:grpFill/>
              <a:ln w="6350" cap="flat" cmpd="sng" algn="ctr">
                <a:solidFill>
                  <a:srgbClr val="7F7F7F">
                    <a:alpha val="10196"/>
                  </a:srgbClr>
                </a:solidFill>
                <a:prstDash val="solid"/>
                <a:round/>
                <a:headEnd type="none" w="med" len="med"/>
                <a:tailEnd type="none" w="med" len="med"/>
              </a:ln>
              <a:effectLst/>
            </p:spPr>
          </p:cxnSp>
          <p:cxnSp>
            <p:nvCxnSpPr>
              <p:cNvPr id="76" name="직선 연결선 75"/>
              <p:cNvCxnSpPr/>
              <p:nvPr/>
            </p:nvCxnSpPr>
            <p:spPr bwMode="auto">
              <a:xfrm>
                <a:off x="4714876" y="90531"/>
                <a:ext cx="1008000" cy="1588"/>
              </a:xfrm>
              <a:prstGeom prst="line">
                <a:avLst/>
              </a:prstGeom>
              <a:grpFill/>
              <a:ln w="6350" cap="flat" cmpd="sng" algn="ctr">
                <a:solidFill>
                  <a:srgbClr val="7F7F7F">
                    <a:alpha val="10196"/>
                  </a:srgbClr>
                </a:solidFill>
                <a:prstDash val="solid"/>
                <a:round/>
                <a:headEnd type="none" w="med" len="med"/>
                <a:tailEnd type="none" w="med" len="med"/>
              </a:ln>
              <a:effectLst/>
            </p:spPr>
          </p:cxnSp>
          <p:cxnSp>
            <p:nvCxnSpPr>
              <p:cNvPr id="77" name="직선 연결선 76"/>
              <p:cNvCxnSpPr/>
              <p:nvPr/>
            </p:nvCxnSpPr>
            <p:spPr bwMode="auto">
              <a:xfrm>
                <a:off x="4714890" y="136100"/>
                <a:ext cx="1080000" cy="1588"/>
              </a:xfrm>
              <a:prstGeom prst="line">
                <a:avLst/>
              </a:prstGeom>
              <a:grpFill/>
              <a:ln w="6350" cap="flat" cmpd="sng" algn="ctr">
                <a:solidFill>
                  <a:srgbClr val="7F7F7F">
                    <a:alpha val="10196"/>
                  </a:srgbClr>
                </a:solidFill>
                <a:prstDash val="solid"/>
                <a:round/>
                <a:headEnd type="none" w="med" len="med"/>
                <a:tailEnd type="none" w="med" len="med"/>
              </a:ln>
              <a:effectLst/>
            </p:spPr>
          </p:cxnSp>
          <p:cxnSp>
            <p:nvCxnSpPr>
              <p:cNvPr id="78" name="직선 연결선 77"/>
              <p:cNvCxnSpPr/>
              <p:nvPr/>
            </p:nvCxnSpPr>
            <p:spPr bwMode="auto">
              <a:xfrm>
                <a:off x="4714888" y="183745"/>
                <a:ext cx="936000" cy="1588"/>
              </a:xfrm>
              <a:prstGeom prst="line">
                <a:avLst/>
              </a:prstGeom>
              <a:grpFill/>
              <a:ln w="6350" cap="flat" cmpd="sng" algn="ctr">
                <a:solidFill>
                  <a:srgbClr val="7F7F7F">
                    <a:alpha val="10196"/>
                  </a:srgbClr>
                </a:solidFill>
                <a:prstDash val="solid"/>
                <a:round/>
                <a:headEnd type="none" w="med" len="med"/>
                <a:tailEnd type="none" w="med" len="med"/>
              </a:ln>
              <a:effectLst/>
            </p:spPr>
          </p:cxnSp>
          <p:cxnSp>
            <p:nvCxnSpPr>
              <p:cNvPr id="79" name="직선 연결선 78"/>
              <p:cNvCxnSpPr/>
              <p:nvPr/>
            </p:nvCxnSpPr>
            <p:spPr bwMode="auto">
              <a:xfrm>
                <a:off x="4714883" y="242931"/>
                <a:ext cx="1008000" cy="1588"/>
              </a:xfrm>
              <a:prstGeom prst="line">
                <a:avLst/>
              </a:prstGeom>
              <a:grpFill/>
              <a:ln w="6350" cap="flat" cmpd="sng" algn="ctr">
                <a:solidFill>
                  <a:srgbClr val="7F7F7F">
                    <a:alpha val="10196"/>
                  </a:srgbClr>
                </a:solidFill>
                <a:prstDash val="solid"/>
                <a:round/>
                <a:headEnd type="none" w="med" len="med"/>
                <a:tailEnd type="none" w="med" len="med"/>
              </a:ln>
              <a:effectLst/>
            </p:spPr>
          </p:cxnSp>
        </p:grpSp>
        <p:grpSp>
          <p:nvGrpSpPr>
            <p:cNvPr id="5" name="그룹 60"/>
            <p:cNvGrpSpPr/>
            <p:nvPr userDrawn="1"/>
          </p:nvGrpSpPr>
          <p:grpSpPr>
            <a:xfrm>
              <a:off x="1214414" y="338138"/>
              <a:ext cx="1080014" cy="209565"/>
              <a:chOff x="4714876" y="0"/>
              <a:chExt cx="1080014" cy="244519"/>
            </a:xfrm>
            <a:solidFill>
              <a:srgbClr val="7F7F7F">
                <a:alpha val="20000"/>
              </a:srgbClr>
            </a:solidFill>
          </p:grpSpPr>
          <p:cxnSp>
            <p:nvCxnSpPr>
              <p:cNvPr id="68" name="직선 연결선 67"/>
              <p:cNvCxnSpPr/>
              <p:nvPr/>
            </p:nvCxnSpPr>
            <p:spPr bwMode="auto">
              <a:xfrm>
                <a:off x="4714883" y="0"/>
                <a:ext cx="1080000" cy="1588"/>
              </a:xfrm>
              <a:prstGeom prst="line">
                <a:avLst/>
              </a:prstGeom>
              <a:grpFill/>
              <a:ln w="6350" cap="flat" cmpd="sng" algn="ctr">
                <a:solidFill>
                  <a:srgbClr val="7F7F7F">
                    <a:alpha val="10196"/>
                  </a:srgbClr>
                </a:solidFill>
                <a:prstDash val="solid"/>
                <a:round/>
                <a:headEnd type="none" w="med" len="med"/>
                <a:tailEnd type="none" w="med" len="med"/>
              </a:ln>
              <a:effectLst/>
            </p:spPr>
          </p:cxnSp>
          <p:cxnSp>
            <p:nvCxnSpPr>
              <p:cNvPr id="69" name="직선 연결선 68"/>
              <p:cNvCxnSpPr/>
              <p:nvPr/>
            </p:nvCxnSpPr>
            <p:spPr bwMode="auto">
              <a:xfrm>
                <a:off x="4714881" y="47647"/>
                <a:ext cx="936000" cy="1588"/>
              </a:xfrm>
              <a:prstGeom prst="line">
                <a:avLst/>
              </a:prstGeom>
              <a:grpFill/>
              <a:ln w="6350" cap="flat" cmpd="sng" algn="ctr">
                <a:solidFill>
                  <a:srgbClr val="7F7F7F">
                    <a:alpha val="10196"/>
                  </a:srgbClr>
                </a:solidFill>
                <a:prstDash val="solid"/>
                <a:round/>
                <a:headEnd type="none" w="med" len="med"/>
                <a:tailEnd type="none" w="med" len="med"/>
              </a:ln>
              <a:effectLst/>
            </p:spPr>
          </p:cxnSp>
          <p:cxnSp>
            <p:nvCxnSpPr>
              <p:cNvPr id="70" name="직선 연결선 69"/>
              <p:cNvCxnSpPr/>
              <p:nvPr/>
            </p:nvCxnSpPr>
            <p:spPr bwMode="auto">
              <a:xfrm>
                <a:off x="4714876" y="101644"/>
                <a:ext cx="1008000" cy="1588"/>
              </a:xfrm>
              <a:prstGeom prst="line">
                <a:avLst/>
              </a:prstGeom>
              <a:grpFill/>
              <a:ln w="6350" cap="flat" cmpd="sng" algn="ctr">
                <a:solidFill>
                  <a:srgbClr val="7F7F7F">
                    <a:alpha val="10196"/>
                  </a:srgbClr>
                </a:solidFill>
                <a:prstDash val="solid"/>
                <a:round/>
                <a:headEnd type="none" w="med" len="med"/>
                <a:tailEnd type="none" w="med" len="med"/>
              </a:ln>
              <a:effectLst/>
            </p:spPr>
          </p:cxnSp>
          <p:cxnSp>
            <p:nvCxnSpPr>
              <p:cNvPr id="71" name="직선 연결선 70"/>
              <p:cNvCxnSpPr/>
              <p:nvPr/>
            </p:nvCxnSpPr>
            <p:spPr bwMode="auto">
              <a:xfrm>
                <a:off x="4714890" y="152400"/>
                <a:ext cx="1080000" cy="1588"/>
              </a:xfrm>
              <a:prstGeom prst="line">
                <a:avLst/>
              </a:prstGeom>
              <a:grpFill/>
              <a:ln w="6350" cap="flat" cmpd="sng" algn="ctr">
                <a:solidFill>
                  <a:srgbClr val="7F7F7F">
                    <a:alpha val="10196"/>
                  </a:srgbClr>
                </a:solidFill>
                <a:prstDash val="solid"/>
                <a:round/>
                <a:headEnd type="none" w="med" len="med"/>
                <a:tailEnd type="none" w="med" len="med"/>
              </a:ln>
              <a:effectLst/>
            </p:spPr>
          </p:cxnSp>
          <p:cxnSp>
            <p:nvCxnSpPr>
              <p:cNvPr id="72" name="직선 연결선 71"/>
              <p:cNvCxnSpPr/>
              <p:nvPr/>
            </p:nvCxnSpPr>
            <p:spPr bwMode="auto">
              <a:xfrm>
                <a:off x="4714888" y="200047"/>
                <a:ext cx="936000" cy="1588"/>
              </a:xfrm>
              <a:prstGeom prst="line">
                <a:avLst/>
              </a:prstGeom>
              <a:grpFill/>
              <a:ln w="6350" cap="flat" cmpd="sng" algn="ctr">
                <a:solidFill>
                  <a:srgbClr val="7F7F7F">
                    <a:alpha val="10196"/>
                  </a:srgbClr>
                </a:solidFill>
                <a:prstDash val="solid"/>
                <a:round/>
                <a:headEnd type="none" w="med" len="med"/>
                <a:tailEnd type="none" w="med" len="med"/>
              </a:ln>
              <a:effectLst/>
            </p:spPr>
          </p:cxnSp>
          <p:cxnSp>
            <p:nvCxnSpPr>
              <p:cNvPr id="73" name="직선 연결선 72"/>
              <p:cNvCxnSpPr/>
              <p:nvPr/>
            </p:nvCxnSpPr>
            <p:spPr bwMode="auto">
              <a:xfrm>
                <a:off x="4714883" y="242931"/>
                <a:ext cx="1008000" cy="1588"/>
              </a:xfrm>
              <a:prstGeom prst="line">
                <a:avLst/>
              </a:prstGeom>
              <a:grpFill/>
              <a:ln w="6350" cap="flat" cmpd="sng" algn="ctr">
                <a:solidFill>
                  <a:srgbClr val="7F7F7F">
                    <a:alpha val="10196"/>
                  </a:srgbClr>
                </a:solidFill>
                <a:prstDash val="solid"/>
                <a:round/>
                <a:headEnd type="none" w="med" len="med"/>
                <a:tailEnd type="none" w="med" len="med"/>
              </a:ln>
              <a:effectLst/>
            </p:spPr>
          </p:cxnSp>
        </p:grpSp>
        <p:grpSp>
          <p:nvGrpSpPr>
            <p:cNvPr id="6" name="그룹 61"/>
            <p:cNvGrpSpPr/>
            <p:nvPr userDrawn="1"/>
          </p:nvGrpSpPr>
          <p:grpSpPr>
            <a:xfrm>
              <a:off x="1214414" y="690563"/>
              <a:ext cx="1080014" cy="215879"/>
              <a:chOff x="4714876" y="0"/>
              <a:chExt cx="1080014" cy="244519"/>
            </a:xfrm>
            <a:solidFill>
              <a:srgbClr val="7F7F7F">
                <a:alpha val="20000"/>
              </a:srgbClr>
            </a:solidFill>
          </p:grpSpPr>
          <p:cxnSp>
            <p:nvCxnSpPr>
              <p:cNvPr id="62" name="직선 연결선 61"/>
              <p:cNvCxnSpPr/>
              <p:nvPr/>
            </p:nvCxnSpPr>
            <p:spPr bwMode="auto">
              <a:xfrm>
                <a:off x="4714883" y="0"/>
                <a:ext cx="1080000" cy="1588"/>
              </a:xfrm>
              <a:prstGeom prst="line">
                <a:avLst/>
              </a:prstGeom>
              <a:grpFill/>
              <a:ln w="6350" cap="flat" cmpd="sng" algn="ctr">
                <a:solidFill>
                  <a:srgbClr val="7F7F7F">
                    <a:alpha val="10196"/>
                  </a:srgbClr>
                </a:solidFill>
                <a:prstDash val="solid"/>
                <a:round/>
                <a:headEnd type="none" w="med" len="med"/>
                <a:tailEnd type="none" w="med" len="med"/>
              </a:ln>
              <a:effectLst/>
            </p:spPr>
          </p:cxnSp>
          <p:cxnSp>
            <p:nvCxnSpPr>
              <p:cNvPr id="63" name="직선 연결선 62"/>
              <p:cNvCxnSpPr/>
              <p:nvPr/>
            </p:nvCxnSpPr>
            <p:spPr bwMode="auto">
              <a:xfrm>
                <a:off x="4714881" y="47647"/>
                <a:ext cx="936000" cy="1588"/>
              </a:xfrm>
              <a:prstGeom prst="line">
                <a:avLst/>
              </a:prstGeom>
              <a:grpFill/>
              <a:ln w="6350" cap="flat" cmpd="sng" algn="ctr">
                <a:solidFill>
                  <a:srgbClr val="7F7F7F">
                    <a:alpha val="10196"/>
                  </a:srgbClr>
                </a:solidFill>
                <a:prstDash val="solid"/>
                <a:round/>
                <a:headEnd type="none" w="med" len="med"/>
                <a:tailEnd type="none" w="med" len="med"/>
              </a:ln>
              <a:effectLst/>
            </p:spPr>
          </p:cxnSp>
          <p:cxnSp>
            <p:nvCxnSpPr>
              <p:cNvPr id="64" name="직선 연결선 63"/>
              <p:cNvCxnSpPr/>
              <p:nvPr/>
            </p:nvCxnSpPr>
            <p:spPr bwMode="auto">
              <a:xfrm>
                <a:off x="4714876" y="101317"/>
                <a:ext cx="1008000" cy="1588"/>
              </a:xfrm>
              <a:prstGeom prst="line">
                <a:avLst/>
              </a:prstGeom>
              <a:grpFill/>
              <a:ln w="6350" cap="flat" cmpd="sng" algn="ctr">
                <a:solidFill>
                  <a:srgbClr val="7F7F7F">
                    <a:alpha val="10196"/>
                  </a:srgbClr>
                </a:solidFill>
                <a:prstDash val="solid"/>
                <a:round/>
                <a:headEnd type="none" w="med" len="med"/>
                <a:tailEnd type="none" w="med" len="med"/>
              </a:ln>
              <a:effectLst/>
            </p:spPr>
          </p:cxnSp>
          <p:cxnSp>
            <p:nvCxnSpPr>
              <p:cNvPr id="65" name="직선 연결선 64"/>
              <p:cNvCxnSpPr/>
              <p:nvPr/>
            </p:nvCxnSpPr>
            <p:spPr bwMode="auto">
              <a:xfrm>
                <a:off x="4714890" y="152400"/>
                <a:ext cx="1080000" cy="1588"/>
              </a:xfrm>
              <a:prstGeom prst="line">
                <a:avLst/>
              </a:prstGeom>
              <a:grpFill/>
              <a:ln w="6350" cap="flat" cmpd="sng" algn="ctr">
                <a:solidFill>
                  <a:srgbClr val="7F7F7F">
                    <a:alpha val="10196"/>
                  </a:srgbClr>
                </a:solidFill>
                <a:prstDash val="solid"/>
                <a:round/>
                <a:headEnd type="none" w="med" len="med"/>
                <a:tailEnd type="none" w="med" len="med"/>
              </a:ln>
              <a:effectLst/>
            </p:spPr>
          </p:cxnSp>
          <p:cxnSp>
            <p:nvCxnSpPr>
              <p:cNvPr id="66" name="직선 연결선 65"/>
              <p:cNvCxnSpPr/>
              <p:nvPr/>
            </p:nvCxnSpPr>
            <p:spPr bwMode="auto">
              <a:xfrm>
                <a:off x="4714888" y="200047"/>
                <a:ext cx="936000" cy="1588"/>
              </a:xfrm>
              <a:prstGeom prst="line">
                <a:avLst/>
              </a:prstGeom>
              <a:grpFill/>
              <a:ln w="6350" cap="flat" cmpd="sng" algn="ctr">
                <a:solidFill>
                  <a:srgbClr val="7F7F7F">
                    <a:alpha val="10196"/>
                  </a:srgbClr>
                </a:solidFill>
                <a:prstDash val="solid"/>
                <a:round/>
                <a:headEnd type="none" w="med" len="med"/>
                <a:tailEnd type="none" w="med" len="med"/>
              </a:ln>
              <a:effectLst/>
            </p:spPr>
          </p:cxnSp>
          <p:cxnSp>
            <p:nvCxnSpPr>
              <p:cNvPr id="67" name="직선 연결선 66"/>
              <p:cNvCxnSpPr/>
              <p:nvPr/>
            </p:nvCxnSpPr>
            <p:spPr bwMode="auto">
              <a:xfrm>
                <a:off x="4714883" y="242931"/>
                <a:ext cx="1008000" cy="1588"/>
              </a:xfrm>
              <a:prstGeom prst="line">
                <a:avLst/>
              </a:prstGeom>
              <a:grpFill/>
              <a:ln w="6350" cap="flat" cmpd="sng" algn="ctr">
                <a:solidFill>
                  <a:srgbClr val="7F7F7F">
                    <a:alpha val="10196"/>
                  </a:srgbClr>
                </a:solidFill>
                <a:prstDash val="solid"/>
                <a:round/>
                <a:headEnd type="none" w="med" len="med"/>
                <a:tailEnd type="none" w="med" len="med"/>
              </a:ln>
              <a:effectLst/>
            </p:spPr>
          </p:cxnSp>
        </p:grpSp>
        <p:grpSp>
          <p:nvGrpSpPr>
            <p:cNvPr id="7" name="그룹 82"/>
            <p:cNvGrpSpPr/>
            <p:nvPr userDrawn="1"/>
          </p:nvGrpSpPr>
          <p:grpSpPr>
            <a:xfrm>
              <a:off x="1214415" y="1157278"/>
              <a:ext cx="928694" cy="42839"/>
              <a:chOff x="1428728" y="1095480"/>
              <a:chExt cx="1008000" cy="26668"/>
            </a:xfrm>
            <a:solidFill>
              <a:srgbClr val="7F7F7F">
                <a:alpha val="20000"/>
              </a:srgbClr>
            </a:solidFill>
          </p:grpSpPr>
          <p:cxnSp>
            <p:nvCxnSpPr>
              <p:cNvPr id="60" name="직선 연결선 59"/>
              <p:cNvCxnSpPr/>
              <p:nvPr/>
            </p:nvCxnSpPr>
            <p:spPr bwMode="auto">
              <a:xfrm>
                <a:off x="1428733" y="1095480"/>
                <a:ext cx="936000" cy="1588"/>
              </a:xfrm>
              <a:prstGeom prst="line">
                <a:avLst/>
              </a:prstGeom>
              <a:grpFill/>
              <a:ln w="6350" cap="flat" cmpd="sng" algn="ctr">
                <a:solidFill>
                  <a:srgbClr val="7F7F7F">
                    <a:alpha val="10196"/>
                  </a:srgbClr>
                </a:solidFill>
                <a:prstDash val="solid"/>
                <a:round/>
                <a:headEnd type="none" w="med" len="med"/>
                <a:tailEnd type="none" w="med" len="med"/>
              </a:ln>
              <a:effectLst/>
            </p:spPr>
          </p:cxnSp>
          <p:cxnSp>
            <p:nvCxnSpPr>
              <p:cNvPr id="61" name="직선 연결선 60"/>
              <p:cNvCxnSpPr/>
              <p:nvPr/>
            </p:nvCxnSpPr>
            <p:spPr bwMode="auto">
              <a:xfrm>
                <a:off x="1428728" y="1120560"/>
                <a:ext cx="1008000" cy="1588"/>
              </a:xfrm>
              <a:prstGeom prst="line">
                <a:avLst/>
              </a:prstGeom>
              <a:grpFill/>
              <a:ln w="6350" cap="flat" cmpd="sng" algn="ctr">
                <a:solidFill>
                  <a:srgbClr val="7F7F7F">
                    <a:alpha val="10196"/>
                  </a:srgbClr>
                </a:solidFill>
                <a:prstDash val="solid"/>
                <a:round/>
                <a:headEnd type="none" w="med" len="med"/>
                <a:tailEnd type="none" w="med" len="med"/>
              </a:ln>
              <a:effectLst/>
            </p:spPr>
          </p:cxnSp>
        </p:grpSp>
        <p:grpSp>
          <p:nvGrpSpPr>
            <p:cNvPr id="8" name="그룹 93"/>
            <p:cNvGrpSpPr/>
            <p:nvPr userDrawn="1"/>
          </p:nvGrpSpPr>
          <p:grpSpPr>
            <a:xfrm>
              <a:off x="142844" y="338116"/>
              <a:ext cx="428628" cy="214314"/>
              <a:chOff x="214282" y="314303"/>
              <a:chExt cx="428628" cy="214314"/>
            </a:xfrm>
            <a:solidFill>
              <a:srgbClr val="7F7F7F">
                <a:alpha val="20000"/>
              </a:srgbClr>
            </a:solidFill>
          </p:grpSpPr>
          <p:sp>
            <p:nvSpPr>
              <p:cNvPr id="57" name="갈매기형 수장 56"/>
              <p:cNvSpPr/>
              <p:nvPr/>
            </p:nvSpPr>
            <p:spPr bwMode="auto">
              <a:xfrm flipH="1">
                <a:off x="214282" y="314303"/>
                <a:ext cx="142876" cy="214314"/>
              </a:xfrm>
              <a:prstGeom prst="chevron">
                <a:avLst/>
              </a:prstGeom>
              <a:solidFill>
                <a:schemeClr val="tx1">
                  <a:lumMod val="50000"/>
                  <a:lumOff val="50000"/>
                  <a:alpha val="10196"/>
                </a:schemeClr>
              </a:solidFill>
              <a:ln w="9525" cap="flat" cmpd="sng" algn="ctr">
                <a:solidFill>
                  <a:srgbClr val="7F7F7F">
                    <a:alpha val="10196"/>
                  </a:srgbClr>
                </a:solidFill>
                <a:prstDash val="solid"/>
                <a:round/>
                <a:headEnd type="none" w="med" len="med"/>
                <a:tailEnd type="none" w="med" len="med"/>
              </a:ln>
              <a:effectLst/>
            </p:spPr>
            <p:txBody>
              <a:bodyPr/>
              <a:lstStyle/>
              <a:p>
                <a:pPr>
                  <a:defRPr/>
                </a:pPr>
                <a:endParaRPr lang="ko-KR" altLang="en-US" sz="1800">
                  <a:cs typeface="+mn-cs"/>
                </a:endParaRPr>
              </a:p>
            </p:txBody>
          </p:sp>
          <p:sp>
            <p:nvSpPr>
              <p:cNvPr id="58" name="갈매기형 수장 57"/>
              <p:cNvSpPr/>
              <p:nvPr/>
            </p:nvSpPr>
            <p:spPr bwMode="auto">
              <a:xfrm flipH="1">
                <a:off x="357158" y="314303"/>
                <a:ext cx="142876" cy="214314"/>
              </a:xfrm>
              <a:prstGeom prst="chevron">
                <a:avLst/>
              </a:prstGeom>
              <a:solidFill>
                <a:schemeClr val="tx1">
                  <a:lumMod val="50000"/>
                  <a:lumOff val="50000"/>
                  <a:alpha val="10196"/>
                </a:schemeClr>
              </a:solidFill>
              <a:ln w="9525" cap="flat" cmpd="sng" algn="ctr">
                <a:solidFill>
                  <a:srgbClr val="7F7F7F">
                    <a:alpha val="10196"/>
                  </a:srgbClr>
                </a:solidFill>
                <a:prstDash val="solid"/>
                <a:round/>
                <a:headEnd type="none" w="med" len="med"/>
                <a:tailEnd type="none" w="med" len="med"/>
              </a:ln>
              <a:effectLst/>
            </p:spPr>
            <p:txBody>
              <a:bodyPr/>
              <a:lstStyle/>
              <a:p>
                <a:pPr>
                  <a:defRPr/>
                </a:pPr>
                <a:endParaRPr lang="ko-KR" altLang="en-US" sz="1800">
                  <a:cs typeface="+mn-cs"/>
                </a:endParaRPr>
              </a:p>
            </p:txBody>
          </p:sp>
          <p:sp>
            <p:nvSpPr>
              <p:cNvPr id="59" name="갈매기형 수장 58"/>
              <p:cNvSpPr/>
              <p:nvPr/>
            </p:nvSpPr>
            <p:spPr bwMode="auto">
              <a:xfrm flipH="1">
                <a:off x="500034" y="314303"/>
                <a:ext cx="142876" cy="214314"/>
              </a:xfrm>
              <a:prstGeom prst="chevron">
                <a:avLst/>
              </a:prstGeom>
              <a:solidFill>
                <a:schemeClr val="tx1">
                  <a:lumMod val="50000"/>
                  <a:lumOff val="50000"/>
                  <a:alpha val="10196"/>
                </a:schemeClr>
              </a:solidFill>
              <a:ln w="9525" cap="flat" cmpd="sng" algn="ctr">
                <a:solidFill>
                  <a:srgbClr val="7F7F7F">
                    <a:alpha val="10196"/>
                  </a:srgbClr>
                </a:solidFill>
                <a:prstDash val="solid"/>
                <a:round/>
                <a:headEnd type="none" w="med" len="med"/>
                <a:tailEnd type="none" w="med" len="med"/>
              </a:ln>
              <a:effectLst/>
            </p:spPr>
            <p:txBody>
              <a:bodyPr/>
              <a:lstStyle/>
              <a:p>
                <a:pPr>
                  <a:defRPr/>
                </a:pPr>
                <a:endParaRPr lang="ko-KR" altLang="en-US" sz="1800">
                  <a:cs typeface="+mn-cs"/>
                </a:endParaRPr>
              </a:p>
            </p:txBody>
          </p:sp>
        </p:grpSp>
      </p:grpSp>
      <p:sp>
        <p:nvSpPr>
          <p:cNvPr id="102413" name="Rectangle 13"/>
          <p:cNvSpPr>
            <a:spLocks noGrp="1" noChangeArrowheads="1"/>
          </p:cNvSpPr>
          <p:nvPr>
            <p:ph type="dt" sz="half" idx="2"/>
          </p:nvPr>
        </p:nvSpPr>
        <p:spPr bwMode="auto">
          <a:xfrm>
            <a:off x="457200" y="6245225"/>
            <a:ext cx="2133600" cy="47625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defRPr sz="1400">
                <a:latin typeface="Arial" panose="020B0604020202020204" pitchFamily="34" charset="0"/>
                <a:cs typeface="+mn-cs"/>
              </a:defRPr>
            </a:lvl1pPr>
          </a:lstStyle>
          <a:p>
            <a:pPr>
              <a:defRPr/>
            </a:pPr>
            <a:endParaRPr lang="en-US" altLang="en-US"/>
          </a:p>
        </p:txBody>
      </p:sp>
      <p:sp>
        <p:nvSpPr>
          <p:cNvPr id="102414" name="Rectangle 14"/>
          <p:cNvSpPr>
            <a:spLocks noGrp="1" noChangeArrowheads="1"/>
          </p:cNvSpPr>
          <p:nvPr>
            <p:ph type="ftr" sz="quarter" idx="3"/>
          </p:nvPr>
        </p:nvSpPr>
        <p:spPr bwMode="auto">
          <a:xfrm>
            <a:off x="3124200" y="6245225"/>
            <a:ext cx="2895600" cy="47625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lgn="ctr">
              <a:defRPr sz="1400">
                <a:latin typeface="Arial" panose="020B0604020202020204" pitchFamily="34" charset="0"/>
                <a:cs typeface="+mn-cs"/>
              </a:defRPr>
            </a:lvl1pPr>
          </a:lstStyle>
          <a:p>
            <a:pPr>
              <a:defRPr/>
            </a:pPr>
            <a:endParaRPr lang="en-US" altLang="en-US"/>
          </a:p>
        </p:txBody>
      </p:sp>
      <p:sp>
        <p:nvSpPr>
          <p:cNvPr id="102415" name="Rectangle 15"/>
          <p:cNvSpPr>
            <a:spLocks noGrp="1" noChangeArrowheads="1"/>
          </p:cNvSpPr>
          <p:nvPr>
            <p:ph type="sldNum" sz="quarter" idx="4"/>
          </p:nvPr>
        </p:nvSpPr>
        <p:spPr bwMode="auto">
          <a:xfrm>
            <a:off x="6553200" y="6245225"/>
            <a:ext cx="2133600" cy="47625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lgn="r">
              <a:defRPr sz="1400">
                <a:latin typeface="Arial" panose="020B0604020202020204" pitchFamily="34" charset="0"/>
                <a:cs typeface="+mn-cs"/>
              </a:defRPr>
            </a:lvl1pPr>
          </a:lstStyle>
          <a:p>
            <a:pPr>
              <a:defRPr/>
            </a:pPr>
            <a:fld id="{AA75E07C-2BC3-43B0-A0EB-2F842A14BE15}" type="slidenum">
              <a:rPr lang="en-US" altLang="en-US"/>
              <a:pPr>
                <a:defRPr/>
              </a:pPr>
              <a:t>‹#›</a:t>
            </a:fld>
            <a:endParaRPr lang="en-US" altLang="en-US"/>
          </a:p>
        </p:txBody>
      </p:sp>
      <p:sp>
        <p:nvSpPr>
          <p:cNvPr id="46" name="Line 91"/>
          <p:cNvSpPr>
            <a:spLocks noChangeShapeType="1"/>
          </p:cNvSpPr>
          <p:nvPr/>
        </p:nvSpPr>
        <p:spPr bwMode="gray">
          <a:xfrm>
            <a:off x="0" y="1066800"/>
            <a:ext cx="9144000" cy="0"/>
          </a:xfrm>
          <a:prstGeom prst="line">
            <a:avLst/>
          </a:prstGeom>
          <a:noFill/>
          <a:ln w="9525">
            <a:solidFill>
              <a:schemeClr val="tx1">
                <a:lumMod val="50000"/>
                <a:lumOff val="50000"/>
                <a:alpha val="20000"/>
              </a:schemeClr>
            </a:solidFill>
            <a:round/>
            <a:headEnd/>
            <a:tailEnd/>
          </a:ln>
          <a:effectLst/>
        </p:spPr>
        <p:txBody>
          <a:bodyPr/>
          <a:lstStyle/>
          <a:p>
            <a:pPr>
              <a:defRPr/>
            </a:pPr>
            <a:endParaRPr lang="en-US" sz="1800" dirty="0">
              <a:cs typeface="+mn-cs"/>
            </a:endParaRPr>
          </a:p>
        </p:txBody>
      </p:sp>
      <p:sp>
        <p:nvSpPr>
          <p:cNvPr id="49" name="Line 137"/>
          <p:cNvSpPr>
            <a:spLocks noChangeShapeType="1"/>
          </p:cNvSpPr>
          <p:nvPr/>
        </p:nvSpPr>
        <p:spPr bwMode="gray">
          <a:xfrm>
            <a:off x="5791200" y="1143000"/>
            <a:ext cx="3352800" cy="0"/>
          </a:xfrm>
          <a:prstGeom prst="line">
            <a:avLst/>
          </a:prstGeom>
          <a:noFill/>
          <a:ln w="9525">
            <a:solidFill>
              <a:schemeClr val="tx1">
                <a:lumMod val="50000"/>
                <a:lumOff val="50000"/>
                <a:alpha val="20000"/>
              </a:schemeClr>
            </a:solidFill>
            <a:round/>
            <a:headEnd/>
            <a:tailEnd/>
          </a:ln>
          <a:effectLst/>
        </p:spPr>
        <p:txBody>
          <a:bodyPr/>
          <a:lstStyle/>
          <a:p>
            <a:pPr>
              <a:defRPr/>
            </a:pPr>
            <a:endParaRPr lang="en-US" sz="1800" dirty="0">
              <a:cs typeface="+mn-cs"/>
            </a:endParaRPr>
          </a:p>
        </p:txBody>
      </p:sp>
      <p:sp>
        <p:nvSpPr>
          <p:cNvPr id="50189" name="Rectangle 20"/>
          <p:cNvSpPr>
            <a:spLocks noGrp="1" noChangeArrowheads="1"/>
          </p:cNvSpPr>
          <p:nvPr>
            <p:ph type="title"/>
          </p:nvPr>
        </p:nvSpPr>
        <p:spPr bwMode="auto">
          <a:xfrm>
            <a:off x="457200" y="228600"/>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50190" name="Rectangle 21"/>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2" name="Freeform 92"/>
          <p:cNvSpPr>
            <a:spLocks/>
          </p:cNvSpPr>
          <p:nvPr/>
        </p:nvSpPr>
        <p:spPr bwMode="ltGray">
          <a:xfrm>
            <a:off x="0" y="5953125"/>
            <a:ext cx="9169400" cy="785813"/>
          </a:xfrm>
          <a:custGeom>
            <a:avLst/>
            <a:gdLst>
              <a:gd name="T0" fmla="*/ 0 w 5776"/>
              <a:gd name="T1" fmla="*/ 58 h 616"/>
              <a:gd name="T2" fmla="*/ 1584 w 5776"/>
              <a:gd name="T3" fmla="*/ 586 h 616"/>
              <a:gd name="T4" fmla="*/ 5768 w 5776"/>
              <a:gd name="T5" fmla="*/ 0 h 616"/>
              <a:gd name="T6" fmla="*/ 5776 w 5776"/>
              <a:gd name="T7" fmla="*/ 32 h 616"/>
              <a:gd name="T8" fmla="*/ 1584 w 5776"/>
              <a:gd name="T9" fmla="*/ 598 h 616"/>
              <a:gd name="T10" fmla="*/ 4 w 5776"/>
              <a:gd name="T11" fmla="*/ 92 h 616"/>
              <a:gd name="T12" fmla="*/ 0 w 5776"/>
              <a:gd name="T13" fmla="*/ 58 h 616"/>
              <a:gd name="T14" fmla="*/ 0 60000 65536"/>
              <a:gd name="T15" fmla="*/ 0 60000 65536"/>
              <a:gd name="T16" fmla="*/ 0 60000 65536"/>
              <a:gd name="T17" fmla="*/ 0 60000 65536"/>
              <a:gd name="T18" fmla="*/ 0 60000 65536"/>
              <a:gd name="T19" fmla="*/ 0 60000 65536"/>
              <a:gd name="T20" fmla="*/ 0 60000 65536"/>
              <a:gd name="T21" fmla="*/ 0 w 5776"/>
              <a:gd name="T22" fmla="*/ 0 h 616"/>
              <a:gd name="T23" fmla="*/ 5776 w 5776"/>
              <a:gd name="T24" fmla="*/ 616 h 61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776" h="616">
                <a:moveTo>
                  <a:pt x="0" y="58"/>
                </a:moveTo>
                <a:cubicBezTo>
                  <a:pt x="116" y="98"/>
                  <a:pt x="606" y="574"/>
                  <a:pt x="1584" y="586"/>
                </a:cubicBezTo>
                <a:cubicBezTo>
                  <a:pt x="2562" y="598"/>
                  <a:pt x="4364" y="324"/>
                  <a:pt x="5768" y="0"/>
                </a:cubicBezTo>
                <a:lnTo>
                  <a:pt x="5776" y="32"/>
                </a:lnTo>
                <a:cubicBezTo>
                  <a:pt x="4336" y="356"/>
                  <a:pt x="2550" y="616"/>
                  <a:pt x="1584" y="598"/>
                </a:cubicBezTo>
                <a:cubicBezTo>
                  <a:pt x="618" y="580"/>
                  <a:pt x="152" y="157"/>
                  <a:pt x="4" y="92"/>
                </a:cubicBezTo>
                <a:lnTo>
                  <a:pt x="0" y="58"/>
                </a:lnTo>
                <a:close/>
              </a:path>
            </a:pathLst>
          </a:custGeom>
          <a:gradFill rotWithShape="1">
            <a:gsLst>
              <a:gs pos="0">
                <a:schemeClr val="folHlink">
                  <a:alpha val="20000"/>
                </a:schemeClr>
              </a:gs>
              <a:gs pos="100000">
                <a:schemeClr val="folHlink">
                  <a:gamma/>
                  <a:tint val="0"/>
                  <a:invGamma/>
                  <a:alpha val="20000"/>
                </a:schemeClr>
              </a:gs>
            </a:gsLst>
            <a:lin ang="0" scaled="1"/>
          </a:gradFill>
          <a:ln>
            <a:noFill/>
          </a:ln>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defRPr/>
            </a:pPr>
            <a:endParaRPr kumimoji="1" lang="ko-KR" altLang="en-US" sz="1800">
              <a:latin typeface="Arial Unicode MS" pitchFamily="34" charset="-128"/>
              <a:ea typeface="Arial Unicode MS" pitchFamily="34" charset="-128"/>
              <a:cs typeface="+mn-cs"/>
            </a:endParaRPr>
          </a:p>
        </p:txBody>
      </p:sp>
    </p:spTree>
  </p:cSld>
  <p:clrMap bg1="lt1" tx1="dk1" bg2="lt2" tx2="dk2" accent1="accent1" accent2="accent2" accent3="accent3" accent4="accent4" accent5="accent5" accent6="accent6" hlink="hlink" folHlink="folHlink"/>
  <p:sldLayoutIdLst>
    <p:sldLayoutId id="2147483818" r:id="rId1"/>
    <p:sldLayoutId id="2147483811" r:id="rId2"/>
    <p:sldLayoutId id="2147483810" r:id="rId3"/>
    <p:sldLayoutId id="2147483809" r:id="rId4"/>
    <p:sldLayoutId id="2147483808" r:id="rId5"/>
    <p:sldLayoutId id="2147483807" r:id="rId6"/>
    <p:sldLayoutId id="2147483806" r:id="rId7"/>
    <p:sldLayoutId id="2147483805" r:id="rId8"/>
    <p:sldLayoutId id="2147483804" r:id="rId9"/>
    <p:sldLayoutId id="2147483803" r:id="rId10"/>
    <p:sldLayoutId id="2147483802" r:id="rId11"/>
  </p:sldLayoutIdLst>
  <p:timing>
    <p:tnLst>
      <p:par>
        <p:cTn id="1" dur="indefinite" restart="never" nodeType="tmRoot"/>
      </p:par>
    </p:tnLst>
  </p:timing>
  <p:hf hdr="0" ftr="0" dt="0"/>
  <p:txStyles>
    <p:titleStyle>
      <a:lvl1pPr algn="ctr" rtl="0" eaLnBrk="0" fontAlgn="base" hangingPunct="0">
        <a:spcBef>
          <a:spcPct val="0"/>
        </a:spcBef>
        <a:spcAft>
          <a:spcPct val="0"/>
        </a:spcAft>
        <a:defRPr sz="4000" b="1" kern="1200">
          <a:solidFill>
            <a:schemeClr val="folHlink"/>
          </a:solidFill>
          <a:latin typeface="+mj-lt"/>
          <a:ea typeface="+mj-ea"/>
          <a:cs typeface="+mj-cs"/>
        </a:defRPr>
      </a:lvl1pPr>
      <a:lvl2pPr algn="ctr" rtl="0" eaLnBrk="0" fontAlgn="base" hangingPunct="0">
        <a:spcBef>
          <a:spcPct val="0"/>
        </a:spcBef>
        <a:spcAft>
          <a:spcPct val="0"/>
        </a:spcAft>
        <a:defRPr sz="4000" b="1">
          <a:solidFill>
            <a:schemeClr val="folHlink"/>
          </a:solidFill>
          <a:latin typeface="Arial" panose="020B0604020202020204" pitchFamily="34" charset="0"/>
        </a:defRPr>
      </a:lvl2pPr>
      <a:lvl3pPr algn="ctr" rtl="0" eaLnBrk="0" fontAlgn="base" hangingPunct="0">
        <a:spcBef>
          <a:spcPct val="0"/>
        </a:spcBef>
        <a:spcAft>
          <a:spcPct val="0"/>
        </a:spcAft>
        <a:defRPr sz="4000" b="1">
          <a:solidFill>
            <a:schemeClr val="folHlink"/>
          </a:solidFill>
          <a:latin typeface="Arial" panose="020B0604020202020204" pitchFamily="34" charset="0"/>
        </a:defRPr>
      </a:lvl3pPr>
      <a:lvl4pPr algn="ctr" rtl="0" eaLnBrk="0" fontAlgn="base" hangingPunct="0">
        <a:spcBef>
          <a:spcPct val="0"/>
        </a:spcBef>
        <a:spcAft>
          <a:spcPct val="0"/>
        </a:spcAft>
        <a:defRPr sz="4000" b="1">
          <a:solidFill>
            <a:schemeClr val="folHlink"/>
          </a:solidFill>
          <a:latin typeface="Arial" panose="020B0604020202020204" pitchFamily="34" charset="0"/>
        </a:defRPr>
      </a:lvl4pPr>
      <a:lvl5pPr algn="ctr" rtl="0" eaLnBrk="0" fontAlgn="base" hangingPunct="0">
        <a:spcBef>
          <a:spcPct val="0"/>
        </a:spcBef>
        <a:spcAft>
          <a:spcPct val="0"/>
        </a:spcAft>
        <a:defRPr sz="4000" b="1">
          <a:solidFill>
            <a:schemeClr val="folHlink"/>
          </a:solidFill>
          <a:latin typeface="Arial" panose="020B0604020202020204" pitchFamily="34" charset="0"/>
        </a:defRPr>
      </a:lvl5pPr>
      <a:lvl6pPr marL="457200" algn="ctr" rtl="0" fontAlgn="base">
        <a:spcBef>
          <a:spcPct val="0"/>
        </a:spcBef>
        <a:spcAft>
          <a:spcPct val="0"/>
        </a:spcAft>
        <a:defRPr sz="4000" b="1">
          <a:solidFill>
            <a:schemeClr val="folHlink"/>
          </a:solidFill>
          <a:latin typeface="Arial" panose="020B0604020202020204" pitchFamily="34" charset="0"/>
        </a:defRPr>
      </a:lvl6pPr>
      <a:lvl7pPr marL="914400" algn="ctr" rtl="0" fontAlgn="base">
        <a:spcBef>
          <a:spcPct val="0"/>
        </a:spcBef>
        <a:spcAft>
          <a:spcPct val="0"/>
        </a:spcAft>
        <a:defRPr sz="4000" b="1">
          <a:solidFill>
            <a:schemeClr val="folHlink"/>
          </a:solidFill>
          <a:latin typeface="Arial" panose="020B0604020202020204" pitchFamily="34" charset="0"/>
        </a:defRPr>
      </a:lvl7pPr>
      <a:lvl8pPr marL="1371600" algn="ctr" rtl="0" fontAlgn="base">
        <a:spcBef>
          <a:spcPct val="0"/>
        </a:spcBef>
        <a:spcAft>
          <a:spcPct val="0"/>
        </a:spcAft>
        <a:defRPr sz="4000" b="1">
          <a:solidFill>
            <a:schemeClr val="folHlink"/>
          </a:solidFill>
          <a:latin typeface="Arial" panose="020B0604020202020204" pitchFamily="34" charset="0"/>
        </a:defRPr>
      </a:lvl8pPr>
      <a:lvl9pPr marL="1828800" algn="ctr" rtl="0" fontAlgn="base">
        <a:spcBef>
          <a:spcPct val="0"/>
        </a:spcBef>
        <a:spcAft>
          <a:spcPct val="0"/>
        </a:spcAft>
        <a:defRPr sz="4000" b="1">
          <a:solidFill>
            <a:schemeClr val="folHlink"/>
          </a:solidFill>
          <a:latin typeface="Arial" panose="020B0604020202020204" pitchFamily="34" charset="0"/>
        </a:defRPr>
      </a:lvl9pPr>
    </p:titleStyle>
    <p:body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47" name="Rectangle 23"/>
          <p:cNvSpPr>
            <a:spLocks noChangeArrowheads="1"/>
          </p:cNvSpPr>
          <p:nvPr/>
        </p:nvSpPr>
        <p:spPr bwMode="ltGray">
          <a:xfrm>
            <a:off x="0" y="3124200"/>
            <a:ext cx="9144000" cy="3733800"/>
          </a:xfrm>
          <a:prstGeom prst="rect">
            <a:avLst/>
          </a:prstGeom>
          <a:gradFill rotWithShape="1">
            <a:gsLst>
              <a:gs pos="0">
                <a:srgbClr val="96D7F4">
                  <a:gamma/>
                  <a:tint val="0"/>
                  <a:invGamma/>
                  <a:alpha val="0"/>
                </a:srgbClr>
              </a:gs>
              <a:gs pos="100000">
                <a:srgbClr val="96D7F4">
                  <a:alpha val="69000"/>
                </a:srgbClr>
              </a:gs>
            </a:gsLst>
            <a:lin ang="5400000" scaled="1"/>
          </a:gradFill>
          <a:ln>
            <a:noFill/>
          </a:ln>
          <a:effectLst/>
          <a:extLst>
            <a:ext uri="{91240B29-F687-4F45-9708-019B960494DF}"/>
            <a:ext uri="{AF507438-7753-43E0-B8FC-AC1667EBCBE1}"/>
          </a:extLst>
        </p:spPr>
        <p:txBody>
          <a:bodyPr wrap="none" anchor="ctr"/>
          <a:lstStyle/>
          <a:p>
            <a:pPr>
              <a:defRPr/>
            </a:pPr>
            <a:endParaRPr lang="en-US" sz="1800">
              <a:solidFill>
                <a:srgbClr val="000000"/>
              </a:solidFill>
              <a:latin typeface="Arial"/>
              <a:cs typeface="+mn-cs"/>
            </a:endParaRPr>
          </a:p>
        </p:txBody>
      </p:sp>
      <p:sp>
        <p:nvSpPr>
          <p:cNvPr id="51301" name="Freeform 101"/>
          <p:cNvSpPr>
            <a:spLocks/>
          </p:cNvSpPr>
          <p:nvPr/>
        </p:nvSpPr>
        <p:spPr bwMode="ltGray">
          <a:xfrm>
            <a:off x="-9525" y="5348288"/>
            <a:ext cx="9153525" cy="1509712"/>
          </a:xfrm>
          <a:custGeom>
            <a:avLst/>
            <a:gdLst>
              <a:gd name="connsiteX0" fmla="*/ 8 w 5766"/>
              <a:gd name="connsiteY0" fmla="*/ 1000 h 1327"/>
              <a:gd name="connsiteX1" fmla="*/ 1778 w 5766"/>
              <a:gd name="connsiteY1" fmla="*/ 1072 h 1327"/>
              <a:gd name="connsiteX2" fmla="*/ 5760 w 5766"/>
              <a:gd name="connsiteY2" fmla="*/ 1122 h 1327"/>
              <a:gd name="connsiteX3" fmla="*/ 5766 w 5766"/>
              <a:gd name="connsiteY3" fmla="*/ 0 h 1327"/>
              <a:gd name="connsiteX4" fmla="*/ 1764 w 5766"/>
              <a:gd name="connsiteY4" fmla="*/ 1032 h 1327"/>
              <a:gd name="connsiteX5" fmla="*/ 0 w 5766"/>
              <a:gd name="connsiteY5" fmla="*/ 720 h 1327"/>
              <a:gd name="connsiteX6" fmla="*/ 0 w 5766"/>
              <a:gd name="connsiteY6" fmla="*/ 1008 h 1327"/>
              <a:gd name="connsiteX0" fmla="*/ 8 w 5766"/>
              <a:gd name="connsiteY0" fmla="*/ 1000 h 1289"/>
              <a:gd name="connsiteX1" fmla="*/ 5760 w 5766"/>
              <a:gd name="connsiteY1" fmla="*/ 1122 h 1289"/>
              <a:gd name="connsiteX2" fmla="*/ 5766 w 5766"/>
              <a:gd name="connsiteY2" fmla="*/ 0 h 1289"/>
              <a:gd name="connsiteX3" fmla="*/ 1764 w 5766"/>
              <a:gd name="connsiteY3" fmla="*/ 1032 h 1289"/>
              <a:gd name="connsiteX4" fmla="*/ 0 w 5766"/>
              <a:gd name="connsiteY4" fmla="*/ 720 h 1289"/>
              <a:gd name="connsiteX5" fmla="*/ 0 w 5766"/>
              <a:gd name="connsiteY5" fmla="*/ 1008 h 1289"/>
              <a:gd name="connsiteX0" fmla="*/ 8 w 5766"/>
              <a:gd name="connsiteY0" fmla="*/ 1000 h 1122"/>
              <a:gd name="connsiteX1" fmla="*/ 5760 w 5766"/>
              <a:gd name="connsiteY1" fmla="*/ 1122 h 1122"/>
              <a:gd name="connsiteX2" fmla="*/ 5766 w 5766"/>
              <a:gd name="connsiteY2" fmla="*/ 0 h 1122"/>
              <a:gd name="connsiteX3" fmla="*/ 1764 w 5766"/>
              <a:gd name="connsiteY3" fmla="*/ 1032 h 1122"/>
              <a:gd name="connsiteX4" fmla="*/ 0 w 5766"/>
              <a:gd name="connsiteY4" fmla="*/ 720 h 1122"/>
              <a:gd name="connsiteX5" fmla="*/ 0 w 5766"/>
              <a:gd name="connsiteY5" fmla="*/ 1008 h 1122"/>
              <a:gd name="connsiteX0" fmla="*/ 8 w 5766"/>
              <a:gd name="connsiteY0" fmla="*/ 1000 h 1134"/>
              <a:gd name="connsiteX1" fmla="*/ 5760 w 5766"/>
              <a:gd name="connsiteY1" fmla="*/ 1122 h 1134"/>
              <a:gd name="connsiteX2" fmla="*/ 5766 w 5766"/>
              <a:gd name="connsiteY2" fmla="*/ 0 h 1134"/>
              <a:gd name="connsiteX3" fmla="*/ 1764 w 5766"/>
              <a:gd name="connsiteY3" fmla="*/ 1032 h 1134"/>
              <a:gd name="connsiteX4" fmla="*/ 0 w 5766"/>
              <a:gd name="connsiteY4" fmla="*/ 720 h 1134"/>
              <a:gd name="connsiteX5" fmla="*/ 0 w 5766"/>
              <a:gd name="connsiteY5" fmla="*/ 1134 h 1134"/>
              <a:gd name="connsiteX0" fmla="*/ 8 w 5766"/>
              <a:gd name="connsiteY0" fmla="*/ 1000 h 1134"/>
              <a:gd name="connsiteX1" fmla="*/ 5760 w 5766"/>
              <a:gd name="connsiteY1" fmla="*/ 1122 h 1134"/>
              <a:gd name="connsiteX2" fmla="*/ 5766 w 5766"/>
              <a:gd name="connsiteY2" fmla="*/ 0 h 1134"/>
              <a:gd name="connsiteX3" fmla="*/ 1764 w 5766"/>
              <a:gd name="connsiteY3" fmla="*/ 1032 h 1134"/>
              <a:gd name="connsiteX4" fmla="*/ 0 w 5766"/>
              <a:gd name="connsiteY4" fmla="*/ 720 h 1134"/>
              <a:gd name="connsiteX5" fmla="*/ 0 w 5766"/>
              <a:gd name="connsiteY5" fmla="*/ 1134 h 1134"/>
              <a:gd name="connsiteX0" fmla="*/ 638 w 5766"/>
              <a:gd name="connsiteY0" fmla="*/ 1126 h 1134"/>
              <a:gd name="connsiteX1" fmla="*/ 5760 w 5766"/>
              <a:gd name="connsiteY1" fmla="*/ 1122 h 1134"/>
              <a:gd name="connsiteX2" fmla="*/ 5766 w 5766"/>
              <a:gd name="connsiteY2" fmla="*/ 0 h 1134"/>
              <a:gd name="connsiteX3" fmla="*/ 1764 w 5766"/>
              <a:gd name="connsiteY3" fmla="*/ 1032 h 1134"/>
              <a:gd name="connsiteX4" fmla="*/ 0 w 5766"/>
              <a:gd name="connsiteY4" fmla="*/ 720 h 1134"/>
              <a:gd name="connsiteX5" fmla="*/ 0 w 5766"/>
              <a:gd name="connsiteY5" fmla="*/ 1134 h 1134"/>
              <a:gd name="connsiteX0" fmla="*/ 5760 w 5766"/>
              <a:gd name="connsiteY0" fmla="*/ 1122 h 1134"/>
              <a:gd name="connsiteX1" fmla="*/ 5766 w 5766"/>
              <a:gd name="connsiteY1" fmla="*/ 0 h 1134"/>
              <a:gd name="connsiteX2" fmla="*/ 1764 w 5766"/>
              <a:gd name="connsiteY2" fmla="*/ 1032 h 1134"/>
              <a:gd name="connsiteX3" fmla="*/ 0 w 5766"/>
              <a:gd name="connsiteY3" fmla="*/ 720 h 1134"/>
              <a:gd name="connsiteX4" fmla="*/ 0 w 5766"/>
              <a:gd name="connsiteY4" fmla="*/ 1134 h 1134"/>
              <a:gd name="connsiteX0" fmla="*/ 5760 w 5766"/>
              <a:gd name="connsiteY0" fmla="*/ 1122 h 1134"/>
              <a:gd name="connsiteX1" fmla="*/ 5766 w 5766"/>
              <a:gd name="connsiteY1" fmla="*/ 0 h 1134"/>
              <a:gd name="connsiteX2" fmla="*/ 1764 w 5766"/>
              <a:gd name="connsiteY2" fmla="*/ 1032 h 1134"/>
              <a:gd name="connsiteX3" fmla="*/ 0 w 5766"/>
              <a:gd name="connsiteY3" fmla="*/ 720 h 1134"/>
              <a:gd name="connsiteX4" fmla="*/ 0 w 5766"/>
              <a:gd name="connsiteY4" fmla="*/ 1134 h 1134"/>
              <a:gd name="connsiteX0" fmla="*/ 5760 w 5766"/>
              <a:gd name="connsiteY0" fmla="*/ 1038 h 1054"/>
              <a:gd name="connsiteX1" fmla="*/ 5766 w 5766"/>
              <a:gd name="connsiteY1" fmla="*/ 0 h 1054"/>
              <a:gd name="connsiteX2" fmla="*/ 1764 w 5766"/>
              <a:gd name="connsiteY2" fmla="*/ 948 h 1054"/>
              <a:gd name="connsiteX3" fmla="*/ 0 w 5766"/>
              <a:gd name="connsiteY3" fmla="*/ 636 h 1054"/>
              <a:gd name="connsiteX4" fmla="*/ 0 w 5766"/>
              <a:gd name="connsiteY4" fmla="*/ 1050 h 1054"/>
              <a:gd name="connsiteX0" fmla="*/ 5760 w 5766"/>
              <a:gd name="connsiteY0" fmla="*/ 1038 h 1054"/>
              <a:gd name="connsiteX1" fmla="*/ 5766 w 5766"/>
              <a:gd name="connsiteY1" fmla="*/ 0 h 1054"/>
              <a:gd name="connsiteX2" fmla="*/ 1764 w 5766"/>
              <a:gd name="connsiteY2" fmla="*/ 948 h 1054"/>
              <a:gd name="connsiteX3" fmla="*/ 0 w 5766"/>
              <a:gd name="connsiteY3" fmla="*/ 636 h 1054"/>
              <a:gd name="connsiteX4" fmla="*/ 0 w 5766"/>
              <a:gd name="connsiteY4" fmla="*/ 1050 h 1054"/>
              <a:gd name="connsiteX0" fmla="*/ 5760 w 5766"/>
              <a:gd name="connsiteY0" fmla="*/ 1038 h 1054"/>
              <a:gd name="connsiteX1" fmla="*/ 5766 w 5766"/>
              <a:gd name="connsiteY1" fmla="*/ 0 h 1054"/>
              <a:gd name="connsiteX2" fmla="*/ 1764 w 5766"/>
              <a:gd name="connsiteY2" fmla="*/ 948 h 1054"/>
              <a:gd name="connsiteX3" fmla="*/ 0 w 5766"/>
              <a:gd name="connsiteY3" fmla="*/ 636 h 1054"/>
              <a:gd name="connsiteX4" fmla="*/ 0 w 5766"/>
              <a:gd name="connsiteY4" fmla="*/ 1050 h 1054"/>
              <a:gd name="connsiteX0" fmla="*/ 5760 w 5766"/>
              <a:gd name="connsiteY0" fmla="*/ 1038 h 1054"/>
              <a:gd name="connsiteX1" fmla="*/ 5766 w 5766"/>
              <a:gd name="connsiteY1" fmla="*/ 0 h 1054"/>
              <a:gd name="connsiteX2" fmla="*/ 1764 w 5766"/>
              <a:gd name="connsiteY2" fmla="*/ 948 h 1054"/>
              <a:gd name="connsiteX3" fmla="*/ 0 w 5766"/>
              <a:gd name="connsiteY3" fmla="*/ 636 h 1054"/>
              <a:gd name="connsiteX4" fmla="*/ 0 w 5766"/>
              <a:gd name="connsiteY4" fmla="*/ 1050 h 1054"/>
              <a:gd name="connsiteX0" fmla="*/ 5760 w 5766"/>
              <a:gd name="connsiteY0" fmla="*/ 1038 h 1054"/>
              <a:gd name="connsiteX1" fmla="*/ 5766 w 5766"/>
              <a:gd name="connsiteY1" fmla="*/ 0 h 1054"/>
              <a:gd name="connsiteX2" fmla="*/ 1764 w 5766"/>
              <a:gd name="connsiteY2" fmla="*/ 948 h 1054"/>
              <a:gd name="connsiteX3" fmla="*/ 0 w 5766"/>
              <a:gd name="connsiteY3" fmla="*/ 636 h 1054"/>
              <a:gd name="connsiteX4" fmla="*/ 0 w 5766"/>
              <a:gd name="connsiteY4" fmla="*/ 1050 h 1054"/>
              <a:gd name="connsiteX0" fmla="*/ 5760 w 5766"/>
              <a:gd name="connsiteY0" fmla="*/ 1038 h 1054"/>
              <a:gd name="connsiteX1" fmla="*/ 5766 w 5766"/>
              <a:gd name="connsiteY1" fmla="*/ 0 h 1054"/>
              <a:gd name="connsiteX2" fmla="*/ 1764 w 5766"/>
              <a:gd name="connsiteY2" fmla="*/ 948 h 1054"/>
              <a:gd name="connsiteX3" fmla="*/ 0 w 5766"/>
              <a:gd name="connsiteY3" fmla="*/ 636 h 1054"/>
              <a:gd name="connsiteX4" fmla="*/ 0 w 5766"/>
              <a:gd name="connsiteY4" fmla="*/ 1050 h 1054"/>
              <a:gd name="connsiteX0" fmla="*/ 5760 w 5766"/>
              <a:gd name="connsiteY0" fmla="*/ 1038 h 1054"/>
              <a:gd name="connsiteX1" fmla="*/ 5766 w 5766"/>
              <a:gd name="connsiteY1" fmla="*/ 0 h 1054"/>
              <a:gd name="connsiteX2" fmla="*/ 1764 w 5766"/>
              <a:gd name="connsiteY2" fmla="*/ 948 h 1054"/>
              <a:gd name="connsiteX3" fmla="*/ 0 w 5766"/>
              <a:gd name="connsiteY3" fmla="*/ 636 h 1054"/>
              <a:gd name="connsiteX4" fmla="*/ 0 w 5766"/>
              <a:gd name="connsiteY4" fmla="*/ 1050 h 1054"/>
              <a:gd name="connsiteX0" fmla="*/ 5760 w 5766"/>
              <a:gd name="connsiteY0" fmla="*/ 1038 h 1054"/>
              <a:gd name="connsiteX1" fmla="*/ 5766 w 5766"/>
              <a:gd name="connsiteY1" fmla="*/ 0 h 1054"/>
              <a:gd name="connsiteX2" fmla="*/ 1764 w 5766"/>
              <a:gd name="connsiteY2" fmla="*/ 948 h 1054"/>
              <a:gd name="connsiteX3" fmla="*/ 0 w 5766"/>
              <a:gd name="connsiteY3" fmla="*/ 636 h 1054"/>
              <a:gd name="connsiteX4" fmla="*/ 0 w 5766"/>
              <a:gd name="connsiteY4" fmla="*/ 1050 h 1054"/>
              <a:gd name="connsiteX0" fmla="*/ 5760 w 5766"/>
              <a:gd name="connsiteY0" fmla="*/ 1038 h 1050"/>
              <a:gd name="connsiteX1" fmla="*/ 5766 w 5766"/>
              <a:gd name="connsiteY1" fmla="*/ 0 h 1050"/>
              <a:gd name="connsiteX2" fmla="*/ 1764 w 5766"/>
              <a:gd name="connsiteY2" fmla="*/ 948 h 1050"/>
              <a:gd name="connsiteX3" fmla="*/ 0 w 5766"/>
              <a:gd name="connsiteY3" fmla="*/ 636 h 1050"/>
              <a:gd name="connsiteX4" fmla="*/ 0 w 5766"/>
              <a:gd name="connsiteY4" fmla="*/ 1050 h 1050"/>
              <a:gd name="connsiteX0" fmla="*/ 5760 w 5766"/>
              <a:gd name="connsiteY0" fmla="*/ 907 h 919"/>
              <a:gd name="connsiteX1" fmla="*/ 5766 w 5766"/>
              <a:gd name="connsiteY1" fmla="*/ 0 h 919"/>
              <a:gd name="connsiteX2" fmla="*/ 1764 w 5766"/>
              <a:gd name="connsiteY2" fmla="*/ 817 h 919"/>
              <a:gd name="connsiteX3" fmla="*/ 0 w 5766"/>
              <a:gd name="connsiteY3" fmla="*/ 505 h 919"/>
              <a:gd name="connsiteX4" fmla="*/ 0 w 5766"/>
              <a:gd name="connsiteY4" fmla="*/ 919 h 919"/>
              <a:gd name="connsiteX0" fmla="*/ 5760 w 5766"/>
              <a:gd name="connsiteY0" fmla="*/ 907 h 919"/>
              <a:gd name="connsiteX1" fmla="*/ 5766 w 5766"/>
              <a:gd name="connsiteY1" fmla="*/ 0 h 919"/>
              <a:gd name="connsiteX2" fmla="*/ 1764 w 5766"/>
              <a:gd name="connsiteY2" fmla="*/ 817 h 919"/>
              <a:gd name="connsiteX3" fmla="*/ 0 w 5766"/>
              <a:gd name="connsiteY3" fmla="*/ 505 h 919"/>
              <a:gd name="connsiteX4" fmla="*/ 0 w 5766"/>
              <a:gd name="connsiteY4" fmla="*/ 919 h 9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66" h="919">
                <a:moveTo>
                  <a:pt x="5760" y="907"/>
                </a:moveTo>
                <a:cubicBezTo>
                  <a:pt x="5762" y="605"/>
                  <a:pt x="5764" y="302"/>
                  <a:pt x="5766" y="0"/>
                </a:cubicBezTo>
                <a:cubicBezTo>
                  <a:pt x="5231" y="225"/>
                  <a:pt x="3742" y="745"/>
                  <a:pt x="1764" y="817"/>
                </a:cubicBezTo>
                <a:cubicBezTo>
                  <a:pt x="857" y="873"/>
                  <a:pt x="116" y="529"/>
                  <a:pt x="0" y="505"/>
                </a:cubicBezTo>
                <a:lnTo>
                  <a:pt x="0" y="919"/>
                </a:lnTo>
              </a:path>
            </a:pathLst>
          </a:custGeom>
          <a:solidFill>
            <a:srgbClr val="FFFFFF"/>
          </a:solidFill>
          <a:ln w="9525" cap="flat" cmpd="sng">
            <a:noFill/>
            <a:prstDash val="solid"/>
            <a:round/>
            <a:headEnd/>
            <a:tailEnd/>
          </a:ln>
          <a:effectLst/>
        </p:spPr>
        <p:txBody>
          <a:bodyPr/>
          <a:lstStyle/>
          <a:p>
            <a:pPr>
              <a:defRPr/>
            </a:pPr>
            <a:endParaRPr kumimoji="1" lang="ko-KR" altLang="en-US" sz="1800" dirty="0">
              <a:solidFill>
                <a:srgbClr val="000000"/>
              </a:solidFill>
              <a:latin typeface="Arial"/>
              <a:cs typeface="Arial Unicode MS" pitchFamily="50" charset="-127"/>
            </a:endParaRPr>
          </a:p>
        </p:txBody>
      </p:sp>
      <p:sp>
        <p:nvSpPr>
          <p:cNvPr id="11" name="Freeform 101"/>
          <p:cNvSpPr>
            <a:spLocks/>
          </p:cNvSpPr>
          <p:nvPr/>
        </p:nvSpPr>
        <p:spPr bwMode="gray">
          <a:xfrm>
            <a:off x="-9525" y="5711825"/>
            <a:ext cx="9172575" cy="1165225"/>
          </a:xfrm>
          <a:custGeom>
            <a:avLst/>
            <a:gdLst>
              <a:gd name="T0" fmla="*/ 9164638 w 5778"/>
              <a:gd name="T1" fmla="*/ 1162598 h 887"/>
              <a:gd name="T2" fmla="*/ 9172575 w 5778"/>
              <a:gd name="T3" fmla="*/ 0 h 887"/>
              <a:gd name="T4" fmla="*/ 2800350 w 5778"/>
              <a:gd name="T5" fmla="*/ 1031231 h 887"/>
              <a:gd name="T6" fmla="*/ 0 w 5778"/>
              <a:gd name="T7" fmla="*/ 621366 h 887"/>
              <a:gd name="T8" fmla="*/ 0 w 5778"/>
              <a:gd name="T9" fmla="*/ 1165225 h 887"/>
              <a:gd name="T10" fmla="*/ 0 60000 65536"/>
              <a:gd name="T11" fmla="*/ 0 60000 65536"/>
              <a:gd name="T12" fmla="*/ 0 60000 65536"/>
              <a:gd name="T13" fmla="*/ 0 60000 65536"/>
              <a:gd name="T14" fmla="*/ 0 60000 65536"/>
              <a:gd name="T15" fmla="*/ 0 w 5778"/>
              <a:gd name="T16" fmla="*/ 0 h 887"/>
              <a:gd name="T17" fmla="*/ 5778 w 5778"/>
              <a:gd name="T18" fmla="*/ 887 h 887"/>
            </a:gdLst>
            <a:ahLst/>
            <a:cxnLst>
              <a:cxn ang="T10">
                <a:pos x="T0" y="T1"/>
              </a:cxn>
              <a:cxn ang="T11">
                <a:pos x="T2" y="T3"/>
              </a:cxn>
              <a:cxn ang="T12">
                <a:pos x="T4" y="T5"/>
              </a:cxn>
              <a:cxn ang="T13">
                <a:pos x="T6" y="T7"/>
              </a:cxn>
              <a:cxn ang="T14">
                <a:pos x="T8" y="T9"/>
              </a:cxn>
            </a:cxnLst>
            <a:rect l="T15" t="T16" r="T17" b="T18"/>
            <a:pathLst>
              <a:path w="5778" h="887">
                <a:moveTo>
                  <a:pt x="5773" y="885"/>
                </a:moveTo>
                <a:cubicBezTo>
                  <a:pt x="5775" y="590"/>
                  <a:pt x="5776" y="295"/>
                  <a:pt x="5778" y="0"/>
                </a:cubicBezTo>
                <a:cubicBezTo>
                  <a:pt x="5168" y="204"/>
                  <a:pt x="3742" y="713"/>
                  <a:pt x="1764" y="785"/>
                </a:cubicBezTo>
                <a:cubicBezTo>
                  <a:pt x="857" y="841"/>
                  <a:pt x="116" y="497"/>
                  <a:pt x="0" y="473"/>
                </a:cubicBezTo>
                <a:lnTo>
                  <a:pt x="0" y="887"/>
                </a:lnTo>
              </a:path>
            </a:pathLst>
          </a:custGeom>
          <a:gradFill rotWithShape="1">
            <a:gsLst>
              <a:gs pos="0">
                <a:schemeClr val="folHlink"/>
              </a:gs>
              <a:gs pos="100000">
                <a:schemeClr val="accent1"/>
              </a:gs>
            </a:gsLst>
            <a:lin ang="0" scaled="1"/>
          </a:gradFill>
          <a:ln>
            <a:noFill/>
          </a:ln>
          <a:extLst>
            <a:ext uri="{91240B29-F687-4F45-9708-019B960494DF}"/>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defRPr/>
            </a:pPr>
            <a:endParaRPr kumimoji="1" lang="ko-KR" altLang="en-US" sz="1800">
              <a:solidFill>
                <a:srgbClr val="000000"/>
              </a:solidFill>
              <a:latin typeface="Arial Unicode MS" pitchFamily="34" charset="-128"/>
              <a:ea typeface="Arial Unicode MS" pitchFamily="34" charset="-128"/>
              <a:cs typeface="+mn-cs"/>
            </a:endParaRPr>
          </a:p>
        </p:txBody>
      </p:sp>
      <p:sp>
        <p:nvSpPr>
          <p:cNvPr id="12" name="Freeform 92"/>
          <p:cNvSpPr>
            <a:spLocks/>
          </p:cNvSpPr>
          <p:nvPr/>
        </p:nvSpPr>
        <p:spPr bwMode="ltGray">
          <a:xfrm>
            <a:off x="0" y="5953125"/>
            <a:ext cx="9169400" cy="785813"/>
          </a:xfrm>
          <a:custGeom>
            <a:avLst/>
            <a:gdLst/>
            <a:ahLst/>
            <a:cxnLst>
              <a:cxn ang="0">
                <a:pos x="0" y="58"/>
              </a:cxn>
              <a:cxn ang="0">
                <a:pos x="1584" y="586"/>
              </a:cxn>
              <a:cxn ang="0">
                <a:pos x="5768" y="0"/>
              </a:cxn>
              <a:cxn ang="0">
                <a:pos x="5776" y="32"/>
              </a:cxn>
              <a:cxn ang="0">
                <a:pos x="1584" y="598"/>
              </a:cxn>
              <a:cxn ang="0">
                <a:pos x="4" y="92"/>
              </a:cxn>
              <a:cxn ang="0">
                <a:pos x="0" y="58"/>
              </a:cxn>
            </a:cxnLst>
            <a:rect l="0" t="0" r="r" b="b"/>
            <a:pathLst>
              <a:path w="5776" h="616">
                <a:moveTo>
                  <a:pt x="0" y="58"/>
                </a:moveTo>
                <a:cubicBezTo>
                  <a:pt x="116" y="98"/>
                  <a:pt x="606" y="574"/>
                  <a:pt x="1584" y="586"/>
                </a:cubicBezTo>
                <a:cubicBezTo>
                  <a:pt x="2562" y="598"/>
                  <a:pt x="4364" y="324"/>
                  <a:pt x="5768" y="0"/>
                </a:cubicBezTo>
                <a:lnTo>
                  <a:pt x="5776" y="32"/>
                </a:lnTo>
                <a:cubicBezTo>
                  <a:pt x="4336" y="356"/>
                  <a:pt x="2550" y="616"/>
                  <a:pt x="1584" y="598"/>
                </a:cubicBezTo>
                <a:cubicBezTo>
                  <a:pt x="618" y="580"/>
                  <a:pt x="152" y="157"/>
                  <a:pt x="4" y="92"/>
                </a:cubicBezTo>
                <a:lnTo>
                  <a:pt x="0" y="58"/>
                </a:lnTo>
                <a:close/>
              </a:path>
            </a:pathLst>
          </a:custGeom>
          <a:solidFill>
            <a:schemeClr val="accent1">
              <a:lumMod val="20000"/>
              <a:lumOff val="80000"/>
              <a:alpha val="80000"/>
            </a:schemeClr>
          </a:solidFill>
          <a:ln w="9525" cap="flat" cmpd="sng">
            <a:noFill/>
            <a:prstDash val="solid"/>
            <a:round/>
            <a:headEnd/>
            <a:tailEnd/>
          </a:ln>
          <a:effectLst/>
        </p:spPr>
        <p:txBody>
          <a:bodyPr/>
          <a:lstStyle/>
          <a:p>
            <a:pPr>
              <a:defRPr/>
            </a:pPr>
            <a:endParaRPr kumimoji="1" lang="ko-KR" altLang="en-US" sz="1800" dirty="0">
              <a:solidFill>
                <a:srgbClr val="000000"/>
              </a:solidFill>
              <a:latin typeface="Arial"/>
              <a:cs typeface="Arial Unicode MS" pitchFamily="50" charset="-127"/>
            </a:endParaRP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ext uri="{91240B29-F687-4F45-9708-019B960494DF}"/>
            <a:ext uri="{AF507438-7753-43E0-B8FC-AC1667EBCBE1}"/>
          </a:extLst>
        </p:spPr>
        <p:txBody>
          <a:bodyPr vert="horz" wrap="square" lIns="91440" tIns="45720" rIns="91440" bIns="45720" numCol="1" anchor="t" anchorCtr="0" compatLnSpc="1">
            <a:prstTxWarp prst="textNoShape">
              <a:avLst/>
            </a:prstTxWarp>
          </a:bodyPr>
          <a:lstStyle>
            <a:lvl1pPr>
              <a:defRPr sz="1400">
                <a:solidFill>
                  <a:srgbClr val="000000"/>
                </a:solidFill>
                <a:latin typeface="Arial"/>
                <a:cs typeface="+mn-cs"/>
              </a:defRPr>
            </a:lvl1pPr>
          </a:lstStyle>
          <a:p>
            <a:pPr>
              <a:defRPr/>
            </a:pPr>
            <a:endParaRPr lang="en-US" alt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ext uri="{91240B29-F687-4F45-9708-019B960494DF}"/>
            <a:ext uri="{AF507438-7753-43E0-B8FC-AC1667EBCBE1}"/>
          </a:extLst>
        </p:spPr>
        <p:txBody>
          <a:bodyPr vert="horz" wrap="square" lIns="91440" tIns="45720" rIns="91440" bIns="45720" numCol="1" anchor="t" anchorCtr="0" compatLnSpc="1">
            <a:prstTxWarp prst="textNoShape">
              <a:avLst/>
            </a:prstTxWarp>
          </a:bodyPr>
          <a:lstStyle>
            <a:lvl1pPr algn="ctr">
              <a:defRPr sz="1400">
                <a:solidFill>
                  <a:srgbClr val="000000"/>
                </a:solidFill>
                <a:latin typeface="Arial"/>
                <a:cs typeface="+mn-cs"/>
              </a:defRPr>
            </a:lvl1pPr>
          </a:lstStyle>
          <a:p>
            <a:pPr>
              <a:defRPr/>
            </a:pPr>
            <a:endParaRPr lang="en-US" alt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ext uri="{91240B29-F687-4F45-9708-019B960494DF}"/>
            <a:ext uri="{AF507438-7753-43E0-B8FC-AC1667EBCBE1}"/>
          </a:extLst>
        </p:spPr>
        <p:txBody>
          <a:bodyPr vert="horz" wrap="square" lIns="91440" tIns="45720" rIns="91440" bIns="45720" numCol="1" anchor="t" anchorCtr="0" compatLnSpc="1">
            <a:prstTxWarp prst="textNoShape">
              <a:avLst/>
            </a:prstTxWarp>
          </a:bodyPr>
          <a:lstStyle>
            <a:lvl1pPr algn="r">
              <a:defRPr sz="1400">
                <a:solidFill>
                  <a:srgbClr val="000000"/>
                </a:solidFill>
                <a:latin typeface="Arial"/>
                <a:cs typeface="+mn-cs"/>
              </a:defRPr>
            </a:lvl1pPr>
          </a:lstStyle>
          <a:p>
            <a:pPr>
              <a:defRPr/>
            </a:pPr>
            <a:fld id="{B1E41A89-0C06-45AD-B42D-F4A2BA78D05C}" type="slidenum">
              <a:rPr lang="en-US" altLang="en-US"/>
              <a:pPr>
                <a:defRPr/>
              </a:pPr>
              <a:t>‹#›</a:t>
            </a:fld>
            <a:endParaRPr lang="en-US" altLang="en-US"/>
          </a:p>
        </p:txBody>
      </p:sp>
      <p:sp>
        <p:nvSpPr>
          <p:cNvPr id="62473" name="Rectangle 2"/>
          <p:cNvSpPr>
            <a:spLocks noGrp="1" noChangeArrowheads="1"/>
          </p:cNvSpPr>
          <p:nvPr>
            <p:ph type="title"/>
          </p:nvPr>
        </p:nvSpPr>
        <p:spPr bwMode="auto">
          <a:xfrm>
            <a:off x="457200" y="228600"/>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62474"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Tree>
  </p:cSld>
  <p:clrMap bg1="lt1" tx1="dk1" bg2="lt2" tx2="dk2" accent1="accent1" accent2="accent2" accent3="accent3" accent4="accent4" accent5="accent5" accent6="accent6" hlink="hlink" folHlink="folHlink"/>
  <p:sldLayoutIdLst>
    <p:sldLayoutId id="2147483819" r:id="rId1"/>
    <p:sldLayoutId id="2147483820" r:id="rId2"/>
    <p:sldLayoutId id="2147483821" r:id="rId3"/>
    <p:sldLayoutId id="2147483822" r:id="rId4"/>
    <p:sldLayoutId id="2147483823" r:id="rId5"/>
    <p:sldLayoutId id="2147483824" r:id="rId6"/>
    <p:sldLayoutId id="2147483825" r:id="rId7"/>
    <p:sldLayoutId id="2147483826" r:id="rId8"/>
    <p:sldLayoutId id="2147483827" r:id="rId9"/>
    <p:sldLayoutId id="2147483828" r:id="rId10"/>
    <p:sldLayoutId id="2147483829" r:id="rId11"/>
    <p:sldLayoutId id="2147483830" r:id="rId12"/>
  </p:sldLayoutIdLst>
  <p:timing>
    <p:tnLst>
      <p:par>
        <p:cTn id="1" dur="indefinite" restart="never" nodeType="tmRoot"/>
      </p:par>
    </p:tnLst>
  </p:timing>
  <p:hf hdr="0" ftr="0" dt="0"/>
  <p:txStyles>
    <p:titleStyle>
      <a:lvl1pPr algn="ctr" rtl="0" fontAlgn="base">
        <a:spcBef>
          <a:spcPct val="0"/>
        </a:spcBef>
        <a:spcAft>
          <a:spcPct val="0"/>
        </a:spcAft>
        <a:defRPr sz="4000" b="1" kern="1200">
          <a:solidFill>
            <a:schemeClr val="tx2"/>
          </a:solidFill>
          <a:latin typeface="+mj-lt"/>
          <a:ea typeface="+mj-ea"/>
          <a:cs typeface="+mj-cs"/>
        </a:defRPr>
      </a:lvl1pPr>
      <a:lvl2pPr algn="ctr" rtl="0" fontAlgn="base">
        <a:spcBef>
          <a:spcPct val="0"/>
        </a:spcBef>
        <a:spcAft>
          <a:spcPct val="0"/>
        </a:spcAft>
        <a:defRPr sz="4000" b="1">
          <a:solidFill>
            <a:schemeClr val="tx2"/>
          </a:solidFill>
          <a:latin typeface="Arial" panose="020B0604020202020204" pitchFamily="34" charset="0"/>
        </a:defRPr>
      </a:lvl2pPr>
      <a:lvl3pPr algn="ctr" rtl="0" fontAlgn="base">
        <a:spcBef>
          <a:spcPct val="0"/>
        </a:spcBef>
        <a:spcAft>
          <a:spcPct val="0"/>
        </a:spcAft>
        <a:defRPr sz="4000" b="1">
          <a:solidFill>
            <a:schemeClr val="tx2"/>
          </a:solidFill>
          <a:latin typeface="Arial" panose="020B0604020202020204" pitchFamily="34" charset="0"/>
        </a:defRPr>
      </a:lvl3pPr>
      <a:lvl4pPr algn="ctr" rtl="0" fontAlgn="base">
        <a:spcBef>
          <a:spcPct val="0"/>
        </a:spcBef>
        <a:spcAft>
          <a:spcPct val="0"/>
        </a:spcAft>
        <a:defRPr sz="4000" b="1">
          <a:solidFill>
            <a:schemeClr val="tx2"/>
          </a:solidFill>
          <a:latin typeface="Arial" panose="020B0604020202020204" pitchFamily="34" charset="0"/>
        </a:defRPr>
      </a:lvl4pPr>
      <a:lvl5pPr algn="ctr" rtl="0" fontAlgn="base">
        <a:spcBef>
          <a:spcPct val="0"/>
        </a:spcBef>
        <a:spcAft>
          <a:spcPct val="0"/>
        </a:spcAft>
        <a:defRPr sz="4000" b="1">
          <a:solidFill>
            <a:schemeClr val="tx2"/>
          </a:solidFill>
          <a:latin typeface="Arial" panose="020B0604020202020204" pitchFamily="34" charset="0"/>
        </a:defRPr>
      </a:lvl5pPr>
      <a:lvl6pPr marL="457200" algn="ctr" rtl="0" eaLnBrk="1" fontAlgn="base" hangingPunct="1">
        <a:spcBef>
          <a:spcPct val="0"/>
        </a:spcBef>
        <a:spcAft>
          <a:spcPct val="0"/>
        </a:spcAft>
        <a:defRPr sz="4000" b="1">
          <a:solidFill>
            <a:schemeClr val="tx2"/>
          </a:solidFill>
          <a:latin typeface="Arial" panose="020B0604020202020204" pitchFamily="34" charset="0"/>
        </a:defRPr>
      </a:lvl6pPr>
      <a:lvl7pPr marL="914400" algn="ctr" rtl="0" eaLnBrk="1" fontAlgn="base" hangingPunct="1">
        <a:spcBef>
          <a:spcPct val="0"/>
        </a:spcBef>
        <a:spcAft>
          <a:spcPct val="0"/>
        </a:spcAft>
        <a:defRPr sz="4000" b="1">
          <a:solidFill>
            <a:schemeClr val="tx2"/>
          </a:solidFill>
          <a:latin typeface="Arial" panose="020B0604020202020204" pitchFamily="34" charset="0"/>
        </a:defRPr>
      </a:lvl7pPr>
      <a:lvl8pPr marL="1371600" algn="ctr" rtl="0" eaLnBrk="1" fontAlgn="base" hangingPunct="1">
        <a:spcBef>
          <a:spcPct val="0"/>
        </a:spcBef>
        <a:spcAft>
          <a:spcPct val="0"/>
        </a:spcAft>
        <a:defRPr sz="4000" b="1">
          <a:solidFill>
            <a:schemeClr val="tx2"/>
          </a:solidFill>
          <a:latin typeface="Arial" panose="020B0604020202020204" pitchFamily="34" charset="0"/>
        </a:defRPr>
      </a:lvl8pPr>
      <a:lvl9pPr marL="1828800" algn="ctr" rtl="0" eaLnBrk="1" fontAlgn="base" hangingPunct="1">
        <a:spcBef>
          <a:spcPct val="0"/>
        </a:spcBef>
        <a:spcAft>
          <a:spcPct val="0"/>
        </a:spcAft>
        <a:defRPr sz="4000" b="1">
          <a:solidFill>
            <a:schemeClr val="tx2"/>
          </a:solidFill>
          <a:latin typeface="Arial" panose="020B0604020202020204" pitchFamily="34" charset="0"/>
        </a:defRPr>
      </a:lvl9pPr>
    </p:titleStyle>
    <p:bodyStyle>
      <a:lvl1pPr marL="342900" indent="-342900" algn="l" rtl="0" fontAlgn="base">
        <a:spcBef>
          <a:spcPct val="20000"/>
        </a:spcBef>
        <a:spcAft>
          <a:spcPct val="0"/>
        </a:spcAft>
        <a:buChar char="•"/>
        <a:defRPr sz="3200" kern="1200">
          <a:solidFill>
            <a:schemeClr val="tx1"/>
          </a:solidFill>
          <a:latin typeface="+mn-lt"/>
          <a:ea typeface="+mn-ea"/>
          <a:cs typeface="+mn-cs"/>
        </a:defRPr>
      </a:lvl1pPr>
      <a:lvl2pPr marL="742950" indent="-285750" algn="l" rtl="0" fontAlgn="base">
        <a:spcBef>
          <a:spcPct val="20000"/>
        </a:spcBef>
        <a:spcAft>
          <a:spcPct val="0"/>
        </a:spcAft>
        <a:buChar char="–"/>
        <a:defRPr sz="2800" kern="1200">
          <a:solidFill>
            <a:schemeClr val="tx1"/>
          </a:solidFill>
          <a:latin typeface="+mn-lt"/>
          <a:ea typeface="+mn-ea"/>
          <a:cs typeface="+mn-cs"/>
        </a:defRPr>
      </a:lvl2pPr>
      <a:lvl3pPr marL="1143000" indent="-228600" algn="l" rtl="0" fontAlgn="base">
        <a:spcBef>
          <a:spcPct val="20000"/>
        </a:spcBef>
        <a:spcAft>
          <a:spcPct val="0"/>
        </a:spcAft>
        <a:buChar char="•"/>
        <a:defRPr sz="2400" kern="1200">
          <a:solidFill>
            <a:schemeClr val="tx1"/>
          </a:solidFill>
          <a:latin typeface="+mn-lt"/>
          <a:ea typeface="+mn-ea"/>
          <a:cs typeface="+mn-cs"/>
        </a:defRPr>
      </a:lvl3pPr>
      <a:lvl4pPr marL="1600200" indent="-228600" algn="l" rtl="0" fontAlgn="base">
        <a:spcBef>
          <a:spcPct val="20000"/>
        </a:spcBef>
        <a:spcAft>
          <a:spcPct val="0"/>
        </a:spcAft>
        <a:buChar char="–"/>
        <a:defRPr sz="2000" kern="1200">
          <a:solidFill>
            <a:schemeClr val="tx1"/>
          </a:solidFill>
          <a:latin typeface="+mn-lt"/>
          <a:ea typeface="+mn-ea"/>
          <a:cs typeface="+mn-cs"/>
        </a:defRPr>
      </a:lvl4pPr>
      <a:lvl5pPr marL="2057400" indent="-228600" algn="l" rtl="0" fontAlgn="base">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47" name="Rectangle 23"/>
          <p:cNvSpPr>
            <a:spLocks noChangeArrowheads="1"/>
          </p:cNvSpPr>
          <p:nvPr/>
        </p:nvSpPr>
        <p:spPr bwMode="ltGray">
          <a:xfrm>
            <a:off x="0" y="3124200"/>
            <a:ext cx="9144000" cy="3733800"/>
          </a:xfrm>
          <a:prstGeom prst="rect">
            <a:avLst/>
          </a:prstGeom>
          <a:gradFill rotWithShape="1">
            <a:gsLst>
              <a:gs pos="0">
                <a:srgbClr val="96D7F4">
                  <a:gamma/>
                  <a:tint val="0"/>
                  <a:invGamma/>
                  <a:alpha val="0"/>
                </a:srgbClr>
              </a:gs>
              <a:gs pos="100000">
                <a:srgbClr val="96D7F4">
                  <a:alpha val="69000"/>
                </a:srgbClr>
              </a:gs>
            </a:gsLst>
            <a:lin ang="5400000" scaled="1"/>
          </a:gradFill>
          <a:ln>
            <a:noFill/>
          </a:ln>
          <a:effectLst/>
          <a:extLst>
            <a:ext uri="{91240B29-F687-4F45-9708-019B960494DF}"/>
            <a:ext uri="{AF507438-7753-43E0-B8FC-AC1667EBCBE1}"/>
          </a:extLst>
        </p:spPr>
        <p:txBody>
          <a:bodyPr wrap="none" anchor="ctr"/>
          <a:lstStyle/>
          <a:p>
            <a:pPr>
              <a:defRPr/>
            </a:pPr>
            <a:endParaRPr lang="en-US" sz="1800">
              <a:solidFill>
                <a:srgbClr val="000000"/>
              </a:solidFill>
              <a:latin typeface="Arial"/>
              <a:cs typeface="+mn-cs"/>
            </a:endParaRPr>
          </a:p>
        </p:txBody>
      </p:sp>
      <p:sp>
        <p:nvSpPr>
          <p:cNvPr id="51301" name="Freeform 101"/>
          <p:cNvSpPr>
            <a:spLocks/>
          </p:cNvSpPr>
          <p:nvPr/>
        </p:nvSpPr>
        <p:spPr bwMode="ltGray">
          <a:xfrm>
            <a:off x="-9525" y="5348288"/>
            <a:ext cx="9153525" cy="1509712"/>
          </a:xfrm>
          <a:custGeom>
            <a:avLst/>
            <a:gdLst>
              <a:gd name="connsiteX0" fmla="*/ 8 w 5766"/>
              <a:gd name="connsiteY0" fmla="*/ 1000 h 1327"/>
              <a:gd name="connsiteX1" fmla="*/ 1778 w 5766"/>
              <a:gd name="connsiteY1" fmla="*/ 1072 h 1327"/>
              <a:gd name="connsiteX2" fmla="*/ 5760 w 5766"/>
              <a:gd name="connsiteY2" fmla="*/ 1122 h 1327"/>
              <a:gd name="connsiteX3" fmla="*/ 5766 w 5766"/>
              <a:gd name="connsiteY3" fmla="*/ 0 h 1327"/>
              <a:gd name="connsiteX4" fmla="*/ 1764 w 5766"/>
              <a:gd name="connsiteY4" fmla="*/ 1032 h 1327"/>
              <a:gd name="connsiteX5" fmla="*/ 0 w 5766"/>
              <a:gd name="connsiteY5" fmla="*/ 720 h 1327"/>
              <a:gd name="connsiteX6" fmla="*/ 0 w 5766"/>
              <a:gd name="connsiteY6" fmla="*/ 1008 h 1327"/>
              <a:gd name="connsiteX0" fmla="*/ 8 w 5766"/>
              <a:gd name="connsiteY0" fmla="*/ 1000 h 1289"/>
              <a:gd name="connsiteX1" fmla="*/ 5760 w 5766"/>
              <a:gd name="connsiteY1" fmla="*/ 1122 h 1289"/>
              <a:gd name="connsiteX2" fmla="*/ 5766 w 5766"/>
              <a:gd name="connsiteY2" fmla="*/ 0 h 1289"/>
              <a:gd name="connsiteX3" fmla="*/ 1764 w 5766"/>
              <a:gd name="connsiteY3" fmla="*/ 1032 h 1289"/>
              <a:gd name="connsiteX4" fmla="*/ 0 w 5766"/>
              <a:gd name="connsiteY4" fmla="*/ 720 h 1289"/>
              <a:gd name="connsiteX5" fmla="*/ 0 w 5766"/>
              <a:gd name="connsiteY5" fmla="*/ 1008 h 1289"/>
              <a:gd name="connsiteX0" fmla="*/ 8 w 5766"/>
              <a:gd name="connsiteY0" fmla="*/ 1000 h 1122"/>
              <a:gd name="connsiteX1" fmla="*/ 5760 w 5766"/>
              <a:gd name="connsiteY1" fmla="*/ 1122 h 1122"/>
              <a:gd name="connsiteX2" fmla="*/ 5766 w 5766"/>
              <a:gd name="connsiteY2" fmla="*/ 0 h 1122"/>
              <a:gd name="connsiteX3" fmla="*/ 1764 w 5766"/>
              <a:gd name="connsiteY3" fmla="*/ 1032 h 1122"/>
              <a:gd name="connsiteX4" fmla="*/ 0 w 5766"/>
              <a:gd name="connsiteY4" fmla="*/ 720 h 1122"/>
              <a:gd name="connsiteX5" fmla="*/ 0 w 5766"/>
              <a:gd name="connsiteY5" fmla="*/ 1008 h 1122"/>
              <a:gd name="connsiteX0" fmla="*/ 8 w 5766"/>
              <a:gd name="connsiteY0" fmla="*/ 1000 h 1134"/>
              <a:gd name="connsiteX1" fmla="*/ 5760 w 5766"/>
              <a:gd name="connsiteY1" fmla="*/ 1122 h 1134"/>
              <a:gd name="connsiteX2" fmla="*/ 5766 w 5766"/>
              <a:gd name="connsiteY2" fmla="*/ 0 h 1134"/>
              <a:gd name="connsiteX3" fmla="*/ 1764 w 5766"/>
              <a:gd name="connsiteY3" fmla="*/ 1032 h 1134"/>
              <a:gd name="connsiteX4" fmla="*/ 0 w 5766"/>
              <a:gd name="connsiteY4" fmla="*/ 720 h 1134"/>
              <a:gd name="connsiteX5" fmla="*/ 0 w 5766"/>
              <a:gd name="connsiteY5" fmla="*/ 1134 h 1134"/>
              <a:gd name="connsiteX0" fmla="*/ 8 w 5766"/>
              <a:gd name="connsiteY0" fmla="*/ 1000 h 1134"/>
              <a:gd name="connsiteX1" fmla="*/ 5760 w 5766"/>
              <a:gd name="connsiteY1" fmla="*/ 1122 h 1134"/>
              <a:gd name="connsiteX2" fmla="*/ 5766 w 5766"/>
              <a:gd name="connsiteY2" fmla="*/ 0 h 1134"/>
              <a:gd name="connsiteX3" fmla="*/ 1764 w 5766"/>
              <a:gd name="connsiteY3" fmla="*/ 1032 h 1134"/>
              <a:gd name="connsiteX4" fmla="*/ 0 w 5766"/>
              <a:gd name="connsiteY4" fmla="*/ 720 h 1134"/>
              <a:gd name="connsiteX5" fmla="*/ 0 w 5766"/>
              <a:gd name="connsiteY5" fmla="*/ 1134 h 1134"/>
              <a:gd name="connsiteX0" fmla="*/ 638 w 5766"/>
              <a:gd name="connsiteY0" fmla="*/ 1126 h 1134"/>
              <a:gd name="connsiteX1" fmla="*/ 5760 w 5766"/>
              <a:gd name="connsiteY1" fmla="*/ 1122 h 1134"/>
              <a:gd name="connsiteX2" fmla="*/ 5766 w 5766"/>
              <a:gd name="connsiteY2" fmla="*/ 0 h 1134"/>
              <a:gd name="connsiteX3" fmla="*/ 1764 w 5766"/>
              <a:gd name="connsiteY3" fmla="*/ 1032 h 1134"/>
              <a:gd name="connsiteX4" fmla="*/ 0 w 5766"/>
              <a:gd name="connsiteY4" fmla="*/ 720 h 1134"/>
              <a:gd name="connsiteX5" fmla="*/ 0 w 5766"/>
              <a:gd name="connsiteY5" fmla="*/ 1134 h 1134"/>
              <a:gd name="connsiteX0" fmla="*/ 5760 w 5766"/>
              <a:gd name="connsiteY0" fmla="*/ 1122 h 1134"/>
              <a:gd name="connsiteX1" fmla="*/ 5766 w 5766"/>
              <a:gd name="connsiteY1" fmla="*/ 0 h 1134"/>
              <a:gd name="connsiteX2" fmla="*/ 1764 w 5766"/>
              <a:gd name="connsiteY2" fmla="*/ 1032 h 1134"/>
              <a:gd name="connsiteX3" fmla="*/ 0 w 5766"/>
              <a:gd name="connsiteY3" fmla="*/ 720 h 1134"/>
              <a:gd name="connsiteX4" fmla="*/ 0 w 5766"/>
              <a:gd name="connsiteY4" fmla="*/ 1134 h 1134"/>
              <a:gd name="connsiteX0" fmla="*/ 5760 w 5766"/>
              <a:gd name="connsiteY0" fmla="*/ 1122 h 1134"/>
              <a:gd name="connsiteX1" fmla="*/ 5766 w 5766"/>
              <a:gd name="connsiteY1" fmla="*/ 0 h 1134"/>
              <a:gd name="connsiteX2" fmla="*/ 1764 w 5766"/>
              <a:gd name="connsiteY2" fmla="*/ 1032 h 1134"/>
              <a:gd name="connsiteX3" fmla="*/ 0 w 5766"/>
              <a:gd name="connsiteY3" fmla="*/ 720 h 1134"/>
              <a:gd name="connsiteX4" fmla="*/ 0 w 5766"/>
              <a:gd name="connsiteY4" fmla="*/ 1134 h 1134"/>
              <a:gd name="connsiteX0" fmla="*/ 5760 w 5766"/>
              <a:gd name="connsiteY0" fmla="*/ 1038 h 1054"/>
              <a:gd name="connsiteX1" fmla="*/ 5766 w 5766"/>
              <a:gd name="connsiteY1" fmla="*/ 0 h 1054"/>
              <a:gd name="connsiteX2" fmla="*/ 1764 w 5766"/>
              <a:gd name="connsiteY2" fmla="*/ 948 h 1054"/>
              <a:gd name="connsiteX3" fmla="*/ 0 w 5766"/>
              <a:gd name="connsiteY3" fmla="*/ 636 h 1054"/>
              <a:gd name="connsiteX4" fmla="*/ 0 w 5766"/>
              <a:gd name="connsiteY4" fmla="*/ 1050 h 1054"/>
              <a:gd name="connsiteX0" fmla="*/ 5760 w 5766"/>
              <a:gd name="connsiteY0" fmla="*/ 1038 h 1054"/>
              <a:gd name="connsiteX1" fmla="*/ 5766 w 5766"/>
              <a:gd name="connsiteY1" fmla="*/ 0 h 1054"/>
              <a:gd name="connsiteX2" fmla="*/ 1764 w 5766"/>
              <a:gd name="connsiteY2" fmla="*/ 948 h 1054"/>
              <a:gd name="connsiteX3" fmla="*/ 0 w 5766"/>
              <a:gd name="connsiteY3" fmla="*/ 636 h 1054"/>
              <a:gd name="connsiteX4" fmla="*/ 0 w 5766"/>
              <a:gd name="connsiteY4" fmla="*/ 1050 h 1054"/>
              <a:gd name="connsiteX0" fmla="*/ 5760 w 5766"/>
              <a:gd name="connsiteY0" fmla="*/ 1038 h 1054"/>
              <a:gd name="connsiteX1" fmla="*/ 5766 w 5766"/>
              <a:gd name="connsiteY1" fmla="*/ 0 h 1054"/>
              <a:gd name="connsiteX2" fmla="*/ 1764 w 5766"/>
              <a:gd name="connsiteY2" fmla="*/ 948 h 1054"/>
              <a:gd name="connsiteX3" fmla="*/ 0 w 5766"/>
              <a:gd name="connsiteY3" fmla="*/ 636 h 1054"/>
              <a:gd name="connsiteX4" fmla="*/ 0 w 5766"/>
              <a:gd name="connsiteY4" fmla="*/ 1050 h 1054"/>
              <a:gd name="connsiteX0" fmla="*/ 5760 w 5766"/>
              <a:gd name="connsiteY0" fmla="*/ 1038 h 1054"/>
              <a:gd name="connsiteX1" fmla="*/ 5766 w 5766"/>
              <a:gd name="connsiteY1" fmla="*/ 0 h 1054"/>
              <a:gd name="connsiteX2" fmla="*/ 1764 w 5766"/>
              <a:gd name="connsiteY2" fmla="*/ 948 h 1054"/>
              <a:gd name="connsiteX3" fmla="*/ 0 w 5766"/>
              <a:gd name="connsiteY3" fmla="*/ 636 h 1054"/>
              <a:gd name="connsiteX4" fmla="*/ 0 w 5766"/>
              <a:gd name="connsiteY4" fmla="*/ 1050 h 1054"/>
              <a:gd name="connsiteX0" fmla="*/ 5760 w 5766"/>
              <a:gd name="connsiteY0" fmla="*/ 1038 h 1054"/>
              <a:gd name="connsiteX1" fmla="*/ 5766 w 5766"/>
              <a:gd name="connsiteY1" fmla="*/ 0 h 1054"/>
              <a:gd name="connsiteX2" fmla="*/ 1764 w 5766"/>
              <a:gd name="connsiteY2" fmla="*/ 948 h 1054"/>
              <a:gd name="connsiteX3" fmla="*/ 0 w 5766"/>
              <a:gd name="connsiteY3" fmla="*/ 636 h 1054"/>
              <a:gd name="connsiteX4" fmla="*/ 0 w 5766"/>
              <a:gd name="connsiteY4" fmla="*/ 1050 h 1054"/>
              <a:gd name="connsiteX0" fmla="*/ 5760 w 5766"/>
              <a:gd name="connsiteY0" fmla="*/ 1038 h 1054"/>
              <a:gd name="connsiteX1" fmla="*/ 5766 w 5766"/>
              <a:gd name="connsiteY1" fmla="*/ 0 h 1054"/>
              <a:gd name="connsiteX2" fmla="*/ 1764 w 5766"/>
              <a:gd name="connsiteY2" fmla="*/ 948 h 1054"/>
              <a:gd name="connsiteX3" fmla="*/ 0 w 5766"/>
              <a:gd name="connsiteY3" fmla="*/ 636 h 1054"/>
              <a:gd name="connsiteX4" fmla="*/ 0 w 5766"/>
              <a:gd name="connsiteY4" fmla="*/ 1050 h 1054"/>
              <a:gd name="connsiteX0" fmla="*/ 5760 w 5766"/>
              <a:gd name="connsiteY0" fmla="*/ 1038 h 1054"/>
              <a:gd name="connsiteX1" fmla="*/ 5766 w 5766"/>
              <a:gd name="connsiteY1" fmla="*/ 0 h 1054"/>
              <a:gd name="connsiteX2" fmla="*/ 1764 w 5766"/>
              <a:gd name="connsiteY2" fmla="*/ 948 h 1054"/>
              <a:gd name="connsiteX3" fmla="*/ 0 w 5766"/>
              <a:gd name="connsiteY3" fmla="*/ 636 h 1054"/>
              <a:gd name="connsiteX4" fmla="*/ 0 w 5766"/>
              <a:gd name="connsiteY4" fmla="*/ 1050 h 1054"/>
              <a:gd name="connsiteX0" fmla="*/ 5760 w 5766"/>
              <a:gd name="connsiteY0" fmla="*/ 1038 h 1054"/>
              <a:gd name="connsiteX1" fmla="*/ 5766 w 5766"/>
              <a:gd name="connsiteY1" fmla="*/ 0 h 1054"/>
              <a:gd name="connsiteX2" fmla="*/ 1764 w 5766"/>
              <a:gd name="connsiteY2" fmla="*/ 948 h 1054"/>
              <a:gd name="connsiteX3" fmla="*/ 0 w 5766"/>
              <a:gd name="connsiteY3" fmla="*/ 636 h 1054"/>
              <a:gd name="connsiteX4" fmla="*/ 0 w 5766"/>
              <a:gd name="connsiteY4" fmla="*/ 1050 h 1054"/>
              <a:gd name="connsiteX0" fmla="*/ 5760 w 5766"/>
              <a:gd name="connsiteY0" fmla="*/ 1038 h 1050"/>
              <a:gd name="connsiteX1" fmla="*/ 5766 w 5766"/>
              <a:gd name="connsiteY1" fmla="*/ 0 h 1050"/>
              <a:gd name="connsiteX2" fmla="*/ 1764 w 5766"/>
              <a:gd name="connsiteY2" fmla="*/ 948 h 1050"/>
              <a:gd name="connsiteX3" fmla="*/ 0 w 5766"/>
              <a:gd name="connsiteY3" fmla="*/ 636 h 1050"/>
              <a:gd name="connsiteX4" fmla="*/ 0 w 5766"/>
              <a:gd name="connsiteY4" fmla="*/ 1050 h 1050"/>
              <a:gd name="connsiteX0" fmla="*/ 5760 w 5766"/>
              <a:gd name="connsiteY0" fmla="*/ 907 h 919"/>
              <a:gd name="connsiteX1" fmla="*/ 5766 w 5766"/>
              <a:gd name="connsiteY1" fmla="*/ 0 h 919"/>
              <a:gd name="connsiteX2" fmla="*/ 1764 w 5766"/>
              <a:gd name="connsiteY2" fmla="*/ 817 h 919"/>
              <a:gd name="connsiteX3" fmla="*/ 0 w 5766"/>
              <a:gd name="connsiteY3" fmla="*/ 505 h 919"/>
              <a:gd name="connsiteX4" fmla="*/ 0 w 5766"/>
              <a:gd name="connsiteY4" fmla="*/ 919 h 919"/>
              <a:gd name="connsiteX0" fmla="*/ 5760 w 5766"/>
              <a:gd name="connsiteY0" fmla="*/ 907 h 919"/>
              <a:gd name="connsiteX1" fmla="*/ 5766 w 5766"/>
              <a:gd name="connsiteY1" fmla="*/ 0 h 919"/>
              <a:gd name="connsiteX2" fmla="*/ 1764 w 5766"/>
              <a:gd name="connsiteY2" fmla="*/ 817 h 919"/>
              <a:gd name="connsiteX3" fmla="*/ 0 w 5766"/>
              <a:gd name="connsiteY3" fmla="*/ 505 h 919"/>
              <a:gd name="connsiteX4" fmla="*/ 0 w 5766"/>
              <a:gd name="connsiteY4" fmla="*/ 919 h 9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66" h="919">
                <a:moveTo>
                  <a:pt x="5760" y="907"/>
                </a:moveTo>
                <a:cubicBezTo>
                  <a:pt x="5762" y="605"/>
                  <a:pt x="5764" y="302"/>
                  <a:pt x="5766" y="0"/>
                </a:cubicBezTo>
                <a:cubicBezTo>
                  <a:pt x="5231" y="225"/>
                  <a:pt x="3742" y="745"/>
                  <a:pt x="1764" y="817"/>
                </a:cubicBezTo>
                <a:cubicBezTo>
                  <a:pt x="857" y="873"/>
                  <a:pt x="116" y="529"/>
                  <a:pt x="0" y="505"/>
                </a:cubicBezTo>
                <a:lnTo>
                  <a:pt x="0" y="919"/>
                </a:lnTo>
              </a:path>
            </a:pathLst>
          </a:custGeom>
          <a:solidFill>
            <a:srgbClr val="FFFFFF"/>
          </a:solidFill>
          <a:ln w="9525" cap="flat" cmpd="sng">
            <a:noFill/>
            <a:prstDash val="solid"/>
            <a:round/>
            <a:headEnd/>
            <a:tailEnd/>
          </a:ln>
          <a:effectLst/>
        </p:spPr>
        <p:txBody>
          <a:bodyPr/>
          <a:lstStyle/>
          <a:p>
            <a:pPr>
              <a:defRPr/>
            </a:pPr>
            <a:endParaRPr kumimoji="1" lang="ko-KR" altLang="en-US" sz="1800" dirty="0">
              <a:solidFill>
                <a:srgbClr val="000000"/>
              </a:solidFill>
              <a:latin typeface="Arial"/>
              <a:cs typeface="Arial Unicode MS" pitchFamily="50" charset="-127"/>
            </a:endParaRPr>
          </a:p>
        </p:txBody>
      </p:sp>
      <p:sp>
        <p:nvSpPr>
          <p:cNvPr id="11" name="Freeform 101"/>
          <p:cNvSpPr>
            <a:spLocks/>
          </p:cNvSpPr>
          <p:nvPr/>
        </p:nvSpPr>
        <p:spPr bwMode="gray">
          <a:xfrm>
            <a:off x="-9525" y="5711825"/>
            <a:ext cx="9172575" cy="1165225"/>
          </a:xfrm>
          <a:custGeom>
            <a:avLst/>
            <a:gdLst>
              <a:gd name="T0" fmla="*/ 9164638 w 5778"/>
              <a:gd name="T1" fmla="*/ 1162598 h 887"/>
              <a:gd name="T2" fmla="*/ 9172575 w 5778"/>
              <a:gd name="T3" fmla="*/ 0 h 887"/>
              <a:gd name="T4" fmla="*/ 2800350 w 5778"/>
              <a:gd name="T5" fmla="*/ 1031231 h 887"/>
              <a:gd name="T6" fmla="*/ 0 w 5778"/>
              <a:gd name="T7" fmla="*/ 621366 h 887"/>
              <a:gd name="T8" fmla="*/ 0 w 5778"/>
              <a:gd name="T9" fmla="*/ 1165225 h 887"/>
              <a:gd name="T10" fmla="*/ 0 60000 65536"/>
              <a:gd name="T11" fmla="*/ 0 60000 65536"/>
              <a:gd name="T12" fmla="*/ 0 60000 65536"/>
              <a:gd name="T13" fmla="*/ 0 60000 65536"/>
              <a:gd name="T14" fmla="*/ 0 60000 65536"/>
              <a:gd name="T15" fmla="*/ 0 w 5778"/>
              <a:gd name="T16" fmla="*/ 0 h 887"/>
              <a:gd name="T17" fmla="*/ 5778 w 5778"/>
              <a:gd name="T18" fmla="*/ 887 h 887"/>
            </a:gdLst>
            <a:ahLst/>
            <a:cxnLst>
              <a:cxn ang="T10">
                <a:pos x="T0" y="T1"/>
              </a:cxn>
              <a:cxn ang="T11">
                <a:pos x="T2" y="T3"/>
              </a:cxn>
              <a:cxn ang="T12">
                <a:pos x="T4" y="T5"/>
              </a:cxn>
              <a:cxn ang="T13">
                <a:pos x="T6" y="T7"/>
              </a:cxn>
              <a:cxn ang="T14">
                <a:pos x="T8" y="T9"/>
              </a:cxn>
            </a:cxnLst>
            <a:rect l="T15" t="T16" r="T17" b="T18"/>
            <a:pathLst>
              <a:path w="5778" h="887">
                <a:moveTo>
                  <a:pt x="5773" y="885"/>
                </a:moveTo>
                <a:cubicBezTo>
                  <a:pt x="5775" y="590"/>
                  <a:pt x="5776" y="295"/>
                  <a:pt x="5778" y="0"/>
                </a:cubicBezTo>
                <a:cubicBezTo>
                  <a:pt x="5168" y="204"/>
                  <a:pt x="3742" y="713"/>
                  <a:pt x="1764" y="785"/>
                </a:cubicBezTo>
                <a:cubicBezTo>
                  <a:pt x="857" y="841"/>
                  <a:pt x="116" y="497"/>
                  <a:pt x="0" y="473"/>
                </a:cubicBezTo>
                <a:lnTo>
                  <a:pt x="0" y="887"/>
                </a:lnTo>
              </a:path>
            </a:pathLst>
          </a:custGeom>
          <a:gradFill rotWithShape="1">
            <a:gsLst>
              <a:gs pos="0">
                <a:schemeClr val="folHlink"/>
              </a:gs>
              <a:gs pos="100000">
                <a:schemeClr val="accent1"/>
              </a:gs>
            </a:gsLst>
            <a:lin ang="0" scaled="1"/>
          </a:gradFill>
          <a:ln>
            <a:noFill/>
          </a:ln>
          <a:extLst>
            <a:ext uri="{91240B29-F687-4F45-9708-019B960494DF}"/>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defRPr/>
            </a:pPr>
            <a:endParaRPr kumimoji="1" lang="ko-KR" altLang="en-US" sz="1800">
              <a:solidFill>
                <a:srgbClr val="000000"/>
              </a:solidFill>
              <a:latin typeface="Arial Unicode MS" pitchFamily="34" charset="-128"/>
              <a:ea typeface="Arial Unicode MS" pitchFamily="34" charset="-128"/>
              <a:cs typeface="+mn-cs"/>
            </a:endParaRPr>
          </a:p>
        </p:txBody>
      </p:sp>
      <p:sp>
        <p:nvSpPr>
          <p:cNvPr id="12" name="Freeform 92"/>
          <p:cNvSpPr>
            <a:spLocks/>
          </p:cNvSpPr>
          <p:nvPr/>
        </p:nvSpPr>
        <p:spPr bwMode="ltGray">
          <a:xfrm>
            <a:off x="0" y="5953125"/>
            <a:ext cx="9169400" cy="785813"/>
          </a:xfrm>
          <a:custGeom>
            <a:avLst/>
            <a:gdLst/>
            <a:ahLst/>
            <a:cxnLst>
              <a:cxn ang="0">
                <a:pos x="0" y="58"/>
              </a:cxn>
              <a:cxn ang="0">
                <a:pos x="1584" y="586"/>
              </a:cxn>
              <a:cxn ang="0">
                <a:pos x="5768" y="0"/>
              </a:cxn>
              <a:cxn ang="0">
                <a:pos x="5776" y="32"/>
              </a:cxn>
              <a:cxn ang="0">
                <a:pos x="1584" y="598"/>
              </a:cxn>
              <a:cxn ang="0">
                <a:pos x="4" y="92"/>
              </a:cxn>
              <a:cxn ang="0">
                <a:pos x="0" y="58"/>
              </a:cxn>
            </a:cxnLst>
            <a:rect l="0" t="0" r="r" b="b"/>
            <a:pathLst>
              <a:path w="5776" h="616">
                <a:moveTo>
                  <a:pt x="0" y="58"/>
                </a:moveTo>
                <a:cubicBezTo>
                  <a:pt x="116" y="98"/>
                  <a:pt x="606" y="574"/>
                  <a:pt x="1584" y="586"/>
                </a:cubicBezTo>
                <a:cubicBezTo>
                  <a:pt x="2562" y="598"/>
                  <a:pt x="4364" y="324"/>
                  <a:pt x="5768" y="0"/>
                </a:cubicBezTo>
                <a:lnTo>
                  <a:pt x="5776" y="32"/>
                </a:lnTo>
                <a:cubicBezTo>
                  <a:pt x="4336" y="356"/>
                  <a:pt x="2550" y="616"/>
                  <a:pt x="1584" y="598"/>
                </a:cubicBezTo>
                <a:cubicBezTo>
                  <a:pt x="618" y="580"/>
                  <a:pt x="152" y="157"/>
                  <a:pt x="4" y="92"/>
                </a:cubicBezTo>
                <a:lnTo>
                  <a:pt x="0" y="58"/>
                </a:lnTo>
                <a:close/>
              </a:path>
            </a:pathLst>
          </a:custGeom>
          <a:solidFill>
            <a:schemeClr val="accent1">
              <a:lumMod val="20000"/>
              <a:lumOff val="80000"/>
              <a:alpha val="80000"/>
            </a:schemeClr>
          </a:solidFill>
          <a:ln w="9525" cap="flat" cmpd="sng">
            <a:noFill/>
            <a:prstDash val="solid"/>
            <a:round/>
            <a:headEnd/>
            <a:tailEnd/>
          </a:ln>
          <a:effectLst/>
        </p:spPr>
        <p:txBody>
          <a:bodyPr/>
          <a:lstStyle/>
          <a:p>
            <a:pPr>
              <a:defRPr/>
            </a:pPr>
            <a:endParaRPr kumimoji="1" lang="ko-KR" altLang="en-US" sz="1800" dirty="0">
              <a:solidFill>
                <a:srgbClr val="000000"/>
              </a:solidFill>
              <a:latin typeface="Arial"/>
              <a:cs typeface="Arial Unicode MS" pitchFamily="50" charset="-127"/>
            </a:endParaRP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ext uri="{91240B29-F687-4F45-9708-019B960494DF}"/>
            <a:ext uri="{AF507438-7753-43E0-B8FC-AC1667EBCBE1}"/>
          </a:extLst>
        </p:spPr>
        <p:txBody>
          <a:bodyPr vert="horz" wrap="square" lIns="91440" tIns="45720" rIns="91440" bIns="45720" numCol="1" anchor="t" anchorCtr="0" compatLnSpc="1">
            <a:prstTxWarp prst="textNoShape">
              <a:avLst/>
            </a:prstTxWarp>
          </a:bodyPr>
          <a:lstStyle>
            <a:lvl1pPr>
              <a:defRPr sz="1400">
                <a:solidFill>
                  <a:srgbClr val="000000"/>
                </a:solidFill>
                <a:latin typeface="Arial"/>
                <a:cs typeface="+mn-cs"/>
              </a:defRPr>
            </a:lvl1pPr>
          </a:lstStyle>
          <a:p>
            <a:pPr>
              <a:defRPr/>
            </a:pPr>
            <a:endParaRPr lang="en-US" alt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ext uri="{91240B29-F687-4F45-9708-019B960494DF}"/>
            <a:ext uri="{AF507438-7753-43E0-B8FC-AC1667EBCBE1}"/>
          </a:extLst>
        </p:spPr>
        <p:txBody>
          <a:bodyPr vert="horz" wrap="square" lIns="91440" tIns="45720" rIns="91440" bIns="45720" numCol="1" anchor="t" anchorCtr="0" compatLnSpc="1">
            <a:prstTxWarp prst="textNoShape">
              <a:avLst/>
            </a:prstTxWarp>
          </a:bodyPr>
          <a:lstStyle>
            <a:lvl1pPr algn="ctr">
              <a:defRPr sz="1400">
                <a:solidFill>
                  <a:srgbClr val="000000"/>
                </a:solidFill>
                <a:latin typeface="Arial"/>
                <a:cs typeface="+mn-cs"/>
              </a:defRPr>
            </a:lvl1pPr>
          </a:lstStyle>
          <a:p>
            <a:pPr>
              <a:defRPr/>
            </a:pPr>
            <a:endParaRPr lang="en-US" alt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ext uri="{91240B29-F687-4F45-9708-019B960494DF}"/>
            <a:ext uri="{AF507438-7753-43E0-B8FC-AC1667EBCBE1}"/>
          </a:extLst>
        </p:spPr>
        <p:txBody>
          <a:bodyPr vert="horz" wrap="square" lIns="91440" tIns="45720" rIns="91440" bIns="45720" numCol="1" anchor="t" anchorCtr="0" compatLnSpc="1">
            <a:prstTxWarp prst="textNoShape">
              <a:avLst/>
            </a:prstTxWarp>
          </a:bodyPr>
          <a:lstStyle>
            <a:lvl1pPr algn="r">
              <a:defRPr sz="1400">
                <a:solidFill>
                  <a:srgbClr val="000000"/>
                </a:solidFill>
                <a:latin typeface="Arial"/>
                <a:cs typeface="+mn-cs"/>
              </a:defRPr>
            </a:lvl1pPr>
          </a:lstStyle>
          <a:p>
            <a:pPr>
              <a:defRPr/>
            </a:pPr>
            <a:fld id="{BC0D1B41-B4E9-450F-9135-79AC1C5DDBBD}" type="slidenum">
              <a:rPr lang="en-US" altLang="en-US"/>
              <a:pPr>
                <a:defRPr/>
              </a:pPr>
              <a:t>‹#›</a:t>
            </a:fld>
            <a:endParaRPr lang="en-US" altLang="en-US"/>
          </a:p>
        </p:txBody>
      </p:sp>
      <p:sp>
        <p:nvSpPr>
          <p:cNvPr id="75785" name="Rectangle 2"/>
          <p:cNvSpPr>
            <a:spLocks noGrp="1" noChangeArrowheads="1"/>
          </p:cNvSpPr>
          <p:nvPr>
            <p:ph type="title"/>
          </p:nvPr>
        </p:nvSpPr>
        <p:spPr bwMode="auto">
          <a:xfrm>
            <a:off x="457200" y="228600"/>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75786"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Tree>
  </p:cSld>
  <p:clrMap bg1="lt1" tx1="dk1" bg2="lt2" tx2="dk2" accent1="accent1" accent2="accent2" accent3="accent3" accent4="accent4" accent5="accent5" accent6="accent6" hlink="hlink" folHlink="folHlink"/>
  <p:sldLayoutIdLst>
    <p:sldLayoutId id="2147483831" r:id="rId1"/>
    <p:sldLayoutId id="2147483832" r:id="rId2"/>
    <p:sldLayoutId id="2147483833" r:id="rId3"/>
    <p:sldLayoutId id="2147483834" r:id="rId4"/>
    <p:sldLayoutId id="2147483835" r:id="rId5"/>
    <p:sldLayoutId id="2147483836" r:id="rId6"/>
    <p:sldLayoutId id="2147483837" r:id="rId7"/>
    <p:sldLayoutId id="2147483838" r:id="rId8"/>
    <p:sldLayoutId id="2147483839" r:id="rId9"/>
    <p:sldLayoutId id="2147483840" r:id="rId10"/>
    <p:sldLayoutId id="2147483841" r:id="rId11"/>
    <p:sldLayoutId id="2147483842" r:id="rId12"/>
  </p:sldLayoutIdLst>
  <p:timing>
    <p:tnLst>
      <p:par>
        <p:cTn id="1" dur="indefinite" restart="never" nodeType="tmRoot"/>
      </p:par>
    </p:tnLst>
  </p:timing>
  <p:hf hdr="0" ftr="0" dt="0"/>
  <p:txStyles>
    <p:titleStyle>
      <a:lvl1pPr algn="ctr" rtl="0" fontAlgn="base">
        <a:spcBef>
          <a:spcPct val="0"/>
        </a:spcBef>
        <a:spcAft>
          <a:spcPct val="0"/>
        </a:spcAft>
        <a:defRPr sz="4000" b="1" kern="1200">
          <a:solidFill>
            <a:schemeClr val="tx2"/>
          </a:solidFill>
          <a:latin typeface="+mj-lt"/>
          <a:ea typeface="+mj-ea"/>
          <a:cs typeface="+mj-cs"/>
        </a:defRPr>
      </a:lvl1pPr>
      <a:lvl2pPr algn="ctr" rtl="0" fontAlgn="base">
        <a:spcBef>
          <a:spcPct val="0"/>
        </a:spcBef>
        <a:spcAft>
          <a:spcPct val="0"/>
        </a:spcAft>
        <a:defRPr sz="4000" b="1">
          <a:solidFill>
            <a:schemeClr val="tx2"/>
          </a:solidFill>
          <a:latin typeface="Arial" panose="020B0604020202020204" pitchFamily="34" charset="0"/>
        </a:defRPr>
      </a:lvl2pPr>
      <a:lvl3pPr algn="ctr" rtl="0" fontAlgn="base">
        <a:spcBef>
          <a:spcPct val="0"/>
        </a:spcBef>
        <a:spcAft>
          <a:spcPct val="0"/>
        </a:spcAft>
        <a:defRPr sz="4000" b="1">
          <a:solidFill>
            <a:schemeClr val="tx2"/>
          </a:solidFill>
          <a:latin typeface="Arial" panose="020B0604020202020204" pitchFamily="34" charset="0"/>
        </a:defRPr>
      </a:lvl3pPr>
      <a:lvl4pPr algn="ctr" rtl="0" fontAlgn="base">
        <a:spcBef>
          <a:spcPct val="0"/>
        </a:spcBef>
        <a:spcAft>
          <a:spcPct val="0"/>
        </a:spcAft>
        <a:defRPr sz="4000" b="1">
          <a:solidFill>
            <a:schemeClr val="tx2"/>
          </a:solidFill>
          <a:latin typeface="Arial" panose="020B0604020202020204" pitchFamily="34" charset="0"/>
        </a:defRPr>
      </a:lvl4pPr>
      <a:lvl5pPr algn="ctr" rtl="0" fontAlgn="base">
        <a:spcBef>
          <a:spcPct val="0"/>
        </a:spcBef>
        <a:spcAft>
          <a:spcPct val="0"/>
        </a:spcAft>
        <a:defRPr sz="4000" b="1">
          <a:solidFill>
            <a:schemeClr val="tx2"/>
          </a:solidFill>
          <a:latin typeface="Arial" panose="020B0604020202020204" pitchFamily="34" charset="0"/>
        </a:defRPr>
      </a:lvl5pPr>
      <a:lvl6pPr marL="457200" algn="ctr" rtl="0" eaLnBrk="1" fontAlgn="base" hangingPunct="1">
        <a:spcBef>
          <a:spcPct val="0"/>
        </a:spcBef>
        <a:spcAft>
          <a:spcPct val="0"/>
        </a:spcAft>
        <a:defRPr sz="4000" b="1">
          <a:solidFill>
            <a:schemeClr val="tx2"/>
          </a:solidFill>
          <a:latin typeface="Arial" panose="020B0604020202020204" pitchFamily="34" charset="0"/>
        </a:defRPr>
      </a:lvl6pPr>
      <a:lvl7pPr marL="914400" algn="ctr" rtl="0" eaLnBrk="1" fontAlgn="base" hangingPunct="1">
        <a:spcBef>
          <a:spcPct val="0"/>
        </a:spcBef>
        <a:spcAft>
          <a:spcPct val="0"/>
        </a:spcAft>
        <a:defRPr sz="4000" b="1">
          <a:solidFill>
            <a:schemeClr val="tx2"/>
          </a:solidFill>
          <a:latin typeface="Arial" panose="020B0604020202020204" pitchFamily="34" charset="0"/>
        </a:defRPr>
      </a:lvl7pPr>
      <a:lvl8pPr marL="1371600" algn="ctr" rtl="0" eaLnBrk="1" fontAlgn="base" hangingPunct="1">
        <a:spcBef>
          <a:spcPct val="0"/>
        </a:spcBef>
        <a:spcAft>
          <a:spcPct val="0"/>
        </a:spcAft>
        <a:defRPr sz="4000" b="1">
          <a:solidFill>
            <a:schemeClr val="tx2"/>
          </a:solidFill>
          <a:latin typeface="Arial" panose="020B0604020202020204" pitchFamily="34" charset="0"/>
        </a:defRPr>
      </a:lvl8pPr>
      <a:lvl9pPr marL="1828800" algn="ctr" rtl="0" eaLnBrk="1" fontAlgn="base" hangingPunct="1">
        <a:spcBef>
          <a:spcPct val="0"/>
        </a:spcBef>
        <a:spcAft>
          <a:spcPct val="0"/>
        </a:spcAft>
        <a:defRPr sz="4000" b="1">
          <a:solidFill>
            <a:schemeClr val="tx2"/>
          </a:solidFill>
          <a:latin typeface="Arial" panose="020B0604020202020204" pitchFamily="34" charset="0"/>
        </a:defRPr>
      </a:lvl9pPr>
    </p:titleStyle>
    <p:bodyStyle>
      <a:lvl1pPr marL="342900" indent="-342900" algn="l" rtl="0" fontAlgn="base">
        <a:spcBef>
          <a:spcPct val="20000"/>
        </a:spcBef>
        <a:spcAft>
          <a:spcPct val="0"/>
        </a:spcAft>
        <a:buChar char="•"/>
        <a:defRPr sz="3200" kern="1200">
          <a:solidFill>
            <a:schemeClr val="tx1"/>
          </a:solidFill>
          <a:latin typeface="+mn-lt"/>
          <a:ea typeface="+mn-ea"/>
          <a:cs typeface="+mn-cs"/>
        </a:defRPr>
      </a:lvl1pPr>
      <a:lvl2pPr marL="742950" indent="-285750" algn="l" rtl="0" fontAlgn="base">
        <a:spcBef>
          <a:spcPct val="20000"/>
        </a:spcBef>
        <a:spcAft>
          <a:spcPct val="0"/>
        </a:spcAft>
        <a:buChar char="–"/>
        <a:defRPr sz="2800" kern="1200">
          <a:solidFill>
            <a:schemeClr val="tx1"/>
          </a:solidFill>
          <a:latin typeface="+mn-lt"/>
          <a:ea typeface="+mn-ea"/>
          <a:cs typeface="+mn-cs"/>
        </a:defRPr>
      </a:lvl2pPr>
      <a:lvl3pPr marL="1143000" indent="-228600" algn="l" rtl="0" fontAlgn="base">
        <a:spcBef>
          <a:spcPct val="20000"/>
        </a:spcBef>
        <a:spcAft>
          <a:spcPct val="0"/>
        </a:spcAft>
        <a:buChar char="•"/>
        <a:defRPr sz="2400" kern="1200">
          <a:solidFill>
            <a:schemeClr val="tx1"/>
          </a:solidFill>
          <a:latin typeface="+mn-lt"/>
          <a:ea typeface="+mn-ea"/>
          <a:cs typeface="+mn-cs"/>
        </a:defRPr>
      </a:lvl3pPr>
      <a:lvl4pPr marL="1600200" indent="-228600" algn="l" rtl="0" fontAlgn="base">
        <a:spcBef>
          <a:spcPct val="20000"/>
        </a:spcBef>
        <a:spcAft>
          <a:spcPct val="0"/>
        </a:spcAft>
        <a:buChar char="–"/>
        <a:defRPr sz="2000" kern="1200">
          <a:solidFill>
            <a:schemeClr val="tx1"/>
          </a:solidFill>
          <a:latin typeface="+mn-lt"/>
          <a:ea typeface="+mn-ea"/>
          <a:cs typeface="+mn-cs"/>
        </a:defRPr>
      </a:lvl4pPr>
      <a:lvl5pPr marL="2057400" indent="-228600" algn="l" rtl="0" fontAlgn="base">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hanoimoi.com.vn/Uploads/tuananh/2018/5/20/Tu7.jpg" TargetMode="External"/><Relationship Id="rId2" Type="http://schemas.openxmlformats.org/officeDocument/2006/relationships/image" Target="../media/image3.gif"/><Relationship Id="rId1" Type="http://schemas.openxmlformats.org/officeDocument/2006/relationships/slideLayout" Target="../slideLayouts/slideLayout56.xml"/><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69.xml"/><Relationship Id="rId4" Type="http://schemas.openxmlformats.org/officeDocument/2006/relationships/image" Target="../media/image6.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37" name="Picture 32"/>
          <p:cNvPicPr>
            <a:picLocks noChangeAspect="1" noChangeArrowheads="1"/>
          </p:cNvPicPr>
          <p:nvPr/>
        </p:nvPicPr>
        <p:blipFill>
          <a:blip r:embed="rId2"/>
          <a:srcRect/>
          <a:stretch>
            <a:fillRect/>
          </a:stretch>
        </p:blipFill>
        <p:spPr bwMode="auto">
          <a:xfrm>
            <a:off x="0" y="0"/>
            <a:ext cx="2895600" cy="1423988"/>
          </a:xfrm>
          <a:prstGeom prst="rect">
            <a:avLst/>
          </a:prstGeom>
          <a:noFill/>
          <a:ln w="9525">
            <a:noFill/>
            <a:miter lim="800000"/>
            <a:headEnd/>
            <a:tailEnd/>
          </a:ln>
        </p:spPr>
      </p:pic>
      <p:sp>
        <p:nvSpPr>
          <p:cNvPr id="91138" name="Title 1"/>
          <p:cNvSpPr txBox="1">
            <a:spLocks/>
          </p:cNvSpPr>
          <p:nvPr/>
        </p:nvSpPr>
        <p:spPr bwMode="auto">
          <a:xfrm>
            <a:off x="2651125" y="112713"/>
            <a:ext cx="6467475" cy="1371600"/>
          </a:xfrm>
          <a:prstGeom prst="rect">
            <a:avLst/>
          </a:prstGeom>
          <a:noFill/>
          <a:ln w="9525">
            <a:noFill/>
            <a:miter lim="800000"/>
            <a:headEnd/>
            <a:tailEnd/>
          </a:ln>
        </p:spPr>
        <p:txBody>
          <a:bodyPr bIns="9144" anchor="b"/>
          <a:lstStyle/>
          <a:p>
            <a:pPr algn="ctr"/>
            <a:r>
              <a:rPr lang="vi-VN" sz="3000" b="1">
                <a:solidFill>
                  <a:srgbClr val="FF0000"/>
                </a:solidFill>
              </a:rPr>
              <a:t>BAN CHẤP HÀNH </a:t>
            </a:r>
            <a:endParaRPr lang="en-US" sz="3000" b="1">
              <a:solidFill>
                <a:srgbClr val="FF0000"/>
              </a:solidFill>
            </a:endParaRPr>
          </a:p>
          <a:p>
            <a:pPr algn="ctr"/>
            <a:r>
              <a:rPr lang="vi-VN" sz="3000" b="1">
                <a:solidFill>
                  <a:srgbClr val="FF0000"/>
                </a:solidFill>
              </a:rPr>
              <a:t>TRUNG ƯƠNG </a:t>
            </a:r>
            <a:r>
              <a:rPr lang="en-US" sz="3000" b="1">
                <a:solidFill>
                  <a:srgbClr val="FF0000"/>
                </a:solidFill>
              </a:rPr>
              <a:t>ĐẢNG </a:t>
            </a:r>
          </a:p>
          <a:p>
            <a:pPr algn="ctr"/>
            <a:r>
              <a:rPr lang="en-US" sz="3000" b="1">
                <a:solidFill>
                  <a:srgbClr val="FF0000"/>
                </a:solidFill>
              </a:rPr>
              <a:t>(</a:t>
            </a:r>
            <a:r>
              <a:rPr lang="vi-VN" sz="3000" b="1">
                <a:solidFill>
                  <a:srgbClr val="FF0000"/>
                </a:solidFill>
              </a:rPr>
              <a:t>KHOÁ XII</a:t>
            </a:r>
            <a:r>
              <a:rPr lang="en-US" sz="3000" b="1">
                <a:solidFill>
                  <a:srgbClr val="FF0000"/>
                </a:solidFill>
              </a:rPr>
              <a:t>)</a:t>
            </a:r>
            <a:endParaRPr lang="vi-VN" sz="3000" b="1">
              <a:solidFill>
                <a:srgbClr val="FF0000"/>
              </a:solidFill>
            </a:endParaRPr>
          </a:p>
        </p:txBody>
      </p:sp>
      <p:sp>
        <p:nvSpPr>
          <p:cNvPr id="2" name="Rectangle 1"/>
          <p:cNvSpPr/>
          <p:nvPr/>
        </p:nvSpPr>
        <p:spPr>
          <a:xfrm>
            <a:off x="0" y="1676400"/>
            <a:ext cx="8982075" cy="2062163"/>
          </a:xfrm>
          <a:prstGeom prst="rect">
            <a:avLst/>
          </a:prstGeom>
        </p:spPr>
        <p:txBody>
          <a:bodyPr>
            <a:spAutoFit/>
          </a:bodyPr>
          <a:lstStyle/>
          <a:p>
            <a:pPr algn="ctr">
              <a:defRPr/>
            </a:pPr>
            <a:r>
              <a:rPr lang="en-US" b="1">
                <a:solidFill>
                  <a:srgbClr val="FF0000"/>
                </a:solidFill>
                <a:cs typeface="+mn-cs"/>
              </a:rPr>
              <a:t>Nghị </a:t>
            </a:r>
            <a:r>
              <a:rPr lang="en-US" b="1">
                <a:solidFill>
                  <a:srgbClr val="FF0000"/>
                </a:solidFill>
                <a:cs typeface="+mn-cs"/>
              </a:rPr>
              <a:t>quyết số 26-NQ/TW</a:t>
            </a:r>
            <a:r>
              <a:rPr lang="en-US" b="1">
                <a:solidFill>
                  <a:srgbClr val="0000FF"/>
                </a:solidFill>
                <a:cs typeface="+mn-cs"/>
              </a:rPr>
              <a:t>, ngày 19/5/2018 </a:t>
            </a:r>
            <a:r>
              <a:rPr lang="en-US" b="1" i="1">
                <a:solidFill>
                  <a:srgbClr val="0000FF"/>
                </a:solidFill>
                <a:cs typeface="+mn-cs"/>
              </a:rPr>
              <a:t>“về tập trung xây dựng đội ngũ cán bộ các cấp, nhất là cấp chiến lược, đủ phẩm chất, năng lực và uy tín, ngang tầm nhiệm vụ”</a:t>
            </a:r>
            <a:endParaRPr lang="vi-VN" sz="2600" i="1" cap="all">
              <a:solidFill>
                <a:srgbClr val="0000FF"/>
              </a:solidFill>
              <a:latin typeface="Arial"/>
              <a:cs typeface="+mn-cs"/>
            </a:endParaRPr>
          </a:p>
        </p:txBody>
      </p:sp>
      <p:grpSp>
        <p:nvGrpSpPr>
          <p:cNvPr id="91140" name="Group 31"/>
          <p:cNvGrpSpPr>
            <a:grpSpLocks/>
          </p:cNvGrpSpPr>
          <p:nvPr/>
        </p:nvGrpSpPr>
        <p:grpSpPr bwMode="auto">
          <a:xfrm>
            <a:off x="-6350" y="1484313"/>
            <a:ext cx="9142413" cy="46037"/>
            <a:chOff x="1" y="-2"/>
            <a:chExt cx="5759" cy="430"/>
          </a:xfrm>
        </p:grpSpPr>
        <p:sp>
          <p:nvSpPr>
            <p:cNvPr id="91143" name="Rectangle 32"/>
            <p:cNvSpPr>
              <a:spLocks noChangeArrowheads="1"/>
            </p:cNvSpPr>
            <p:nvPr/>
          </p:nvSpPr>
          <p:spPr bwMode="gray">
            <a:xfrm rot="5400000">
              <a:off x="2088" y="-2089"/>
              <a:ext cx="430" cy="4603"/>
            </a:xfrm>
            <a:prstGeom prst="rect">
              <a:avLst/>
            </a:prstGeom>
            <a:solidFill>
              <a:schemeClr val="accent1"/>
            </a:solidFill>
            <a:ln w="9525">
              <a:noFill/>
              <a:miter lim="800000"/>
              <a:headEnd/>
              <a:tailEnd/>
            </a:ln>
          </p:spPr>
          <p:txBody>
            <a:bodyPr wrap="none" anchor="ctr"/>
            <a:lstStyle/>
            <a:p>
              <a:endParaRPr lang="en-US" sz="1800">
                <a:solidFill>
                  <a:srgbClr val="000000"/>
                </a:solidFill>
              </a:endParaRPr>
            </a:p>
          </p:txBody>
        </p:sp>
        <p:grpSp>
          <p:nvGrpSpPr>
            <p:cNvPr id="91144" name="Group 33"/>
            <p:cNvGrpSpPr>
              <a:grpSpLocks/>
            </p:cNvGrpSpPr>
            <p:nvPr/>
          </p:nvGrpSpPr>
          <p:grpSpPr bwMode="auto">
            <a:xfrm>
              <a:off x="4604" y="-2"/>
              <a:ext cx="1156" cy="430"/>
              <a:chOff x="3812" y="-2"/>
              <a:chExt cx="1948" cy="430"/>
            </a:xfrm>
          </p:grpSpPr>
          <p:sp>
            <p:nvSpPr>
              <p:cNvPr id="91145" name="Rectangle 34"/>
              <p:cNvSpPr>
                <a:spLocks noChangeArrowheads="1"/>
              </p:cNvSpPr>
              <p:nvPr/>
            </p:nvSpPr>
            <p:spPr bwMode="gray">
              <a:xfrm rot="5400000">
                <a:off x="3760" y="50"/>
                <a:ext cx="430" cy="326"/>
              </a:xfrm>
              <a:prstGeom prst="rect">
                <a:avLst/>
              </a:prstGeom>
              <a:solidFill>
                <a:schemeClr val="accent1">
                  <a:alpha val="85097"/>
                </a:schemeClr>
              </a:solidFill>
              <a:ln w="9525">
                <a:noFill/>
                <a:miter lim="800000"/>
                <a:headEnd/>
                <a:tailEnd/>
              </a:ln>
            </p:spPr>
            <p:txBody>
              <a:bodyPr wrap="none" anchor="ctr"/>
              <a:lstStyle/>
              <a:p>
                <a:endParaRPr lang="en-US" sz="1800">
                  <a:solidFill>
                    <a:srgbClr val="000000"/>
                  </a:solidFill>
                </a:endParaRPr>
              </a:p>
            </p:txBody>
          </p:sp>
          <p:sp>
            <p:nvSpPr>
              <p:cNvPr id="91146" name="Rectangle 35"/>
              <p:cNvSpPr>
                <a:spLocks noChangeArrowheads="1"/>
              </p:cNvSpPr>
              <p:nvPr/>
            </p:nvSpPr>
            <p:spPr bwMode="gray">
              <a:xfrm rot="5400000">
                <a:off x="4086" y="50"/>
                <a:ext cx="430" cy="326"/>
              </a:xfrm>
              <a:prstGeom prst="rect">
                <a:avLst/>
              </a:prstGeom>
              <a:solidFill>
                <a:schemeClr val="accent1">
                  <a:alpha val="70195"/>
                </a:schemeClr>
              </a:solidFill>
              <a:ln w="9525">
                <a:noFill/>
                <a:miter lim="800000"/>
                <a:headEnd/>
                <a:tailEnd/>
              </a:ln>
            </p:spPr>
            <p:txBody>
              <a:bodyPr wrap="none" anchor="ctr"/>
              <a:lstStyle/>
              <a:p>
                <a:endParaRPr lang="en-US" sz="1800">
                  <a:solidFill>
                    <a:srgbClr val="000000"/>
                  </a:solidFill>
                </a:endParaRPr>
              </a:p>
            </p:txBody>
          </p:sp>
          <p:sp>
            <p:nvSpPr>
              <p:cNvPr id="91147" name="Rectangle 36"/>
              <p:cNvSpPr>
                <a:spLocks noChangeArrowheads="1"/>
              </p:cNvSpPr>
              <p:nvPr/>
            </p:nvSpPr>
            <p:spPr bwMode="gray">
              <a:xfrm rot="5400000">
                <a:off x="4408" y="50"/>
                <a:ext cx="430" cy="326"/>
              </a:xfrm>
              <a:prstGeom prst="rect">
                <a:avLst/>
              </a:prstGeom>
              <a:solidFill>
                <a:schemeClr val="accent1">
                  <a:alpha val="54901"/>
                </a:schemeClr>
              </a:solidFill>
              <a:ln w="9525">
                <a:noFill/>
                <a:miter lim="800000"/>
                <a:headEnd/>
                <a:tailEnd/>
              </a:ln>
            </p:spPr>
            <p:txBody>
              <a:bodyPr wrap="none" anchor="ctr"/>
              <a:lstStyle/>
              <a:p>
                <a:endParaRPr lang="en-US" sz="1800">
                  <a:solidFill>
                    <a:srgbClr val="000000"/>
                  </a:solidFill>
                </a:endParaRPr>
              </a:p>
            </p:txBody>
          </p:sp>
          <p:sp>
            <p:nvSpPr>
              <p:cNvPr id="91148" name="Rectangle 37"/>
              <p:cNvSpPr>
                <a:spLocks noChangeArrowheads="1"/>
              </p:cNvSpPr>
              <p:nvPr/>
            </p:nvSpPr>
            <p:spPr bwMode="gray">
              <a:xfrm rot="5400000">
                <a:off x="4732" y="52"/>
                <a:ext cx="430" cy="322"/>
              </a:xfrm>
              <a:prstGeom prst="rect">
                <a:avLst/>
              </a:prstGeom>
              <a:solidFill>
                <a:schemeClr val="accent1">
                  <a:alpha val="39999"/>
                </a:schemeClr>
              </a:solidFill>
              <a:ln w="9525">
                <a:noFill/>
                <a:miter lim="800000"/>
                <a:headEnd/>
                <a:tailEnd/>
              </a:ln>
            </p:spPr>
            <p:txBody>
              <a:bodyPr wrap="none" anchor="ctr"/>
              <a:lstStyle/>
              <a:p>
                <a:endParaRPr lang="en-US" sz="1800">
                  <a:solidFill>
                    <a:srgbClr val="000000"/>
                  </a:solidFill>
                </a:endParaRPr>
              </a:p>
            </p:txBody>
          </p:sp>
          <p:sp>
            <p:nvSpPr>
              <p:cNvPr id="91149" name="Rectangle 38"/>
              <p:cNvSpPr>
                <a:spLocks noChangeArrowheads="1"/>
              </p:cNvSpPr>
              <p:nvPr/>
            </p:nvSpPr>
            <p:spPr bwMode="gray">
              <a:xfrm rot="5400000">
                <a:off x="5056" y="50"/>
                <a:ext cx="430" cy="326"/>
              </a:xfrm>
              <a:prstGeom prst="rect">
                <a:avLst/>
              </a:prstGeom>
              <a:solidFill>
                <a:schemeClr val="accent1">
                  <a:alpha val="25098"/>
                </a:schemeClr>
              </a:solidFill>
              <a:ln w="9525">
                <a:noFill/>
                <a:miter lim="800000"/>
                <a:headEnd/>
                <a:tailEnd/>
              </a:ln>
            </p:spPr>
            <p:txBody>
              <a:bodyPr wrap="none" anchor="ctr"/>
              <a:lstStyle/>
              <a:p>
                <a:endParaRPr lang="en-US" sz="1800">
                  <a:solidFill>
                    <a:srgbClr val="000000"/>
                  </a:solidFill>
                </a:endParaRPr>
              </a:p>
            </p:txBody>
          </p:sp>
          <p:sp>
            <p:nvSpPr>
              <p:cNvPr id="91150" name="Rectangle 39"/>
              <p:cNvSpPr>
                <a:spLocks noChangeArrowheads="1"/>
              </p:cNvSpPr>
              <p:nvPr/>
            </p:nvSpPr>
            <p:spPr bwMode="gray">
              <a:xfrm rot="5400000">
                <a:off x="5382" y="50"/>
                <a:ext cx="430" cy="326"/>
              </a:xfrm>
              <a:prstGeom prst="rect">
                <a:avLst/>
              </a:prstGeom>
              <a:solidFill>
                <a:schemeClr val="accent1">
                  <a:alpha val="10196"/>
                </a:schemeClr>
              </a:solidFill>
              <a:ln w="9525">
                <a:noFill/>
                <a:miter lim="800000"/>
                <a:headEnd/>
                <a:tailEnd/>
              </a:ln>
            </p:spPr>
            <p:txBody>
              <a:bodyPr wrap="none" anchor="ctr"/>
              <a:lstStyle/>
              <a:p>
                <a:endParaRPr lang="en-US" sz="1800">
                  <a:solidFill>
                    <a:srgbClr val="000000"/>
                  </a:solidFill>
                </a:endParaRPr>
              </a:p>
            </p:txBody>
          </p:sp>
        </p:grpSp>
      </p:grpSp>
      <p:sp>
        <p:nvSpPr>
          <p:cNvPr id="91141" name="Slide Number Placeholder 2"/>
          <p:cNvSpPr>
            <a:spLocks noGrp="1"/>
          </p:cNvSpPr>
          <p:nvPr>
            <p:ph type="sldNum" sz="quarter" idx="12"/>
          </p:nvPr>
        </p:nvSpPr>
        <p:spPr>
          <a:xfrm>
            <a:off x="6553200" y="6381750"/>
            <a:ext cx="2274888" cy="476250"/>
          </a:xfrm>
          <a:noFill/>
          <a:ln>
            <a:miter lim="800000"/>
            <a:headEnd/>
            <a:tailEnd/>
          </a:ln>
        </p:spPr>
        <p:txBody>
          <a:bodyPr/>
          <a:lstStyle/>
          <a:p>
            <a:pPr fontAlgn="base">
              <a:spcBef>
                <a:spcPct val="0"/>
              </a:spcBef>
              <a:spcAft>
                <a:spcPct val="0"/>
              </a:spcAft>
            </a:pPr>
            <a:fld id="{77A42CFA-D045-46C9-BCEF-BA70A717BDB4}" type="slidenum">
              <a:rPr lang="en-US" altLang="en-US" sz="2400" b="1" smtClean="0">
                <a:latin typeface="Arial" charset="0"/>
                <a:cs typeface="Arial" charset="0"/>
              </a:rPr>
              <a:pPr fontAlgn="base">
                <a:spcBef>
                  <a:spcPct val="0"/>
                </a:spcBef>
                <a:spcAft>
                  <a:spcPct val="0"/>
                </a:spcAft>
              </a:pPr>
              <a:t>1</a:t>
            </a:fld>
            <a:endParaRPr lang="en-US" altLang="en-US" sz="2400" b="1" smtClean="0">
              <a:latin typeface="Arial" charset="0"/>
              <a:cs typeface="Arial" charset="0"/>
            </a:endParaRPr>
          </a:p>
        </p:txBody>
      </p:sp>
      <p:pic>
        <p:nvPicPr>
          <p:cNvPr id="91142" name="Picture 19" descr="http://hanoimoi.com.vn/Uploads/tuananh/2018/5/20/Tu7.jpg">
            <a:hlinkClick r:id="rId3"/>
          </p:cNvPr>
          <p:cNvPicPr>
            <a:picLocks noChangeAspect="1" noChangeArrowheads="1"/>
          </p:cNvPicPr>
          <p:nvPr/>
        </p:nvPicPr>
        <p:blipFill>
          <a:blip r:embed="rId4"/>
          <a:srcRect/>
          <a:stretch>
            <a:fillRect/>
          </a:stretch>
        </p:blipFill>
        <p:spPr bwMode="auto">
          <a:xfrm>
            <a:off x="914400" y="4230688"/>
            <a:ext cx="7000875" cy="2627312"/>
          </a:xfrm>
          <a:prstGeom prst="rect">
            <a:avLst/>
          </a:prstGeom>
          <a:noFill/>
          <a:ln w="9525">
            <a:noFill/>
            <a:miter lim="800000"/>
            <a:headEnd/>
            <a:tailEnd/>
          </a:ln>
        </p:spPr>
      </p:pic>
    </p:spTree>
  </p:cSld>
  <p:clrMapOvr>
    <a:masterClrMapping/>
  </p:clrMapOvr>
  <p:transition spd="slow">
    <p:split orient="vert"/>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Rectangle 24"/>
          <p:cNvSpPr>
            <a:spLocks noGrp="1" noChangeArrowheads="1"/>
          </p:cNvSpPr>
          <p:nvPr>
            <p:ph type="title"/>
          </p:nvPr>
        </p:nvSpPr>
        <p:spPr>
          <a:xfrm>
            <a:off x="76200" y="39688"/>
            <a:ext cx="9067800" cy="682625"/>
          </a:xfrm>
        </p:spPr>
        <p:txBody>
          <a:bodyPr/>
          <a:lstStyle/>
          <a:p>
            <a:r>
              <a:rPr lang="en-US" altLang="en-US" smtClean="0">
                <a:solidFill>
                  <a:srgbClr val="0000FF"/>
                </a:solidFill>
              </a:rPr>
              <a:t>NỘI DUNG</a:t>
            </a:r>
          </a:p>
        </p:txBody>
      </p:sp>
      <p:sp>
        <p:nvSpPr>
          <p:cNvPr id="73" name="Block Arc 72"/>
          <p:cNvSpPr/>
          <p:nvPr/>
        </p:nvSpPr>
        <p:spPr>
          <a:xfrm rot="5400000">
            <a:off x="-400743" y="1652013"/>
            <a:ext cx="3809998" cy="3657600"/>
          </a:xfrm>
          <a:prstGeom prst="blockArc">
            <a:avLst>
              <a:gd name="adj1" fmla="val 8275877"/>
              <a:gd name="adj2" fmla="val 2556803"/>
              <a:gd name="adj3" fmla="val 6332"/>
            </a:avLst>
          </a:prstGeom>
          <a:gradFill flip="none" rotWithShape="1">
            <a:gsLst>
              <a:gs pos="0">
                <a:sysClr val="windowText" lastClr="000000">
                  <a:lumMod val="75000"/>
                  <a:lumOff val="25000"/>
                  <a:alpha val="30000"/>
                </a:sysClr>
              </a:gs>
              <a:gs pos="50000">
                <a:sysClr val="window" lastClr="FFFFFF">
                  <a:lumMod val="95000"/>
                  <a:alpha val="51000"/>
                </a:sysClr>
              </a:gs>
              <a:gs pos="100000">
                <a:srgbClr val="FFFFFF">
                  <a:shade val="100000"/>
                  <a:satMod val="115000"/>
                  <a:alpha val="0"/>
                </a:srgbClr>
              </a:gs>
            </a:gsLst>
            <a:lin ang="5400000" scaled="1"/>
            <a:tileRect/>
          </a:gradFill>
          <a:ln w="38100" cap="flat" cmpd="sng" algn="ctr">
            <a:noFill/>
            <a:prstDash val="solid"/>
          </a:ln>
          <a:effectLst/>
        </p:spPr>
        <p:txBody>
          <a:bodyPr anchor="ctr"/>
          <a:lstStyle/>
          <a:p>
            <a:pPr algn="ctr" fontAlgn="auto">
              <a:spcBef>
                <a:spcPts val="0"/>
              </a:spcBef>
              <a:spcAft>
                <a:spcPts val="0"/>
              </a:spcAft>
              <a:defRPr/>
            </a:pPr>
            <a:endParaRPr lang="en-US" sz="1800" kern="0">
              <a:solidFill>
                <a:prstClr val="black"/>
              </a:solidFill>
              <a:latin typeface="Calibri"/>
              <a:cs typeface="+mn-cs"/>
            </a:endParaRPr>
          </a:p>
        </p:txBody>
      </p:sp>
      <p:grpSp>
        <p:nvGrpSpPr>
          <p:cNvPr id="92165" name="Group 73"/>
          <p:cNvGrpSpPr>
            <a:grpSpLocks/>
          </p:cNvGrpSpPr>
          <p:nvPr/>
        </p:nvGrpSpPr>
        <p:grpSpPr bwMode="auto">
          <a:xfrm>
            <a:off x="2209800" y="1536700"/>
            <a:ext cx="6400800" cy="596900"/>
            <a:chOff x="3824233" y="2124547"/>
            <a:chExt cx="5038517" cy="457200"/>
          </a:xfrm>
        </p:grpSpPr>
        <p:sp>
          <p:nvSpPr>
            <p:cNvPr id="75" name="Rounded Rectangle 74"/>
            <p:cNvSpPr/>
            <p:nvPr/>
          </p:nvSpPr>
          <p:spPr>
            <a:xfrm>
              <a:off x="3865944" y="2129742"/>
              <a:ext cx="4996806" cy="403718"/>
            </a:xfrm>
            <a:prstGeom prst="roundRect">
              <a:avLst>
                <a:gd name="adj" fmla="val 50000"/>
              </a:avLst>
            </a:prstGeom>
            <a:solidFill>
              <a:sysClr val="window" lastClr="FFFFFF"/>
            </a:solidFill>
            <a:ln w="25400" cap="flat" cmpd="sng" algn="ctr">
              <a:solidFill>
                <a:srgbClr val="F07F09"/>
              </a:solidFill>
              <a:prstDash val="solid"/>
            </a:ln>
            <a:effectLst>
              <a:glow rad="63500">
                <a:srgbClr val="F07F09">
                  <a:lumMod val="60000"/>
                  <a:lumOff val="40000"/>
                  <a:alpha val="40000"/>
                </a:srgbClr>
              </a:glow>
            </a:effectLst>
          </p:spPr>
          <p:txBody>
            <a:bodyPr anchor="ctr"/>
            <a:lstStyle/>
            <a:p>
              <a:pPr algn="r" fontAlgn="auto">
                <a:spcBef>
                  <a:spcPts val="0"/>
                </a:spcBef>
                <a:spcAft>
                  <a:spcPts val="0"/>
                </a:spcAft>
                <a:defRPr/>
              </a:pPr>
              <a:r>
                <a:rPr lang="en-US" sz="2400" b="1">
                  <a:solidFill>
                    <a:srgbClr val="F6952A">
                      <a:lumMod val="75000"/>
                    </a:srgbClr>
                  </a:solidFill>
                  <a:latin typeface="Arial"/>
                  <a:cs typeface="+mn-cs"/>
                </a:rPr>
                <a:t>VÌ SAO PHẢI BAN HÀNH NGHỊ QUYẾT</a:t>
              </a:r>
              <a:endParaRPr lang="en-US" sz="2400" b="1" kern="0" dirty="0">
                <a:solidFill>
                  <a:srgbClr val="F6952A">
                    <a:lumMod val="75000"/>
                  </a:srgbClr>
                </a:solidFill>
                <a:latin typeface="Calibri"/>
                <a:cs typeface="+mn-cs"/>
              </a:endParaRPr>
            </a:p>
          </p:txBody>
        </p:sp>
        <p:sp>
          <p:nvSpPr>
            <p:cNvPr id="76" name="Oval 75"/>
            <p:cNvSpPr/>
            <p:nvPr/>
          </p:nvSpPr>
          <p:spPr>
            <a:xfrm>
              <a:off x="3824233" y="2124547"/>
              <a:ext cx="457200" cy="457200"/>
            </a:xfrm>
            <a:prstGeom prst="ellipse">
              <a:avLst/>
            </a:prstGeom>
            <a:gradFill flip="none" rotWithShape="1">
              <a:gsLst>
                <a:gs pos="0">
                  <a:srgbClr val="F07F09">
                    <a:lumMod val="20000"/>
                    <a:lumOff val="80000"/>
                  </a:srgbClr>
                </a:gs>
                <a:gs pos="50000">
                  <a:srgbClr val="F07F09"/>
                </a:gs>
                <a:gs pos="100000">
                  <a:srgbClr val="F07F09">
                    <a:lumMod val="50000"/>
                  </a:srgbClr>
                </a:gs>
              </a:gsLst>
              <a:path path="circle">
                <a:fillToRect l="50000" t="50000" r="50000" b="50000"/>
              </a:path>
              <a:tileRect/>
            </a:gradFill>
            <a:ln>
              <a:noFill/>
            </a:ln>
            <a:effectLst>
              <a:outerShdw blurRad="50800" dist="38100" dir="5400000" algn="br" rotWithShape="0">
                <a:srgbClr val="000000">
                  <a:alpha val="35000"/>
                </a:srgbClr>
              </a:outerShdw>
              <a:reflection blurRad="6350" stA="50000" endA="300" endPos="38500" dist="50800" dir="5400000" sy="-100000" algn="bl" rotWithShape="0"/>
            </a:effectLst>
            <a:scene3d>
              <a:camera prst="orthographicFront">
                <a:rot lat="0" lon="0" rev="0"/>
              </a:camera>
              <a:lightRig rig="glow" dir="l">
                <a:rot lat="0" lon="0" rev="2400000"/>
              </a:lightRig>
            </a:scene3d>
            <a:sp3d prstMaterial="metal">
              <a:bevelT w="215900" h="215900"/>
              <a:contourClr>
                <a:sysClr val="windowText" lastClr="000000"/>
              </a:contourClr>
            </a:sp3d>
          </p:spPr>
          <p:txBody>
            <a:bodyPr anchor="ctr"/>
            <a:lstStyle/>
            <a:p>
              <a:pPr fontAlgn="auto">
                <a:spcBef>
                  <a:spcPts val="0"/>
                </a:spcBef>
                <a:spcAft>
                  <a:spcPts val="0"/>
                </a:spcAft>
                <a:defRPr/>
              </a:pPr>
              <a:r>
                <a:rPr lang="en-US" altLang="en-US" sz="2400" b="1" i="1" kern="0" dirty="0">
                  <a:solidFill>
                    <a:srgbClr val="F6952A">
                      <a:lumMod val="75000"/>
                    </a:srgbClr>
                  </a:solidFill>
                  <a:effectLst>
                    <a:outerShdw blurRad="63500" sx="102000" sy="102000" algn="ctr" rotWithShape="0">
                      <a:prstClr val="black">
                        <a:alpha val="40000"/>
                      </a:prstClr>
                    </a:outerShdw>
                  </a:effectLst>
                  <a:latin typeface="Calibri"/>
                  <a:cs typeface="+mn-cs"/>
                </a:rPr>
                <a:t>1</a:t>
              </a:r>
            </a:p>
          </p:txBody>
        </p:sp>
      </p:grpSp>
      <p:grpSp>
        <p:nvGrpSpPr>
          <p:cNvPr id="92166" name="Group 76"/>
          <p:cNvGrpSpPr>
            <a:grpSpLocks/>
          </p:cNvGrpSpPr>
          <p:nvPr/>
        </p:nvGrpSpPr>
        <p:grpSpPr bwMode="auto">
          <a:xfrm>
            <a:off x="3014663" y="3289300"/>
            <a:ext cx="5976937" cy="596900"/>
            <a:chOff x="4166305" y="2759563"/>
            <a:chExt cx="3795664" cy="457200"/>
          </a:xfrm>
        </p:grpSpPr>
        <p:sp>
          <p:nvSpPr>
            <p:cNvPr id="78" name="Rounded Rectangle 77"/>
            <p:cNvSpPr/>
            <p:nvPr/>
          </p:nvSpPr>
          <p:spPr>
            <a:xfrm>
              <a:off x="4236334" y="2766349"/>
              <a:ext cx="3725635" cy="403870"/>
            </a:xfrm>
            <a:prstGeom prst="roundRect">
              <a:avLst>
                <a:gd name="adj" fmla="val 50000"/>
              </a:avLst>
            </a:prstGeom>
            <a:solidFill>
              <a:sysClr val="window" lastClr="FFFFFF"/>
            </a:solidFill>
            <a:ln w="25400" cap="flat" cmpd="sng" algn="ctr">
              <a:solidFill>
                <a:srgbClr val="9F2936"/>
              </a:solidFill>
              <a:prstDash val="solid"/>
            </a:ln>
            <a:effectLst>
              <a:glow rad="63500">
                <a:srgbClr val="9F2936">
                  <a:lumMod val="60000"/>
                  <a:lumOff val="40000"/>
                  <a:alpha val="40000"/>
                </a:srgbClr>
              </a:glow>
            </a:effectLst>
          </p:spPr>
          <p:txBody>
            <a:bodyPr anchor="ctr"/>
            <a:lstStyle/>
            <a:p>
              <a:pPr algn="ctr" fontAlgn="auto">
                <a:spcBef>
                  <a:spcPts val="0"/>
                </a:spcBef>
                <a:spcAft>
                  <a:spcPts val="0"/>
                </a:spcAft>
                <a:defRPr/>
              </a:pPr>
              <a:r>
                <a:rPr lang="en-US" sz="2400" b="1" cap="all">
                  <a:solidFill>
                    <a:srgbClr val="F6952A">
                      <a:lumMod val="75000"/>
                    </a:srgbClr>
                  </a:solidFill>
                  <a:latin typeface="Arial"/>
                  <a:cs typeface="+mn-cs"/>
                </a:rPr>
                <a:t>   </a:t>
              </a:r>
              <a:r>
                <a:rPr lang="en-US" sz="2400" b="1" cap="all">
                  <a:solidFill>
                    <a:srgbClr val="F6952A">
                      <a:lumMod val="75000"/>
                    </a:srgbClr>
                  </a:solidFill>
                  <a:latin typeface="Arial"/>
                  <a:cs typeface="+mn-cs"/>
                </a:rPr>
                <a:t> Quan điểm CHỈ ĐẠO VÀ mục </a:t>
              </a:r>
              <a:r>
                <a:rPr lang="en-US" sz="2400" b="1" cap="all">
                  <a:solidFill>
                    <a:srgbClr val="F6952A">
                      <a:lumMod val="75000"/>
                    </a:srgbClr>
                  </a:solidFill>
                  <a:latin typeface="Arial"/>
                  <a:cs typeface="+mn-cs"/>
                </a:rPr>
                <a:t>tiêu</a:t>
              </a:r>
              <a:endParaRPr lang="en-US" sz="2400" b="1" kern="0" cap="all" dirty="0">
                <a:solidFill>
                  <a:srgbClr val="F6952A">
                    <a:lumMod val="75000"/>
                  </a:srgbClr>
                </a:solidFill>
                <a:latin typeface="Calibri"/>
                <a:cs typeface="+mn-cs"/>
              </a:endParaRPr>
            </a:p>
          </p:txBody>
        </p:sp>
        <p:sp>
          <p:nvSpPr>
            <p:cNvPr id="79" name="Oval 78"/>
            <p:cNvSpPr/>
            <p:nvPr/>
          </p:nvSpPr>
          <p:spPr>
            <a:xfrm>
              <a:off x="4166305" y="2759563"/>
              <a:ext cx="385658" cy="457200"/>
            </a:xfrm>
            <a:prstGeom prst="ellipse">
              <a:avLst/>
            </a:prstGeom>
            <a:gradFill flip="none" rotWithShape="1">
              <a:gsLst>
                <a:gs pos="0">
                  <a:srgbClr val="9F2936">
                    <a:lumMod val="20000"/>
                    <a:lumOff val="80000"/>
                  </a:srgbClr>
                </a:gs>
                <a:gs pos="50000">
                  <a:srgbClr val="9F2936"/>
                </a:gs>
                <a:gs pos="100000">
                  <a:srgbClr val="9F2936">
                    <a:lumMod val="50000"/>
                  </a:srgbClr>
                </a:gs>
              </a:gsLst>
              <a:path path="circle">
                <a:fillToRect l="50000" t="50000" r="50000" b="50000"/>
              </a:path>
              <a:tileRect/>
            </a:gradFill>
            <a:ln>
              <a:noFill/>
            </a:ln>
            <a:effectLst>
              <a:outerShdw blurRad="50800" dist="38100" dir="5400000" algn="br" rotWithShape="0">
                <a:srgbClr val="000000">
                  <a:alpha val="35000"/>
                </a:srgbClr>
              </a:outerShdw>
              <a:reflection blurRad="6350" stA="50000" endA="300" endPos="38500" dist="50800" dir="5400000" sy="-100000" algn="bl" rotWithShape="0"/>
            </a:effectLst>
            <a:scene3d>
              <a:camera prst="orthographicFront">
                <a:rot lat="0" lon="0" rev="0"/>
              </a:camera>
              <a:lightRig rig="glow" dir="l">
                <a:rot lat="0" lon="0" rev="2400000"/>
              </a:lightRig>
            </a:scene3d>
            <a:sp3d prstMaterial="metal">
              <a:bevelT w="215900" h="215900"/>
              <a:contourClr>
                <a:sysClr val="windowText" lastClr="000000"/>
              </a:contourClr>
            </a:sp3d>
          </p:spPr>
          <p:txBody>
            <a:bodyPr anchor="ctr"/>
            <a:lstStyle/>
            <a:p>
              <a:pPr fontAlgn="auto">
                <a:spcBef>
                  <a:spcPts val="0"/>
                </a:spcBef>
                <a:spcAft>
                  <a:spcPts val="0"/>
                </a:spcAft>
                <a:defRPr/>
              </a:pPr>
              <a:r>
                <a:rPr lang="en-US" altLang="en-US" sz="2400" b="1" i="1" kern="0" cap="all">
                  <a:solidFill>
                    <a:srgbClr val="F6952A">
                      <a:lumMod val="75000"/>
                    </a:srgbClr>
                  </a:solidFill>
                  <a:effectLst>
                    <a:outerShdw blurRad="63500" sx="102000" sy="102000" algn="ctr" rotWithShape="0">
                      <a:prstClr val="black">
                        <a:alpha val="40000"/>
                      </a:prstClr>
                    </a:outerShdw>
                  </a:effectLst>
                  <a:latin typeface="Calibri"/>
                  <a:cs typeface="+mn-cs"/>
                </a:rPr>
                <a:t>3</a:t>
              </a:r>
              <a:endParaRPr lang="en-US" altLang="en-US" sz="2400" b="1" i="1" kern="0" cap="all" dirty="0">
                <a:solidFill>
                  <a:srgbClr val="F6952A">
                    <a:lumMod val="75000"/>
                  </a:srgbClr>
                </a:solidFill>
                <a:effectLst>
                  <a:outerShdw blurRad="63500" sx="102000" sy="102000" algn="ctr" rotWithShape="0">
                    <a:prstClr val="black">
                      <a:alpha val="40000"/>
                    </a:prstClr>
                  </a:outerShdw>
                </a:effectLst>
                <a:latin typeface="Calibri"/>
                <a:cs typeface="+mn-cs"/>
              </a:endParaRPr>
            </a:p>
          </p:txBody>
        </p:sp>
      </p:grpSp>
      <p:grpSp>
        <p:nvGrpSpPr>
          <p:cNvPr id="92167" name="Group 79"/>
          <p:cNvGrpSpPr>
            <a:grpSpLocks/>
          </p:cNvGrpSpPr>
          <p:nvPr/>
        </p:nvGrpSpPr>
        <p:grpSpPr bwMode="auto">
          <a:xfrm>
            <a:off x="2743200" y="4114800"/>
            <a:ext cx="6096000" cy="596900"/>
            <a:chOff x="4384624" y="3429000"/>
            <a:chExt cx="4876797" cy="457200"/>
          </a:xfrm>
        </p:grpSpPr>
        <p:sp>
          <p:nvSpPr>
            <p:cNvPr id="81" name="Rounded Rectangle 80"/>
            <p:cNvSpPr/>
            <p:nvPr/>
          </p:nvSpPr>
          <p:spPr>
            <a:xfrm>
              <a:off x="4433103" y="3437681"/>
              <a:ext cx="4828318" cy="407627"/>
            </a:xfrm>
            <a:prstGeom prst="roundRect">
              <a:avLst>
                <a:gd name="adj" fmla="val 50000"/>
              </a:avLst>
            </a:prstGeom>
            <a:solidFill>
              <a:sysClr val="window" lastClr="FFFFFF"/>
            </a:solidFill>
            <a:ln w="25400" cap="flat" cmpd="sng" algn="ctr">
              <a:solidFill>
                <a:srgbClr val="1B587C"/>
              </a:solidFill>
              <a:prstDash val="solid"/>
            </a:ln>
            <a:effectLst>
              <a:glow rad="63500">
                <a:srgbClr val="1B587C">
                  <a:lumMod val="60000"/>
                  <a:lumOff val="40000"/>
                  <a:alpha val="40000"/>
                </a:srgbClr>
              </a:glow>
            </a:effectLst>
          </p:spPr>
          <p:txBody>
            <a:bodyPr anchor="ctr"/>
            <a:lstStyle/>
            <a:p>
              <a:pPr algn="ctr" fontAlgn="auto">
                <a:spcBef>
                  <a:spcPts val="0"/>
                </a:spcBef>
                <a:spcAft>
                  <a:spcPts val="0"/>
                </a:spcAft>
                <a:defRPr/>
              </a:pPr>
              <a:r>
                <a:rPr lang="en-US" sz="2400" b="1" cap="all">
                  <a:solidFill>
                    <a:srgbClr val="F6952A">
                      <a:lumMod val="75000"/>
                    </a:srgbClr>
                  </a:solidFill>
                  <a:latin typeface="Arial"/>
                  <a:cs typeface="+mn-cs"/>
                </a:rPr>
                <a:t>     Nhiệm vụ và giải </a:t>
              </a:r>
              <a:r>
                <a:rPr lang="en-US" sz="2400" b="1" cap="all">
                  <a:solidFill>
                    <a:srgbClr val="F6952A">
                      <a:lumMod val="75000"/>
                    </a:srgbClr>
                  </a:solidFill>
                  <a:latin typeface="Arial"/>
                  <a:cs typeface="+mn-cs"/>
                </a:rPr>
                <a:t>pháp CHỦ YẾU</a:t>
              </a:r>
              <a:endParaRPr lang="en-US" sz="2400" b="1" kern="0" cap="all" dirty="0">
                <a:solidFill>
                  <a:srgbClr val="F6952A">
                    <a:lumMod val="75000"/>
                  </a:srgbClr>
                </a:solidFill>
                <a:latin typeface="Calibri"/>
                <a:cs typeface="+mn-cs"/>
              </a:endParaRPr>
            </a:p>
          </p:txBody>
        </p:sp>
        <p:sp>
          <p:nvSpPr>
            <p:cNvPr id="82" name="Oval 81"/>
            <p:cNvSpPr/>
            <p:nvPr/>
          </p:nvSpPr>
          <p:spPr>
            <a:xfrm>
              <a:off x="4384624" y="3429000"/>
              <a:ext cx="457200" cy="457200"/>
            </a:xfrm>
            <a:prstGeom prst="ellipse">
              <a:avLst/>
            </a:prstGeom>
            <a:gradFill flip="none" rotWithShape="1">
              <a:gsLst>
                <a:gs pos="0">
                  <a:srgbClr val="1B587C">
                    <a:lumMod val="20000"/>
                    <a:lumOff val="80000"/>
                  </a:srgbClr>
                </a:gs>
                <a:gs pos="50000">
                  <a:srgbClr val="1B587C"/>
                </a:gs>
                <a:gs pos="100000">
                  <a:srgbClr val="1B587C">
                    <a:lumMod val="50000"/>
                  </a:srgbClr>
                </a:gs>
              </a:gsLst>
              <a:path path="circle">
                <a:fillToRect l="50000" t="50000" r="50000" b="50000"/>
              </a:path>
              <a:tileRect/>
            </a:gradFill>
            <a:ln>
              <a:noFill/>
            </a:ln>
            <a:effectLst>
              <a:outerShdw blurRad="50800" dist="38100" dir="5400000" algn="br" rotWithShape="0">
                <a:srgbClr val="000000">
                  <a:alpha val="35000"/>
                </a:srgbClr>
              </a:outerShdw>
              <a:reflection blurRad="6350" stA="50000" endA="300" endPos="38500" dist="50800" dir="5400000" sy="-100000" algn="bl" rotWithShape="0"/>
            </a:effectLst>
            <a:scene3d>
              <a:camera prst="orthographicFront">
                <a:rot lat="0" lon="0" rev="0"/>
              </a:camera>
              <a:lightRig rig="glow" dir="l">
                <a:rot lat="0" lon="0" rev="2400000"/>
              </a:lightRig>
            </a:scene3d>
            <a:sp3d prstMaterial="metal">
              <a:bevelT w="215900" h="215900"/>
              <a:contourClr>
                <a:sysClr val="windowText" lastClr="000000"/>
              </a:contourClr>
            </a:sp3d>
          </p:spPr>
          <p:txBody>
            <a:bodyPr anchor="ctr"/>
            <a:lstStyle/>
            <a:p>
              <a:pPr fontAlgn="auto">
                <a:spcBef>
                  <a:spcPts val="0"/>
                </a:spcBef>
                <a:spcAft>
                  <a:spcPts val="0"/>
                </a:spcAft>
                <a:defRPr/>
              </a:pPr>
              <a:r>
                <a:rPr lang="en-US" altLang="en-US" sz="2400" b="1" i="1" kern="0" cap="all">
                  <a:solidFill>
                    <a:srgbClr val="F6952A">
                      <a:lumMod val="75000"/>
                    </a:srgbClr>
                  </a:solidFill>
                  <a:effectLst>
                    <a:outerShdw blurRad="63500" sx="102000" sy="102000" algn="ctr" rotWithShape="0">
                      <a:prstClr val="black">
                        <a:alpha val="40000"/>
                      </a:prstClr>
                    </a:outerShdw>
                  </a:effectLst>
                  <a:latin typeface="Calibri"/>
                  <a:cs typeface="+mn-cs"/>
                </a:rPr>
                <a:t>4</a:t>
              </a:r>
              <a:endParaRPr lang="en-US" altLang="en-US" sz="2400" b="1" i="1" kern="0" cap="all" dirty="0">
                <a:solidFill>
                  <a:srgbClr val="F6952A">
                    <a:lumMod val="75000"/>
                  </a:srgbClr>
                </a:solidFill>
                <a:effectLst>
                  <a:outerShdw blurRad="63500" sx="102000" sy="102000" algn="ctr" rotWithShape="0">
                    <a:prstClr val="black">
                      <a:alpha val="40000"/>
                    </a:prstClr>
                  </a:outerShdw>
                </a:effectLst>
                <a:latin typeface="Calibri"/>
                <a:cs typeface="+mn-cs"/>
              </a:endParaRPr>
            </a:p>
          </p:txBody>
        </p:sp>
      </p:grpSp>
      <p:grpSp>
        <p:nvGrpSpPr>
          <p:cNvPr id="92168" name="Group 82"/>
          <p:cNvGrpSpPr>
            <a:grpSpLocks/>
          </p:cNvGrpSpPr>
          <p:nvPr/>
        </p:nvGrpSpPr>
        <p:grpSpPr bwMode="auto">
          <a:xfrm>
            <a:off x="2057400" y="4953000"/>
            <a:ext cx="5500688" cy="596900"/>
            <a:chOff x="4308423" y="4127472"/>
            <a:chExt cx="4400284" cy="457200"/>
          </a:xfrm>
        </p:grpSpPr>
        <p:sp>
          <p:nvSpPr>
            <p:cNvPr id="84" name="Rounded Rectangle 83"/>
            <p:cNvSpPr/>
            <p:nvPr/>
          </p:nvSpPr>
          <p:spPr>
            <a:xfrm>
              <a:off x="4375229" y="4132162"/>
              <a:ext cx="4333478" cy="412055"/>
            </a:xfrm>
            <a:prstGeom prst="roundRect">
              <a:avLst>
                <a:gd name="adj" fmla="val 50000"/>
              </a:avLst>
            </a:prstGeom>
            <a:solidFill>
              <a:sysClr val="window" lastClr="FFFFFF"/>
            </a:solidFill>
            <a:ln w="25400" cap="flat" cmpd="sng" algn="ctr">
              <a:solidFill>
                <a:srgbClr val="4E8542"/>
              </a:solidFill>
              <a:prstDash val="solid"/>
            </a:ln>
            <a:effectLst>
              <a:glow rad="63500">
                <a:srgbClr val="4E8542">
                  <a:lumMod val="60000"/>
                  <a:lumOff val="40000"/>
                  <a:alpha val="40000"/>
                </a:srgbClr>
              </a:glow>
            </a:effectLst>
          </p:spPr>
          <p:txBody>
            <a:bodyPr anchor="ctr"/>
            <a:lstStyle/>
            <a:p>
              <a:pPr algn="ctr" fontAlgn="auto">
                <a:spcBef>
                  <a:spcPts val="0"/>
                </a:spcBef>
                <a:spcAft>
                  <a:spcPts val="0"/>
                </a:spcAft>
                <a:defRPr/>
              </a:pPr>
              <a:r>
                <a:rPr lang="en-US" sz="2400" b="1" cap="all">
                  <a:solidFill>
                    <a:srgbClr val="F6952A">
                      <a:lumMod val="75000"/>
                    </a:srgbClr>
                  </a:solidFill>
                  <a:latin typeface="Arial"/>
                  <a:cs typeface="+mn-cs"/>
                </a:rPr>
                <a:t>Tổ chức thực hiện</a:t>
              </a:r>
              <a:endParaRPr lang="en-US" sz="2400" b="1" kern="0" cap="all" dirty="0">
                <a:solidFill>
                  <a:srgbClr val="F6952A">
                    <a:lumMod val="75000"/>
                  </a:srgbClr>
                </a:solidFill>
                <a:latin typeface="Calibri"/>
                <a:cs typeface="+mn-cs"/>
              </a:endParaRPr>
            </a:p>
          </p:txBody>
        </p:sp>
        <p:sp>
          <p:nvSpPr>
            <p:cNvPr id="85" name="Oval 84"/>
            <p:cNvSpPr/>
            <p:nvPr/>
          </p:nvSpPr>
          <p:spPr>
            <a:xfrm>
              <a:off x="4308423" y="4127472"/>
              <a:ext cx="457200" cy="457200"/>
            </a:xfrm>
            <a:prstGeom prst="ellipse">
              <a:avLst/>
            </a:prstGeom>
            <a:gradFill flip="none" rotWithShape="1">
              <a:gsLst>
                <a:gs pos="0">
                  <a:srgbClr val="4E8542">
                    <a:lumMod val="20000"/>
                    <a:lumOff val="80000"/>
                  </a:srgbClr>
                </a:gs>
                <a:gs pos="50000">
                  <a:srgbClr val="4E8542"/>
                </a:gs>
                <a:gs pos="100000">
                  <a:srgbClr val="4E8542">
                    <a:lumMod val="50000"/>
                  </a:srgbClr>
                </a:gs>
              </a:gsLst>
              <a:path path="circle">
                <a:fillToRect l="50000" t="50000" r="50000" b="50000"/>
              </a:path>
              <a:tileRect/>
            </a:gradFill>
            <a:ln>
              <a:noFill/>
            </a:ln>
            <a:effectLst>
              <a:outerShdw blurRad="50800" dist="38100" dir="5400000" algn="br" rotWithShape="0">
                <a:srgbClr val="000000">
                  <a:alpha val="35000"/>
                </a:srgbClr>
              </a:outerShdw>
              <a:reflection blurRad="6350" stA="50000" endA="300" endPos="38500" dist="50800" dir="5400000" sy="-100000" algn="bl" rotWithShape="0"/>
            </a:effectLst>
            <a:scene3d>
              <a:camera prst="orthographicFront">
                <a:rot lat="0" lon="0" rev="0"/>
              </a:camera>
              <a:lightRig rig="glow" dir="l">
                <a:rot lat="0" lon="0" rev="2400000"/>
              </a:lightRig>
            </a:scene3d>
            <a:sp3d prstMaterial="metal">
              <a:bevelT w="215900" h="215900"/>
              <a:contourClr>
                <a:sysClr val="windowText" lastClr="000000"/>
              </a:contourClr>
            </a:sp3d>
          </p:spPr>
          <p:txBody>
            <a:bodyPr anchor="ctr"/>
            <a:lstStyle/>
            <a:p>
              <a:pPr fontAlgn="auto">
                <a:spcBef>
                  <a:spcPts val="0"/>
                </a:spcBef>
                <a:spcAft>
                  <a:spcPts val="0"/>
                </a:spcAft>
                <a:defRPr/>
              </a:pPr>
              <a:r>
                <a:rPr lang="en-US" altLang="en-US" sz="2400" b="1" i="1" kern="0" cap="all" dirty="0">
                  <a:solidFill>
                    <a:srgbClr val="F6952A">
                      <a:lumMod val="75000"/>
                    </a:srgbClr>
                  </a:solidFill>
                  <a:effectLst>
                    <a:outerShdw blurRad="63500" sx="102000" sy="102000" algn="ctr" rotWithShape="0">
                      <a:prstClr val="black">
                        <a:alpha val="40000"/>
                      </a:prstClr>
                    </a:outerShdw>
                  </a:effectLst>
                  <a:latin typeface="Calibri"/>
                  <a:cs typeface="+mn-cs"/>
                </a:rPr>
                <a:t>5</a:t>
              </a:r>
            </a:p>
          </p:txBody>
        </p:sp>
      </p:grpSp>
      <p:pic>
        <p:nvPicPr>
          <p:cNvPr id="92169" name="Picture 2"/>
          <p:cNvPicPr>
            <a:picLocks noChangeAspect="1"/>
          </p:cNvPicPr>
          <p:nvPr/>
        </p:nvPicPr>
        <p:blipFill>
          <a:blip r:embed="rId3"/>
          <a:srcRect/>
          <a:stretch>
            <a:fillRect/>
          </a:stretch>
        </p:blipFill>
        <p:spPr bwMode="auto">
          <a:xfrm>
            <a:off x="168275" y="2095500"/>
            <a:ext cx="2857500" cy="2857500"/>
          </a:xfrm>
          <a:prstGeom prst="rect">
            <a:avLst/>
          </a:prstGeom>
          <a:noFill/>
          <a:ln w="9525">
            <a:noFill/>
            <a:miter lim="800000"/>
            <a:headEnd/>
            <a:tailEnd/>
          </a:ln>
        </p:spPr>
      </p:pic>
      <p:pic>
        <p:nvPicPr>
          <p:cNvPr id="18" name="Picture 2"/>
          <p:cNvPicPr>
            <a:picLocks noChangeAspect="1" noChangeArrowheads="1"/>
          </p:cNvPicPr>
          <p:nvPr/>
        </p:nvPicPr>
        <p:blipFill>
          <a:blip r:embed="rId4">
            <a:extLst>
              <a:ext uri="{28A0092B-C50C-407E-A947-70E740481C1C}"/>
            </a:extLst>
          </a:blip>
          <a:srcRect/>
          <a:stretch>
            <a:fillRect/>
          </a:stretch>
        </p:blipFill>
        <p:spPr bwMode="auto">
          <a:xfrm>
            <a:off x="-1" y="2032186"/>
            <a:ext cx="3013887" cy="2908982"/>
          </a:xfrm>
          <a:prstGeom prst="ellipse">
            <a:avLst/>
          </a:prstGeom>
          <a:ln w="1905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a:extLst/>
        </p:spPr>
      </p:pic>
      <p:sp>
        <p:nvSpPr>
          <p:cNvPr id="92171" name="Slide Number Placeholder 1"/>
          <p:cNvSpPr>
            <a:spLocks noGrp="1"/>
          </p:cNvSpPr>
          <p:nvPr>
            <p:ph type="sldNum" sz="quarter" idx="12"/>
          </p:nvPr>
        </p:nvSpPr>
        <p:spPr>
          <a:xfrm>
            <a:off x="6553200" y="6245225"/>
            <a:ext cx="2362200" cy="476250"/>
          </a:xfrm>
          <a:noFill/>
          <a:ln>
            <a:miter lim="800000"/>
            <a:headEnd/>
            <a:tailEnd/>
          </a:ln>
        </p:spPr>
        <p:txBody>
          <a:bodyPr/>
          <a:lstStyle/>
          <a:p>
            <a:pPr fontAlgn="base">
              <a:spcBef>
                <a:spcPct val="0"/>
              </a:spcBef>
              <a:spcAft>
                <a:spcPct val="0"/>
              </a:spcAft>
            </a:pPr>
            <a:fld id="{8E886C5D-12E5-480B-9EB1-A7936354B521}" type="slidenum">
              <a:rPr lang="en-US" altLang="en-US" sz="2800" b="1" smtClean="0">
                <a:latin typeface="Arial" charset="0"/>
                <a:cs typeface="Arial" charset="0"/>
              </a:rPr>
              <a:pPr fontAlgn="base">
                <a:spcBef>
                  <a:spcPct val="0"/>
                </a:spcBef>
                <a:spcAft>
                  <a:spcPct val="0"/>
                </a:spcAft>
              </a:pPr>
              <a:t>2</a:t>
            </a:fld>
            <a:endParaRPr lang="en-US" altLang="en-US" sz="2800" b="1" smtClean="0">
              <a:latin typeface="Arial" charset="0"/>
              <a:cs typeface="Arial" charset="0"/>
            </a:endParaRPr>
          </a:p>
        </p:txBody>
      </p:sp>
      <p:grpSp>
        <p:nvGrpSpPr>
          <p:cNvPr id="92172" name="Group 19"/>
          <p:cNvGrpSpPr>
            <a:grpSpLocks/>
          </p:cNvGrpSpPr>
          <p:nvPr/>
        </p:nvGrpSpPr>
        <p:grpSpPr bwMode="auto">
          <a:xfrm>
            <a:off x="2806700" y="2374900"/>
            <a:ext cx="6032500" cy="596900"/>
            <a:chOff x="4166305" y="2759563"/>
            <a:chExt cx="3830094" cy="457200"/>
          </a:xfrm>
        </p:grpSpPr>
        <p:sp>
          <p:nvSpPr>
            <p:cNvPr id="21" name="Rounded Rectangle 20"/>
            <p:cNvSpPr/>
            <p:nvPr/>
          </p:nvSpPr>
          <p:spPr>
            <a:xfrm>
              <a:off x="4236334" y="2766349"/>
              <a:ext cx="3760065" cy="403870"/>
            </a:xfrm>
            <a:prstGeom prst="roundRect">
              <a:avLst>
                <a:gd name="adj" fmla="val 50000"/>
              </a:avLst>
            </a:prstGeom>
            <a:solidFill>
              <a:sysClr val="window" lastClr="FFFFFF"/>
            </a:solidFill>
            <a:ln w="25400" cap="flat" cmpd="sng" algn="ctr">
              <a:solidFill>
                <a:srgbClr val="9F2936"/>
              </a:solidFill>
              <a:prstDash val="solid"/>
            </a:ln>
            <a:effectLst>
              <a:glow rad="63500">
                <a:srgbClr val="9F2936">
                  <a:lumMod val="60000"/>
                  <a:lumOff val="40000"/>
                  <a:alpha val="40000"/>
                </a:srgbClr>
              </a:glow>
            </a:effectLst>
          </p:spPr>
          <p:txBody>
            <a:bodyPr anchor="ctr"/>
            <a:lstStyle/>
            <a:p>
              <a:pPr algn="ctr" fontAlgn="auto">
                <a:spcBef>
                  <a:spcPts val="0"/>
                </a:spcBef>
                <a:spcAft>
                  <a:spcPts val="0"/>
                </a:spcAft>
                <a:defRPr/>
              </a:pPr>
              <a:r>
                <a:rPr lang="en-US" sz="2400" b="1" cap="all">
                  <a:solidFill>
                    <a:srgbClr val="F6952A">
                      <a:lumMod val="75000"/>
                    </a:srgbClr>
                  </a:solidFill>
                  <a:latin typeface="Arial"/>
                  <a:cs typeface="+mn-cs"/>
                </a:rPr>
                <a:t>   </a:t>
              </a:r>
              <a:endParaRPr lang="en-US" sz="2400" b="1" kern="0" cap="all" dirty="0">
                <a:solidFill>
                  <a:srgbClr val="F6952A">
                    <a:lumMod val="75000"/>
                  </a:srgbClr>
                </a:solidFill>
                <a:latin typeface="Calibri"/>
                <a:cs typeface="+mn-cs"/>
              </a:endParaRPr>
            </a:p>
          </p:txBody>
        </p:sp>
        <p:sp>
          <p:nvSpPr>
            <p:cNvPr id="22" name="Oval 21"/>
            <p:cNvSpPr/>
            <p:nvPr/>
          </p:nvSpPr>
          <p:spPr>
            <a:xfrm>
              <a:off x="4166305" y="2759563"/>
              <a:ext cx="385658" cy="457200"/>
            </a:xfrm>
            <a:prstGeom prst="ellipse">
              <a:avLst/>
            </a:prstGeom>
            <a:gradFill flip="none" rotWithShape="1">
              <a:gsLst>
                <a:gs pos="0">
                  <a:srgbClr val="9F2936">
                    <a:lumMod val="20000"/>
                    <a:lumOff val="80000"/>
                  </a:srgbClr>
                </a:gs>
                <a:gs pos="50000">
                  <a:srgbClr val="9F2936"/>
                </a:gs>
                <a:gs pos="100000">
                  <a:srgbClr val="9F2936">
                    <a:lumMod val="50000"/>
                  </a:srgbClr>
                </a:gs>
              </a:gsLst>
              <a:path path="circle">
                <a:fillToRect l="50000" t="50000" r="50000" b="50000"/>
              </a:path>
              <a:tileRect/>
            </a:gradFill>
            <a:ln>
              <a:noFill/>
            </a:ln>
            <a:effectLst>
              <a:outerShdw blurRad="50800" dist="38100" dir="5400000" algn="br" rotWithShape="0">
                <a:srgbClr val="000000">
                  <a:alpha val="35000"/>
                </a:srgbClr>
              </a:outerShdw>
              <a:reflection blurRad="6350" stA="50000" endA="300" endPos="38500" dist="50800" dir="5400000" sy="-100000" algn="bl" rotWithShape="0"/>
            </a:effectLst>
            <a:scene3d>
              <a:camera prst="orthographicFront">
                <a:rot lat="0" lon="0" rev="0"/>
              </a:camera>
              <a:lightRig rig="glow" dir="l">
                <a:rot lat="0" lon="0" rev="2400000"/>
              </a:lightRig>
            </a:scene3d>
            <a:sp3d prstMaterial="metal">
              <a:bevelT w="215900" h="215900"/>
              <a:contourClr>
                <a:sysClr val="windowText" lastClr="000000"/>
              </a:contourClr>
            </a:sp3d>
          </p:spPr>
          <p:txBody>
            <a:bodyPr anchor="ctr"/>
            <a:lstStyle/>
            <a:p>
              <a:pPr fontAlgn="auto">
                <a:spcBef>
                  <a:spcPts val="0"/>
                </a:spcBef>
                <a:spcAft>
                  <a:spcPts val="0"/>
                </a:spcAft>
                <a:defRPr/>
              </a:pPr>
              <a:r>
                <a:rPr lang="en-US" altLang="en-US" sz="2400" b="1" i="1" kern="0" cap="all" dirty="0">
                  <a:solidFill>
                    <a:srgbClr val="F6952A">
                      <a:lumMod val="75000"/>
                    </a:srgbClr>
                  </a:solidFill>
                  <a:effectLst>
                    <a:outerShdw blurRad="63500" sx="102000" sy="102000" algn="ctr" rotWithShape="0">
                      <a:prstClr val="black">
                        <a:alpha val="40000"/>
                      </a:prstClr>
                    </a:outerShdw>
                  </a:effectLst>
                  <a:latin typeface="Calibri"/>
                  <a:cs typeface="+mn-cs"/>
                </a:rPr>
                <a:t>2</a:t>
              </a:r>
            </a:p>
          </p:txBody>
        </p:sp>
      </p:grpSp>
      <p:sp>
        <p:nvSpPr>
          <p:cNvPr id="92173" name="Rectangle 3"/>
          <p:cNvSpPr>
            <a:spLocks noChangeArrowheads="1"/>
          </p:cNvSpPr>
          <p:nvPr/>
        </p:nvSpPr>
        <p:spPr bwMode="auto">
          <a:xfrm>
            <a:off x="3419475" y="2374900"/>
            <a:ext cx="5419725" cy="461963"/>
          </a:xfrm>
          <a:prstGeom prst="rect">
            <a:avLst/>
          </a:prstGeom>
          <a:noFill/>
          <a:ln w="9525">
            <a:noFill/>
            <a:miter lim="800000"/>
            <a:headEnd/>
            <a:tailEnd/>
          </a:ln>
        </p:spPr>
        <p:txBody>
          <a:bodyPr>
            <a:spAutoFit/>
          </a:bodyPr>
          <a:lstStyle/>
          <a:p>
            <a:r>
              <a:rPr lang="en-US" sz="2400" b="1">
                <a:solidFill>
                  <a:srgbClr val="F6860A"/>
                </a:solidFill>
              </a:rPr>
              <a:t>THỰC </a:t>
            </a:r>
            <a:r>
              <a:rPr lang="en-US" sz="2400" b="1">
                <a:solidFill>
                  <a:srgbClr val="FF0000"/>
                </a:solidFill>
              </a:rPr>
              <a:t>TRẠNG</a:t>
            </a:r>
            <a:r>
              <a:rPr lang="en-US" sz="2400" b="1">
                <a:solidFill>
                  <a:srgbClr val="F6860A"/>
                </a:solidFill>
              </a:rPr>
              <a:t> CÔNG TÁC CÁN BỘ</a:t>
            </a:r>
            <a:endParaRPr lang="en-US" sz="2400">
              <a:solidFill>
                <a:srgbClr val="F6860A"/>
              </a:solidFill>
            </a:endParaRPr>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09" name="Rectangle 24"/>
          <p:cNvSpPr>
            <a:spLocks noGrp="1" noChangeArrowheads="1"/>
          </p:cNvSpPr>
          <p:nvPr>
            <p:ph type="title"/>
          </p:nvPr>
        </p:nvSpPr>
        <p:spPr>
          <a:xfrm>
            <a:off x="76200" y="39688"/>
            <a:ext cx="9067800" cy="646112"/>
          </a:xfrm>
        </p:spPr>
        <p:txBody>
          <a:bodyPr/>
          <a:lstStyle/>
          <a:p>
            <a:pPr eaLnBrk="1" hangingPunct="1"/>
            <a:r>
              <a:rPr lang="en-US" smtClean="0"/>
              <a:t>I</a:t>
            </a:r>
            <a:r>
              <a:rPr lang="vi-VN" smtClean="0"/>
              <a:t>. </a:t>
            </a:r>
            <a:r>
              <a:rPr lang="en-US" smtClean="0"/>
              <a:t>VÌ SAO PHẢI BAN HÀNH NGHỊ QUYẾT</a:t>
            </a:r>
            <a:endParaRPr lang="en-US" altLang="en-US" smtClean="0"/>
          </a:p>
        </p:txBody>
      </p:sp>
      <p:sp>
        <p:nvSpPr>
          <p:cNvPr id="94210" name="Slide Number Placeholder 1"/>
          <p:cNvSpPr>
            <a:spLocks noGrp="1"/>
          </p:cNvSpPr>
          <p:nvPr>
            <p:ph type="sldNum" sz="quarter" idx="12"/>
          </p:nvPr>
        </p:nvSpPr>
        <p:spPr>
          <a:noFill/>
          <a:ln>
            <a:miter lim="800000"/>
            <a:headEnd/>
            <a:tailEnd/>
          </a:ln>
        </p:spPr>
        <p:txBody>
          <a:bodyPr/>
          <a:lstStyle/>
          <a:p>
            <a:fld id="{3B7DC370-841E-46DB-8B17-5ED2BD924B4B}" type="slidenum">
              <a:rPr lang="en-US" altLang="en-US">
                <a:latin typeface="Arial" charset="0"/>
                <a:cs typeface="Arial" charset="0"/>
              </a:rPr>
              <a:pPr/>
              <a:t>3</a:t>
            </a:fld>
            <a:endParaRPr lang="en-US" altLang="en-US">
              <a:latin typeface="Arial" charset="0"/>
              <a:cs typeface="Arial" charset="0"/>
            </a:endParaRPr>
          </a:p>
        </p:txBody>
      </p:sp>
      <p:sp>
        <p:nvSpPr>
          <p:cNvPr id="94211" name="AutoShape 38"/>
          <p:cNvSpPr>
            <a:spLocks noChangeArrowheads="1"/>
          </p:cNvSpPr>
          <p:nvPr/>
        </p:nvSpPr>
        <p:spPr bwMode="gray">
          <a:xfrm rot="21581866" flipH="1">
            <a:off x="307975" y="1470025"/>
            <a:ext cx="8683625" cy="4775200"/>
          </a:xfrm>
          <a:prstGeom prst="roundRect">
            <a:avLst>
              <a:gd name="adj" fmla="val 7273"/>
            </a:avLst>
          </a:prstGeom>
          <a:gradFill rotWithShape="1">
            <a:gsLst>
              <a:gs pos="0">
                <a:srgbClr val="C0DBF2">
                  <a:alpha val="70000"/>
                </a:srgbClr>
              </a:gs>
              <a:gs pos="100000">
                <a:srgbClr val="FFFFFF">
                  <a:alpha val="0"/>
                </a:srgbClr>
              </a:gs>
            </a:gsLst>
            <a:lin ang="5400000" scaled="1"/>
          </a:gradFill>
          <a:ln w="9525">
            <a:noFill/>
            <a:round/>
            <a:headEnd/>
            <a:tailEnd/>
          </a:ln>
        </p:spPr>
        <p:txBody>
          <a:bodyPr wrap="none" anchor="ctr"/>
          <a:lstStyle/>
          <a:p>
            <a:pPr algn="ctr"/>
            <a:endParaRPr lang="en-US" sz="1800">
              <a:solidFill>
                <a:srgbClr val="000000"/>
              </a:solidFill>
            </a:endParaRPr>
          </a:p>
        </p:txBody>
      </p:sp>
      <p:sp>
        <p:nvSpPr>
          <p:cNvPr id="94212" name="AutoShape 7"/>
          <p:cNvSpPr>
            <a:spLocks noChangeArrowheads="1"/>
          </p:cNvSpPr>
          <p:nvPr/>
        </p:nvSpPr>
        <p:spPr bwMode="gray">
          <a:xfrm>
            <a:off x="295275" y="852488"/>
            <a:ext cx="4124325" cy="531812"/>
          </a:xfrm>
          <a:prstGeom prst="roundRect">
            <a:avLst>
              <a:gd name="adj" fmla="val 50000"/>
            </a:avLst>
          </a:prstGeom>
          <a:solidFill>
            <a:srgbClr val="77A24C"/>
          </a:solidFill>
          <a:ln w="9525">
            <a:solidFill>
              <a:srgbClr val="77A24C"/>
            </a:solidFill>
            <a:round/>
            <a:headEnd/>
            <a:tailEnd/>
          </a:ln>
        </p:spPr>
        <p:txBody>
          <a:bodyPr wrap="none" anchor="ctr"/>
          <a:lstStyle/>
          <a:p>
            <a:endParaRPr lang="en-US" sz="2800" i="1">
              <a:solidFill>
                <a:srgbClr val="000000"/>
              </a:solidFill>
            </a:endParaRPr>
          </a:p>
          <a:p>
            <a:r>
              <a:rPr lang="en-US" sz="2800" b="1">
                <a:solidFill>
                  <a:srgbClr val="FFFFFF"/>
                </a:solidFill>
              </a:rPr>
              <a:t>CÓ 4 LÝ DO CHỦ YẾU:</a:t>
            </a:r>
          </a:p>
          <a:p>
            <a:endParaRPr lang="en-US" sz="2800" b="1">
              <a:solidFill>
                <a:srgbClr val="FFFFFF"/>
              </a:solidFill>
            </a:endParaRPr>
          </a:p>
        </p:txBody>
      </p:sp>
      <p:sp>
        <p:nvSpPr>
          <p:cNvPr id="4" name="Rectangle 3"/>
          <p:cNvSpPr/>
          <p:nvPr/>
        </p:nvSpPr>
        <p:spPr>
          <a:xfrm>
            <a:off x="533400" y="1600200"/>
            <a:ext cx="8305800" cy="4400550"/>
          </a:xfrm>
          <a:prstGeom prst="rect">
            <a:avLst/>
          </a:prstGeom>
        </p:spPr>
        <p:txBody>
          <a:bodyPr>
            <a:spAutoFit/>
          </a:bodyPr>
          <a:lstStyle/>
          <a:p>
            <a:pPr algn="just">
              <a:defRPr/>
            </a:pPr>
            <a:r>
              <a:rPr lang="vi-VN" sz="2800" b="1" i="1">
                <a:solidFill>
                  <a:srgbClr val="0000FF"/>
                </a:solidFill>
                <a:cs typeface="+mn-cs"/>
              </a:rPr>
              <a:t>Một là, </a:t>
            </a:r>
            <a:r>
              <a:rPr lang="en-US" sz="2800" b="1">
                <a:cs typeface="+mn-cs"/>
              </a:rPr>
              <a:t>Cán </a:t>
            </a:r>
            <a:r>
              <a:rPr lang="en-US" sz="2800" b="1">
                <a:cs typeface="+mn-cs"/>
              </a:rPr>
              <a:t>bộ và công tác cán bộ là vấn đề đặc biệt quan trọng trong công tác xây dựng Đảng, xây dựng hệ thống chính trị</a:t>
            </a:r>
            <a:r>
              <a:rPr lang="en-US" sz="2800" b="1">
                <a:cs typeface="+mn-cs"/>
              </a:rPr>
              <a:t>;</a:t>
            </a:r>
          </a:p>
          <a:p>
            <a:pPr algn="just">
              <a:defRPr/>
            </a:pPr>
            <a:r>
              <a:rPr lang="en-US" sz="2800" b="1" i="1">
                <a:solidFill>
                  <a:srgbClr val="0000FF"/>
                </a:solidFill>
                <a:cs typeface="+mn-cs"/>
              </a:rPr>
              <a:t>Hai là, </a:t>
            </a:r>
            <a:r>
              <a:rPr lang="en-US" sz="2800" b="1">
                <a:cs typeface="+mn-cs"/>
              </a:rPr>
              <a:t>Đảng ta luôn quan tâm xây dựng đội ngũ cán bộ </a:t>
            </a:r>
          </a:p>
          <a:p>
            <a:pPr algn="just">
              <a:defRPr/>
            </a:pPr>
            <a:r>
              <a:rPr lang="en-US" sz="2800" b="1" i="1">
                <a:solidFill>
                  <a:srgbClr val="0000FF"/>
                </a:solidFill>
                <a:cs typeface="+mn-cs"/>
              </a:rPr>
              <a:t>Ba là, </a:t>
            </a:r>
            <a:r>
              <a:rPr lang="en-US" sz="2800" b="1">
                <a:cs typeface="+mn-cs"/>
              </a:rPr>
              <a:t>Hạn chế của </a:t>
            </a:r>
            <a:r>
              <a:rPr lang="en-US" sz="2800" b="1">
                <a:cs typeface="+mn-cs"/>
              </a:rPr>
              <a:t>đội ngũ cán bộ</a:t>
            </a:r>
            <a:r>
              <a:rPr lang="en-US" sz="2800" b="1">
                <a:cs typeface="+mn-cs"/>
              </a:rPr>
              <a:t> và công tác cán bộ</a:t>
            </a:r>
          </a:p>
          <a:p>
            <a:pPr algn="just">
              <a:defRPr/>
            </a:pPr>
            <a:r>
              <a:rPr lang="en-US" sz="2800" b="1" i="1">
                <a:solidFill>
                  <a:srgbClr val="0000FF"/>
                </a:solidFill>
                <a:cs typeface="+mn-cs"/>
              </a:rPr>
              <a:t>Bốn là,</a:t>
            </a:r>
            <a:r>
              <a:rPr lang="en-US" sz="2800" b="1" i="1">
                <a:solidFill>
                  <a:schemeClr val="accent2">
                    <a:lumMod val="60000"/>
                    <a:lumOff val="40000"/>
                  </a:schemeClr>
                </a:solidFill>
                <a:cs typeface="+mn-cs"/>
              </a:rPr>
              <a:t> </a:t>
            </a:r>
            <a:r>
              <a:rPr lang="en-US" sz="2800" b="1">
                <a:cs typeface="+mn-cs"/>
              </a:rPr>
              <a:t>Xây dựng đội ngũ cán bộ các cấp, nhất là cấp chiến lược đủ phẩm chất, năng lực và uy tín, ngang tầm nhiệm vụ mới</a:t>
            </a:r>
            <a:r>
              <a:rPr lang="en-US" sz="2800" b="1">
                <a:cs typeface="+mn-cs"/>
              </a:rPr>
              <a:t>.</a:t>
            </a:r>
            <a:endParaRPr lang="en-US" sz="2800" b="1">
              <a:cs typeface="+mn-cs"/>
            </a:endParaRPr>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3" name="AutoShape 40"/>
          <p:cNvSpPr>
            <a:spLocks noChangeArrowheads="1"/>
          </p:cNvSpPr>
          <p:nvPr/>
        </p:nvSpPr>
        <p:spPr bwMode="gray">
          <a:xfrm rot="21581866" flipH="1">
            <a:off x="325438" y="936625"/>
            <a:ext cx="8380412" cy="3622675"/>
          </a:xfrm>
          <a:prstGeom prst="roundRect">
            <a:avLst>
              <a:gd name="adj" fmla="val 7273"/>
            </a:avLst>
          </a:prstGeom>
          <a:gradFill rotWithShape="1">
            <a:gsLst>
              <a:gs pos="0">
                <a:srgbClr val="C9AFEB">
                  <a:alpha val="70000"/>
                </a:srgbClr>
              </a:gs>
              <a:gs pos="100000">
                <a:srgbClr val="FFFFFF">
                  <a:alpha val="0"/>
                </a:srgbClr>
              </a:gs>
            </a:gsLst>
            <a:lin ang="5400000" scaled="1"/>
          </a:gradFill>
          <a:ln w="9525">
            <a:noFill/>
            <a:round/>
            <a:headEnd/>
            <a:tailEnd/>
          </a:ln>
        </p:spPr>
        <p:txBody>
          <a:bodyPr wrap="none" anchor="ctr"/>
          <a:lstStyle/>
          <a:p>
            <a:endParaRPr lang="en-US"/>
          </a:p>
        </p:txBody>
      </p:sp>
      <p:sp>
        <p:nvSpPr>
          <p:cNvPr id="95234" name="Rectangle 24"/>
          <p:cNvSpPr>
            <a:spLocks noGrp="1" noChangeArrowheads="1"/>
          </p:cNvSpPr>
          <p:nvPr>
            <p:ph type="title"/>
          </p:nvPr>
        </p:nvSpPr>
        <p:spPr>
          <a:xfrm>
            <a:off x="76200" y="39688"/>
            <a:ext cx="9067800" cy="646112"/>
          </a:xfrm>
        </p:spPr>
        <p:txBody>
          <a:bodyPr/>
          <a:lstStyle/>
          <a:p>
            <a:pPr eaLnBrk="1" hangingPunct="1"/>
            <a:r>
              <a:rPr lang="en-US" smtClean="0"/>
              <a:t>I</a:t>
            </a:r>
            <a:r>
              <a:rPr lang="vi-VN" smtClean="0"/>
              <a:t>. </a:t>
            </a:r>
            <a:r>
              <a:rPr lang="en-US" smtClean="0"/>
              <a:t>VÌ SAO PHẢI BAN HÀNH NGHỊ QUYẾT</a:t>
            </a:r>
            <a:endParaRPr lang="en-US" altLang="en-US" smtClean="0"/>
          </a:p>
        </p:txBody>
      </p:sp>
      <p:sp>
        <p:nvSpPr>
          <p:cNvPr id="95235" name="Slide Number Placeholder 1"/>
          <p:cNvSpPr>
            <a:spLocks noGrp="1"/>
          </p:cNvSpPr>
          <p:nvPr>
            <p:ph type="sldNum" sz="quarter" idx="12"/>
          </p:nvPr>
        </p:nvSpPr>
        <p:spPr>
          <a:noFill/>
          <a:ln>
            <a:miter lim="800000"/>
            <a:headEnd/>
            <a:tailEnd/>
          </a:ln>
        </p:spPr>
        <p:txBody>
          <a:bodyPr/>
          <a:lstStyle/>
          <a:p>
            <a:fld id="{51D09226-CFAA-4290-BC3A-7DAD2AB2E80E}" type="slidenum">
              <a:rPr lang="en-US" altLang="en-US">
                <a:latin typeface="Arial" charset="0"/>
                <a:cs typeface="Arial" charset="0"/>
              </a:rPr>
              <a:pPr/>
              <a:t>4</a:t>
            </a:fld>
            <a:endParaRPr lang="en-US" altLang="en-US">
              <a:latin typeface="Arial" charset="0"/>
              <a:cs typeface="Arial" charset="0"/>
            </a:endParaRPr>
          </a:p>
        </p:txBody>
      </p:sp>
      <p:sp>
        <p:nvSpPr>
          <p:cNvPr id="95236" name="Rectangle 3"/>
          <p:cNvSpPr>
            <a:spLocks noChangeArrowheads="1"/>
          </p:cNvSpPr>
          <p:nvPr/>
        </p:nvSpPr>
        <p:spPr bwMode="auto">
          <a:xfrm>
            <a:off x="322263" y="1585913"/>
            <a:ext cx="8362950" cy="3538537"/>
          </a:xfrm>
          <a:prstGeom prst="rect">
            <a:avLst/>
          </a:prstGeom>
          <a:noFill/>
          <a:ln w="9525">
            <a:noFill/>
            <a:miter lim="800000"/>
            <a:headEnd/>
            <a:tailEnd/>
          </a:ln>
        </p:spPr>
        <p:txBody>
          <a:bodyPr>
            <a:spAutoFit/>
          </a:bodyPr>
          <a:lstStyle/>
          <a:p>
            <a:pPr algn="just"/>
            <a:r>
              <a:rPr lang="en-US" sz="2800" b="1">
                <a:solidFill>
                  <a:srgbClr val="FF0000"/>
                </a:solidFill>
              </a:rPr>
              <a:t>1.</a:t>
            </a:r>
            <a:r>
              <a:rPr lang="en-US" sz="2800">
                <a:solidFill>
                  <a:srgbClr val="FF0000"/>
                </a:solidFill>
              </a:rPr>
              <a:t> </a:t>
            </a:r>
            <a:r>
              <a:rPr lang="en-US" sz="2800" b="1">
                <a:solidFill>
                  <a:srgbClr val="FF0000"/>
                </a:solidFill>
              </a:rPr>
              <a:t>Cán bộ và công tác cán bộ là vấn đề đặc biệt quan trọng trong công tác xây dựng Đảng, xây dựng hệ thống chính trị</a:t>
            </a:r>
            <a:endParaRPr lang="en-US" sz="2800">
              <a:solidFill>
                <a:srgbClr val="FF0000"/>
              </a:solidFill>
            </a:endParaRPr>
          </a:p>
          <a:p>
            <a:pPr algn="just"/>
            <a:r>
              <a:rPr lang="en-US" sz="2800" b="1"/>
              <a:t>- Có ý nghĩa quyết định sự thành bại của cách mạng.</a:t>
            </a:r>
          </a:p>
          <a:p>
            <a:pPr algn="just"/>
            <a:r>
              <a:rPr lang="en-US" sz="2800" b="1"/>
              <a:t>- "</a:t>
            </a:r>
            <a:r>
              <a:rPr lang="en-US" sz="2800" b="1" i="1"/>
              <a:t>Cán bộ là cái gốc của mọi công việc</a:t>
            </a:r>
            <a:r>
              <a:rPr lang="en-US" sz="2800" b="1"/>
              <a:t>", "</a:t>
            </a:r>
            <a:r>
              <a:rPr lang="en-US" sz="2800" b="1" i="1"/>
              <a:t>muôn việc thành công hoặc thất bại đều do cán bộ tốt hoặc kém</a:t>
            </a:r>
            <a:r>
              <a:rPr lang="en-US" sz="2800" b="1"/>
              <a:t>".</a:t>
            </a:r>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7" name="AutoShape 40"/>
          <p:cNvSpPr>
            <a:spLocks noChangeArrowheads="1"/>
          </p:cNvSpPr>
          <p:nvPr/>
        </p:nvSpPr>
        <p:spPr bwMode="gray">
          <a:xfrm rot="21581866" flipH="1">
            <a:off x="187325" y="1014413"/>
            <a:ext cx="8770938" cy="1571625"/>
          </a:xfrm>
          <a:prstGeom prst="roundRect">
            <a:avLst>
              <a:gd name="adj" fmla="val 7273"/>
            </a:avLst>
          </a:prstGeom>
          <a:gradFill rotWithShape="1">
            <a:gsLst>
              <a:gs pos="0">
                <a:srgbClr val="C9AFEB">
                  <a:alpha val="70000"/>
                </a:srgbClr>
              </a:gs>
              <a:gs pos="100000">
                <a:srgbClr val="FFFFFF">
                  <a:alpha val="0"/>
                </a:srgbClr>
              </a:gs>
            </a:gsLst>
            <a:lin ang="5400000" scaled="1"/>
          </a:gradFill>
          <a:ln w="9525">
            <a:noFill/>
            <a:round/>
            <a:headEnd/>
            <a:tailEnd/>
          </a:ln>
        </p:spPr>
        <p:txBody>
          <a:bodyPr wrap="none" anchor="ctr"/>
          <a:lstStyle/>
          <a:p>
            <a:endParaRPr lang="en-US"/>
          </a:p>
        </p:txBody>
      </p:sp>
      <p:sp>
        <p:nvSpPr>
          <p:cNvPr id="96258" name="Rectangle 24"/>
          <p:cNvSpPr>
            <a:spLocks noGrp="1" noChangeArrowheads="1"/>
          </p:cNvSpPr>
          <p:nvPr>
            <p:ph type="title"/>
          </p:nvPr>
        </p:nvSpPr>
        <p:spPr>
          <a:xfrm>
            <a:off x="76200" y="39688"/>
            <a:ext cx="9067800" cy="646112"/>
          </a:xfrm>
        </p:spPr>
        <p:txBody>
          <a:bodyPr/>
          <a:lstStyle/>
          <a:p>
            <a:pPr eaLnBrk="1" hangingPunct="1"/>
            <a:r>
              <a:rPr lang="en-US" smtClean="0"/>
              <a:t>I</a:t>
            </a:r>
            <a:r>
              <a:rPr lang="vi-VN" smtClean="0"/>
              <a:t>. </a:t>
            </a:r>
            <a:r>
              <a:rPr lang="en-US" smtClean="0"/>
              <a:t>VÌ SAO PHẢI BAN HÀNH NGHỊ QUYẾT</a:t>
            </a:r>
            <a:endParaRPr lang="en-US" altLang="en-US" smtClean="0"/>
          </a:p>
        </p:txBody>
      </p:sp>
      <p:sp>
        <p:nvSpPr>
          <p:cNvPr id="96259" name="Slide Number Placeholder 1"/>
          <p:cNvSpPr>
            <a:spLocks noGrp="1"/>
          </p:cNvSpPr>
          <p:nvPr>
            <p:ph type="sldNum" sz="quarter" idx="12"/>
          </p:nvPr>
        </p:nvSpPr>
        <p:spPr>
          <a:noFill/>
          <a:ln>
            <a:miter lim="800000"/>
            <a:headEnd/>
            <a:tailEnd/>
          </a:ln>
        </p:spPr>
        <p:txBody>
          <a:bodyPr/>
          <a:lstStyle/>
          <a:p>
            <a:fld id="{8244E52C-3726-4A32-B7DD-974A1CCFB295}" type="slidenum">
              <a:rPr lang="en-US" altLang="en-US">
                <a:latin typeface="Arial" charset="0"/>
                <a:cs typeface="Arial" charset="0"/>
              </a:rPr>
              <a:pPr/>
              <a:t>5</a:t>
            </a:fld>
            <a:endParaRPr lang="en-US" altLang="en-US">
              <a:latin typeface="Arial" charset="0"/>
              <a:cs typeface="Arial" charset="0"/>
            </a:endParaRPr>
          </a:p>
        </p:txBody>
      </p:sp>
      <p:sp>
        <p:nvSpPr>
          <p:cNvPr id="96260" name="Rectangle 3"/>
          <p:cNvSpPr>
            <a:spLocks noChangeArrowheads="1"/>
          </p:cNvSpPr>
          <p:nvPr/>
        </p:nvSpPr>
        <p:spPr bwMode="auto">
          <a:xfrm>
            <a:off x="446088" y="1219200"/>
            <a:ext cx="8253412" cy="4400550"/>
          </a:xfrm>
          <a:prstGeom prst="rect">
            <a:avLst/>
          </a:prstGeom>
          <a:noFill/>
          <a:ln w="9525">
            <a:noFill/>
            <a:miter lim="800000"/>
            <a:headEnd/>
            <a:tailEnd/>
          </a:ln>
        </p:spPr>
        <p:txBody>
          <a:bodyPr>
            <a:spAutoFit/>
          </a:bodyPr>
          <a:lstStyle/>
          <a:p>
            <a:pPr algn="just"/>
            <a:r>
              <a:rPr lang="en-US" sz="2800" b="1">
                <a:solidFill>
                  <a:srgbClr val="FF0000"/>
                </a:solidFill>
              </a:rPr>
              <a:t>2. Đảng ta luôn quan tâm xây dựng đội ngũ cán bộ </a:t>
            </a:r>
          </a:p>
          <a:p>
            <a:pPr algn="just"/>
            <a:r>
              <a:rPr lang="en-US" sz="2800" b="1"/>
              <a:t>- Đáp ứng yêu cầu, nhiệm vụ của từng thời kỳ cách mạng; </a:t>
            </a:r>
          </a:p>
          <a:p>
            <a:pPr algn="just"/>
            <a:r>
              <a:rPr lang="en-US" sz="2800" b="1"/>
              <a:t>- Có nhiều quyết sách rất đúng về cán bộ và công tác cán bộ; </a:t>
            </a:r>
          </a:p>
          <a:p>
            <a:pPr algn="just"/>
            <a:r>
              <a:rPr lang="en-US" sz="2800" b="1"/>
              <a:t>- Kiên trì, kiên quyết lãnh đạo, chỉ đạo triển khai thực hiện các chính sách, biện pháp,</a:t>
            </a:r>
          </a:p>
          <a:p>
            <a:pPr algn="just"/>
            <a:r>
              <a:rPr lang="en-US" sz="2800" b="1"/>
              <a:t>- Đội ngũ các cấp đã có bước trưởng thành, phát triển về nhiều mặt,</a:t>
            </a:r>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1" name="Title 1"/>
          <p:cNvSpPr>
            <a:spLocks noGrp="1"/>
          </p:cNvSpPr>
          <p:nvPr>
            <p:ph type="title"/>
          </p:nvPr>
        </p:nvSpPr>
        <p:spPr>
          <a:xfrm>
            <a:off x="381000" y="39688"/>
            <a:ext cx="8534400" cy="682625"/>
          </a:xfrm>
        </p:spPr>
        <p:txBody>
          <a:bodyPr/>
          <a:lstStyle/>
          <a:p>
            <a:r>
              <a:rPr lang="en-US" smtClean="0"/>
              <a:t>I</a:t>
            </a:r>
            <a:r>
              <a:rPr lang="vi-VN" smtClean="0"/>
              <a:t>. </a:t>
            </a:r>
            <a:r>
              <a:rPr lang="en-US" smtClean="0"/>
              <a:t>VÌ SAO PHẢI BAN HÀNH NGHỊ QUYẾT</a:t>
            </a:r>
          </a:p>
        </p:txBody>
      </p:sp>
      <p:sp>
        <p:nvSpPr>
          <p:cNvPr id="3" name="Content Placeholder 2"/>
          <p:cNvSpPr>
            <a:spLocks noGrp="1"/>
          </p:cNvSpPr>
          <p:nvPr>
            <p:ph idx="1"/>
          </p:nvPr>
        </p:nvSpPr>
        <p:spPr>
          <a:xfrm>
            <a:off x="457200" y="838200"/>
            <a:ext cx="8382000" cy="4267200"/>
          </a:xfrm>
        </p:spPr>
        <p:txBody>
          <a:bodyPr/>
          <a:lstStyle/>
          <a:p>
            <a:pPr marL="0" indent="0" algn="just">
              <a:buFontTx/>
              <a:buNone/>
              <a:defRPr/>
            </a:pPr>
            <a:r>
              <a:rPr lang="en-US" sz="2800" b="1" smtClean="0"/>
              <a:t>- </a:t>
            </a:r>
            <a:r>
              <a:rPr lang="en-US" sz="2800" b="1"/>
              <a:t>Chất lượng ngày càng được nâng lên.</a:t>
            </a:r>
          </a:p>
          <a:p>
            <a:pPr marL="0" indent="0" algn="just">
              <a:buFontTx/>
              <a:buNone/>
              <a:defRPr/>
            </a:pPr>
            <a:r>
              <a:rPr lang="en-US" sz="2800" b="1"/>
              <a:t>+ Cán bộ có lập trường tư tưởng vững vàng, kiên định mục tiêu, lý tưởng độc lập dân tộc và chủ nghĩa xã hội,</a:t>
            </a:r>
          </a:p>
          <a:p>
            <a:pPr marL="0" indent="0" algn="just">
              <a:buFontTx/>
              <a:buNone/>
              <a:defRPr/>
            </a:pPr>
            <a:r>
              <a:rPr lang="en-US" sz="2800" b="1"/>
              <a:t>+ Có đạo đức, lối sống giản dị, gương mẫu, có ý thức tổ chức kỷ luật, luôn rèn luyện, phấn đấu, hoàn thành nhiệm vụ được giao</a:t>
            </a:r>
            <a:r>
              <a:rPr lang="en-US" sz="2800" b="1" smtClean="0"/>
              <a:t>. </a:t>
            </a:r>
          </a:p>
          <a:p>
            <a:pPr>
              <a:defRPr/>
            </a:pPr>
            <a:endParaRPr lang="en-US"/>
          </a:p>
        </p:txBody>
      </p:sp>
      <p:sp>
        <p:nvSpPr>
          <p:cNvPr id="97283" name="Slide Number Placeholder 3"/>
          <p:cNvSpPr>
            <a:spLocks noGrp="1"/>
          </p:cNvSpPr>
          <p:nvPr>
            <p:ph type="sldNum" sz="quarter" idx="12"/>
          </p:nvPr>
        </p:nvSpPr>
        <p:spPr>
          <a:noFill/>
          <a:ln>
            <a:miter lim="800000"/>
            <a:headEnd/>
            <a:tailEnd/>
          </a:ln>
        </p:spPr>
        <p:txBody>
          <a:bodyPr/>
          <a:lstStyle/>
          <a:p>
            <a:fld id="{E3D4E21B-5EEE-4F6F-8D14-225330558049}" type="slidenum">
              <a:rPr lang="en-US" altLang="en-US">
                <a:latin typeface="Arial" charset="0"/>
                <a:cs typeface="Arial" charset="0"/>
              </a:rPr>
              <a:pPr/>
              <a:t>6</a:t>
            </a:fld>
            <a:endParaRPr lang="en-US" altLang="en-US">
              <a:latin typeface="Arial" charset="0"/>
              <a:cs typeface="Arial"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5" name="Title 1"/>
          <p:cNvSpPr>
            <a:spLocks noGrp="1"/>
          </p:cNvSpPr>
          <p:nvPr>
            <p:ph type="title"/>
          </p:nvPr>
        </p:nvSpPr>
        <p:spPr>
          <a:xfrm>
            <a:off x="76200" y="39688"/>
            <a:ext cx="9067800" cy="682625"/>
          </a:xfrm>
        </p:spPr>
        <p:txBody>
          <a:bodyPr/>
          <a:lstStyle/>
          <a:p>
            <a:r>
              <a:rPr lang="en-US" smtClean="0"/>
              <a:t>I</a:t>
            </a:r>
            <a:r>
              <a:rPr lang="vi-VN" smtClean="0"/>
              <a:t>. </a:t>
            </a:r>
            <a:r>
              <a:rPr lang="en-US" smtClean="0"/>
              <a:t>VÌ SAO PHẢI BAN HÀNH NGHỊ QUYẾT</a:t>
            </a:r>
          </a:p>
        </p:txBody>
      </p:sp>
      <p:sp>
        <p:nvSpPr>
          <p:cNvPr id="98306" name="Content Placeholder 2"/>
          <p:cNvSpPr>
            <a:spLocks noGrp="1"/>
          </p:cNvSpPr>
          <p:nvPr>
            <p:ph idx="1"/>
          </p:nvPr>
        </p:nvSpPr>
        <p:spPr>
          <a:xfrm>
            <a:off x="457200" y="1143000"/>
            <a:ext cx="8458200" cy="4648200"/>
          </a:xfrm>
        </p:spPr>
        <p:txBody>
          <a:bodyPr/>
          <a:lstStyle/>
          <a:p>
            <a:pPr marL="0" indent="0" algn="just">
              <a:buFontTx/>
              <a:buNone/>
            </a:pPr>
            <a:r>
              <a:rPr lang="en-US" sz="2800" b="1" smtClean="0"/>
              <a:t>+ Việc xử lý kịp thời, nghiêm minh một số tổ chức, cá nhân vi phạm đã góp phần cảnh tỉnh, cảnh báo, răn đe, ngăn chặn tiêu cực, làm trong sạch đội ngũ cán bộ, </a:t>
            </a:r>
          </a:p>
          <a:p>
            <a:pPr marL="0" indent="0" algn="just">
              <a:buFontTx/>
              <a:buNone/>
            </a:pPr>
            <a:r>
              <a:rPr lang="en-US" sz="2800" b="1" smtClean="0"/>
              <a:t>+ Từng bước củng cố niềm tin của cán bộ, đảng viên và nhân dân đối với Đảng và Nhà nước.</a:t>
            </a:r>
          </a:p>
        </p:txBody>
      </p:sp>
      <p:sp>
        <p:nvSpPr>
          <p:cNvPr id="98307" name="Slide Number Placeholder 3"/>
          <p:cNvSpPr>
            <a:spLocks noGrp="1"/>
          </p:cNvSpPr>
          <p:nvPr>
            <p:ph type="sldNum" sz="quarter" idx="12"/>
          </p:nvPr>
        </p:nvSpPr>
        <p:spPr>
          <a:noFill/>
          <a:ln>
            <a:miter lim="800000"/>
            <a:headEnd/>
            <a:tailEnd/>
          </a:ln>
        </p:spPr>
        <p:txBody>
          <a:bodyPr/>
          <a:lstStyle/>
          <a:p>
            <a:fld id="{97011E4A-43AB-412B-8918-91A1B7F720F7}" type="slidenum">
              <a:rPr lang="en-US" altLang="en-US">
                <a:latin typeface="Arial" charset="0"/>
                <a:cs typeface="Arial" charset="0"/>
              </a:rPr>
              <a:pPr/>
              <a:t>7</a:t>
            </a:fld>
            <a:endParaRPr lang="en-US" altLang="en-US">
              <a:latin typeface="Arial" charset="0"/>
              <a:cs typeface="Arial"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29" name="Title 1"/>
          <p:cNvSpPr>
            <a:spLocks noGrp="1"/>
          </p:cNvSpPr>
          <p:nvPr>
            <p:ph type="title"/>
          </p:nvPr>
        </p:nvSpPr>
        <p:spPr>
          <a:xfrm>
            <a:off x="76200" y="39688"/>
            <a:ext cx="9067800" cy="682625"/>
          </a:xfrm>
        </p:spPr>
        <p:txBody>
          <a:bodyPr/>
          <a:lstStyle/>
          <a:p>
            <a:r>
              <a:rPr lang="en-US" smtClean="0"/>
              <a:t>I</a:t>
            </a:r>
            <a:r>
              <a:rPr lang="vi-VN" smtClean="0"/>
              <a:t>. </a:t>
            </a:r>
            <a:r>
              <a:rPr lang="en-US" smtClean="0"/>
              <a:t>VÌ SAO PHẢI BAN HÀNH NGHỊ QUYẾT</a:t>
            </a:r>
          </a:p>
        </p:txBody>
      </p:sp>
      <p:sp>
        <p:nvSpPr>
          <p:cNvPr id="99330" name="Content Placeholder 2"/>
          <p:cNvSpPr>
            <a:spLocks noGrp="1"/>
          </p:cNvSpPr>
          <p:nvPr>
            <p:ph idx="1"/>
          </p:nvPr>
        </p:nvSpPr>
        <p:spPr>
          <a:xfrm>
            <a:off x="381000" y="1066800"/>
            <a:ext cx="8534400" cy="4038600"/>
          </a:xfrm>
        </p:spPr>
        <p:txBody>
          <a:bodyPr/>
          <a:lstStyle/>
          <a:p>
            <a:pPr marL="0" indent="0">
              <a:buFontTx/>
              <a:buNone/>
            </a:pPr>
            <a:r>
              <a:rPr lang="en-US" sz="2800" b="1" smtClean="0">
                <a:solidFill>
                  <a:srgbClr val="FF0000"/>
                </a:solidFill>
              </a:rPr>
              <a:t>3. Đội ngũ cán bộ và công tác cán bộ</a:t>
            </a:r>
            <a:endParaRPr lang="en-US" sz="2800" smtClean="0">
              <a:solidFill>
                <a:srgbClr val="FF0000"/>
              </a:solidFill>
            </a:endParaRPr>
          </a:p>
          <a:p>
            <a:pPr marL="0" indent="0" algn="just">
              <a:buFontTx/>
              <a:buNone/>
            </a:pPr>
            <a:r>
              <a:rPr lang="en-US" sz="2800" b="1" smtClean="0"/>
              <a:t>- Bộc lộ không ít những hạn chế, yếu kém. </a:t>
            </a:r>
          </a:p>
          <a:p>
            <a:pPr marL="0" indent="0" algn="just">
              <a:buFontTx/>
              <a:buNone/>
            </a:pPr>
            <a:r>
              <a:rPr lang="en-US" sz="2800" b="1" smtClean="0"/>
              <a:t>- Đông, chưa mạnh, tình trạng thừa, thiếu cán bộ xảy ra ở nhiều nơi.</a:t>
            </a:r>
          </a:p>
          <a:p>
            <a:pPr marL="0" indent="0" algn="just">
              <a:buFontTx/>
              <a:buNone/>
            </a:pPr>
            <a:r>
              <a:rPr lang="en-US" sz="2800" b="1" smtClean="0"/>
              <a:t>- Cơ cấu giữa các ngành, nghề, lĩnh vực chưa thật sự hợp lý, thiếu sự liên thông</a:t>
            </a:r>
          </a:p>
          <a:p>
            <a:pPr marL="0" indent="0" algn="just">
              <a:buFontTx/>
              <a:buNone/>
            </a:pPr>
            <a:r>
              <a:rPr lang="en-US" sz="2800" b="1" smtClean="0"/>
              <a:t>- Thiếu những cán bộ lãnh đạo, quản lý giỏi, nhà khoa học và chuyên gia đầu ngành. </a:t>
            </a:r>
          </a:p>
        </p:txBody>
      </p:sp>
      <p:sp>
        <p:nvSpPr>
          <p:cNvPr id="99331" name="Slide Number Placeholder 3"/>
          <p:cNvSpPr>
            <a:spLocks noGrp="1"/>
          </p:cNvSpPr>
          <p:nvPr>
            <p:ph type="sldNum" sz="quarter" idx="12"/>
          </p:nvPr>
        </p:nvSpPr>
        <p:spPr>
          <a:noFill/>
          <a:ln>
            <a:miter lim="800000"/>
            <a:headEnd/>
            <a:tailEnd/>
          </a:ln>
        </p:spPr>
        <p:txBody>
          <a:bodyPr/>
          <a:lstStyle/>
          <a:p>
            <a:fld id="{D8969968-F5D6-494D-BD5F-C8D2346DB343}" type="slidenum">
              <a:rPr lang="en-US" altLang="en-US">
                <a:latin typeface="Arial" charset="0"/>
                <a:cs typeface="Arial" charset="0"/>
              </a:rPr>
              <a:pPr/>
              <a:t>8</a:t>
            </a:fld>
            <a:endParaRPr lang="en-US" altLang="en-US">
              <a:latin typeface="Arial" charset="0"/>
              <a:cs typeface="Arial"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Title 1"/>
          <p:cNvSpPr>
            <a:spLocks noGrp="1"/>
          </p:cNvSpPr>
          <p:nvPr>
            <p:ph type="title"/>
          </p:nvPr>
        </p:nvSpPr>
        <p:spPr>
          <a:xfrm>
            <a:off x="76200" y="39688"/>
            <a:ext cx="9067800" cy="682625"/>
          </a:xfrm>
        </p:spPr>
        <p:txBody>
          <a:bodyPr/>
          <a:lstStyle/>
          <a:p>
            <a:r>
              <a:rPr lang="en-US" smtClean="0"/>
              <a:t>I</a:t>
            </a:r>
            <a:r>
              <a:rPr lang="vi-VN" smtClean="0"/>
              <a:t>. </a:t>
            </a:r>
            <a:r>
              <a:rPr lang="en-US" smtClean="0"/>
              <a:t>VÌ SAO PHẢI BAN HÀNH NGHỊ QUYẾT</a:t>
            </a:r>
          </a:p>
        </p:txBody>
      </p:sp>
      <p:sp>
        <p:nvSpPr>
          <p:cNvPr id="100354" name="Content Placeholder 2"/>
          <p:cNvSpPr>
            <a:spLocks noGrp="1"/>
          </p:cNvSpPr>
          <p:nvPr>
            <p:ph idx="1"/>
          </p:nvPr>
        </p:nvSpPr>
        <p:spPr>
          <a:xfrm>
            <a:off x="533400" y="838200"/>
            <a:ext cx="8229600" cy="4525963"/>
          </a:xfrm>
        </p:spPr>
        <p:txBody>
          <a:bodyPr/>
          <a:lstStyle/>
          <a:p>
            <a:pPr marL="0" indent="0" algn="just">
              <a:buFontTx/>
              <a:buNone/>
            </a:pPr>
            <a:r>
              <a:rPr lang="en-US" sz="2800" b="1" smtClean="0">
                <a:solidFill>
                  <a:srgbClr val="0000FF"/>
                </a:solidFill>
              </a:rPr>
              <a:t>- Một số cán bộ lãnh đạo, quản lý, kể cả cán bộ cấp chiến lược</a:t>
            </a:r>
          </a:p>
          <a:p>
            <a:pPr marL="0" indent="0" algn="just">
              <a:buFontTx/>
              <a:buNone/>
            </a:pPr>
            <a:r>
              <a:rPr lang="en-US" sz="2800" b="1" smtClean="0"/>
              <a:t>+ Uy tín thấp, năng lực, phẩm chất chưa ngang tầm nhiệm vụ; </a:t>
            </a:r>
          </a:p>
          <a:p>
            <a:pPr marL="0" indent="0">
              <a:buFontTx/>
              <a:buNone/>
            </a:pPr>
            <a:r>
              <a:rPr lang="en-US" sz="2800" b="1" smtClean="0"/>
              <a:t>+ Thiếu gương mẫu, chưa gắn bó mật thiết với nhân dân; + Vướng vào tham nhũng, lãng phí, tiêu cực, lợi ích nhóm. </a:t>
            </a:r>
          </a:p>
          <a:p>
            <a:pPr marL="0" indent="0" algn="just">
              <a:buFontTx/>
              <a:buNone/>
            </a:pPr>
            <a:r>
              <a:rPr lang="en-US" sz="2800" b="1" smtClean="0"/>
              <a:t>+ Không ít cán bộ quản lý thiếu tu dưỡng, rèn luyện,</a:t>
            </a:r>
          </a:p>
          <a:p>
            <a:pPr marL="0" indent="0" algn="just">
              <a:buFontTx/>
              <a:buNone/>
            </a:pPr>
            <a:r>
              <a:rPr lang="en-US" sz="2800" b="1" smtClean="0"/>
              <a:t>+ Tình trạng chạy chức, quyền, tuổi, quy hoạch, luân chuyển, chạy bằng cấp, chạy tội, ... chậm được ngăn chặn và đẩy lùi.</a:t>
            </a:r>
          </a:p>
          <a:p>
            <a:pPr marL="0" indent="0" algn="just">
              <a:buFontTx/>
              <a:buNone/>
            </a:pPr>
            <a:endParaRPr lang="en-US" sz="2800" b="1" smtClean="0"/>
          </a:p>
          <a:p>
            <a:pPr marL="0" indent="0" algn="just">
              <a:buFontTx/>
              <a:buNone/>
            </a:pPr>
            <a:endParaRPr lang="en-US" sz="2800" b="1" smtClean="0"/>
          </a:p>
        </p:txBody>
      </p:sp>
      <p:sp>
        <p:nvSpPr>
          <p:cNvPr id="100355" name="Slide Number Placeholder 3"/>
          <p:cNvSpPr>
            <a:spLocks noGrp="1"/>
          </p:cNvSpPr>
          <p:nvPr>
            <p:ph type="sldNum" sz="quarter" idx="12"/>
          </p:nvPr>
        </p:nvSpPr>
        <p:spPr>
          <a:noFill/>
          <a:ln>
            <a:miter lim="800000"/>
            <a:headEnd/>
            <a:tailEnd/>
          </a:ln>
        </p:spPr>
        <p:txBody>
          <a:bodyPr/>
          <a:lstStyle/>
          <a:p>
            <a:fld id="{B5C48F78-5CC6-49EE-9017-0435E3FADBDE}" type="slidenum">
              <a:rPr lang="en-US" altLang="en-US">
                <a:latin typeface="Arial" charset="0"/>
                <a:cs typeface="Arial" charset="0"/>
              </a:rPr>
              <a:pPr/>
              <a:t>9</a:t>
            </a:fld>
            <a:endParaRPr lang="en-US" altLang="en-US">
              <a:latin typeface="Arial" charset="0"/>
              <a:cs typeface="Arial"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7" name="Title 1"/>
          <p:cNvSpPr>
            <a:spLocks noGrp="1"/>
          </p:cNvSpPr>
          <p:nvPr>
            <p:ph type="title"/>
          </p:nvPr>
        </p:nvSpPr>
        <p:spPr>
          <a:xfrm>
            <a:off x="76200" y="39688"/>
            <a:ext cx="9067800" cy="682625"/>
          </a:xfrm>
        </p:spPr>
        <p:txBody>
          <a:bodyPr/>
          <a:lstStyle/>
          <a:p>
            <a:r>
              <a:rPr lang="en-US" smtClean="0"/>
              <a:t>I</a:t>
            </a:r>
            <a:r>
              <a:rPr lang="vi-VN" smtClean="0"/>
              <a:t>. </a:t>
            </a:r>
            <a:r>
              <a:rPr lang="en-US" smtClean="0"/>
              <a:t>VÌ SAO PHẢI BAN HÀNH NGHỊ QUYẾT</a:t>
            </a:r>
          </a:p>
        </p:txBody>
      </p:sp>
      <p:sp>
        <p:nvSpPr>
          <p:cNvPr id="101378" name="Content Placeholder 2"/>
          <p:cNvSpPr>
            <a:spLocks noGrp="1"/>
          </p:cNvSpPr>
          <p:nvPr>
            <p:ph idx="1"/>
          </p:nvPr>
        </p:nvSpPr>
        <p:spPr>
          <a:xfrm>
            <a:off x="457200" y="990600"/>
            <a:ext cx="8229600" cy="4525963"/>
          </a:xfrm>
        </p:spPr>
        <p:txBody>
          <a:bodyPr/>
          <a:lstStyle/>
          <a:p>
            <a:pPr marL="0" indent="0" algn="just">
              <a:buFontTx/>
              <a:buNone/>
            </a:pPr>
            <a:r>
              <a:rPr lang="en-US" sz="2800" b="1" i="1" smtClean="0"/>
              <a:t>Những yếu kém, khuyết điểm của một bộ phận cán bộ và những hạn chế, bất cập trong công tác cán bộ cũng là một trong những nguyên nhân làm cho đất nước phát triển chưa tương xứng với tiềm năng, thế mạnh và làm suy giảm niềm tin của nhân dân đối với Đảng và Nhà nước ta.</a:t>
            </a:r>
          </a:p>
          <a:p>
            <a:pPr marL="0" indent="0">
              <a:buFontTx/>
              <a:buNone/>
            </a:pPr>
            <a:endParaRPr lang="en-US" smtClean="0"/>
          </a:p>
        </p:txBody>
      </p:sp>
      <p:sp>
        <p:nvSpPr>
          <p:cNvPr id="101379" name="Slide Number Placeholder 3"/>
          <p:cNvSpPr>
            <a:spLocks noGrp="1"/>
          </p:cNvSpPr>
          <p:nvPr>
            <p:ph type="sldNum" sz="quarter" idx="12"/>
          </p:nvPr>
        </p:nvSpPr>
        <p:spPr>
          <a:noFill/>
          <a:ln>
            <a:miter lim="800000"/>
            <a:headEnd/>
            <a:tailEnd/>
          </a:ln>
        </p:spPr>
        <p:txBody>
          <a:bodyPr/>
          <a:lstStyle/>
          <a:p>
            <a:fld id="{DFCC51A6-CA62-4FEC-BBAC-E80E684A9D43}" type="slidenum">
              <a:rPr lang="en-US" altLang="en-US">
                <a:latin typeface="Arial" charset="0"/>
                <a:cs typeface="Arial" charset="0"/>
              </a:rPr>
              <a:pPr/>
              <a:t>10</a:t>
            </a:fld>
            <a:endParaRPr lang="en-US" altLang="en-US">
              <a:latin typeface="Arial" charset="0"/>
              <a:cs typeface="Arial"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1" name="Title 1"/>
          <p:cNvSpPr>
            <a:spLocks noGrp="1"/>
          </p:cNvSpPr>
          <p:nvPr>
            <p:ph type="title"/>
          </p:nvPr>
        </p:nvSpPr>
        <p:spPr>
          <a:xfrm>
            <a:off x="76200" y="39688"/>
            <a:ext cx="9067800" cy="682625"/>
          </a:xfrm>
        </p:spPr>
        <p:txBody>
          <a:bodyPr/>
          <a:lstStyle/>
          <a:p>
            <a:r>
              <a:rPr lang="en-US" smtClean="0"/>
              <a:t>I</a:t>
            </a:r>
            <a:r>
              <a:rPr lang="vi-VN" smtClean="0"/>
              <a:t>. </a:t>
            </a:r>
            <a:r>
              <a:rPr lang="en-US" smtClean="0"/>
              <a:t>VÌ SAO PHẢI BAN HÀNH NGHỊ QUYẾT</a:t>
            </a:r>
          </a:p>
        </p:txBody>
      </p:sp>
      <p:sp>
        <p:nvSpPr>
          <p:cNvPr id="102402" name="Content Placeholder 2"/>
          <p:cNvSpPr>
            <a:spLocks noGrp="1"/>
          </p:cNvSpPr>
          <p:nvPr>
            <p:ph idx="1"/>
          </p:nvPr>
        </p:nvSpPr>
        <p:spPr>
          <a:xfrm>
            <a:off x="304800" y="990600"/>
            <a:ext cx="8534400" cy="4602163"/>
          </a:xfrm>
        </p:spPr>
        <p:txBody>
          <a:bodyPr/>
          <a:lstStyle/>
          <a:p>
            <a:pPr marL="0" indent="0" algn="just">
              <a:buFontTx/>
              <a:buNone/>
            </a:pPr>
            <a:r>
              <a:rPr lang="en-US" sz="2800" b="1" smtClean="0">
                <a:solidFill>
                  <a:srgbClr val="FF0000"/>
                </a:solidFill>
              </a:rPr>
              <a:t>4. Xây dựng đội ngũ cán bộ các cấp, nhất là cấp chiến lược đủ phẩm chất, năng lực và uy tín, ngang tầm nhiệm vụ trong tình hình mới.</a:t>
            </a:r>
          </a:p>
          <a:p>
            <a:pPr marL="0" indent="0" algn="just">
              <a:buFontTx/>
              <a:buNone/>
            </a:pPr>
            <a:r>
              <a:rPr lang="en-US" sz="2800" b="1" smtClean="0"/>
              <a:t>- Đất nước đang đứng trước những yêu cầu, nhiệm vụ mới.</a:t>
            </a:r>
          </a:p>
          <a:p>
            <a:pPr marL="0" indent="0" algn="just">
              <a:buFontTx/>
              <a:buNone/>
            </a:pPr>
            <a:r>
              <a:rPr lang="en-US" sz="2800" b="1" smtClean="0"/>
              <a:t>- Sự nghiệp đổi mới, hội nhập quốc tế, phát triển đất nước gày càng đi vào chiều sâu, khó khăn, phức tạp hơn so với trước.</a:t>
            </a:r>
          </a:p>
          <a:p>
            <a:pPr marL="0" indent="0" algn="just">
              <a:buFontTx/>
              <a:buNone/>
            </a:pPr>
            <a:r>
              <a:rPr lang="en-US" sz="2800" b="1" smtClean="0"/>
              <a:t>- Tình hình, bối cảnh trong nước, quốc tế đã có nhiều thay đổi, nhanh chóng, phức tạp, khó lường. </a:t>
            </a:r>
          </a:p>
          <a:p>
            <a:pPr marL="0" indent="0">
              <a:buFontTx/>
              <a:buNone/>
            </a:pPr>
            <a:endParaRPr lang="en-US" smtClean="0"/>
          </a:p>
        </p:txBody>
      </p:sp>
      <p:sp>
        <p:nvSpPr>
          <p:cNvPr id="102403" name="Slide Number Placeholder 3"/>
          <p:cNvSpPr>
            <a:spLocks noGrp="1"/>
          </p:cNvSpPr>
          <p:nvPr>
            <p:ph type="sldNum" sz="quarter" idx="12"/>
          </p:nvPr>
        </p:nvSpPr>
        <p:spPr>
          <a:noFill/>
          <a:ln>
            <a:miter lim="800000"/>
            <a:headEnd/>
            <a:tailEnd/>
          </a:ln>
        </p:spPr>
        <p:txBody>
          <a:bodyPr/>
          <a:lstStyle/>
          <a:p>
            <a:fld id="{18181E66-E413-48CE-9C43-3D02A12E4F21}" type="slidenum">
              <a:rPr lang="en-US" altLang="en-US">
                <a:latin typeface="Arial" charset="0"/>
                <a:cs typeface="Arial" charset="0"/>
              </a:rPr>
              <a:pPr/>
              <a:t>11</a:t>
            </a:fld>
            <a:endParaRPr lang="en-US" altLang="en-US">
              <a:latin typeface="Arial" charset="0"/>
              <a:cs typeface="Arial"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5" name="Title 1"/>
          <p:cNvSpPr>
            <a:spLocks noGrp="1"/>
          </p:cNvSpPr>
          <p:nvPr>
            <p:ph type="title"/>
          </p:nvPr>
        </p:nvSpPr>
        <p:spPr>
          <a:xfrm>
            <a:off x="76200" y="39688"/>
            <a:ext cx="9067800" cy="682625"/>
          </a:xfrm>
        </p:spPr>
        <p:txBody>
          <a:bodyPr/>
          <a:lstStyle/>
          <a:p>
            <a:r>
              <a:rPr lang="en-US" smtClean="0"/>
              <a:t>I</a:t>
            </a:r>
            <a:r>
              <a:rPr lang="vi-VN" smtClean="0"/>
              <a:t>. </a:t>
            </a:r>
            <a:r>
              <a:rPr lang="en-US" smtClean="0"/>
              <a:t>VÌ SAO PHẢI BAN HÀNH NGHỊ QUYẾT</a:t>
            </a:r>
          </a:p>
        </p:txBody>
      </p:sp>
      <p:sp>
        <p:nvSpPr>
          <p:cNvPr id="103426" name="Content Placeholder 2"/>
          <p:cNvSpPr>
            <a:spLocks noGrp="1"/>
          </p:cNvSpPr>
          <p:nvPr>
            <p:ph idx="1"/>
          </p:nvPr>
        </p:nvSpPr>
        <p:spPr>
          <a:xfrm>
            <a:off x="381000" y="990600"/>
            <a:ext cx="8534400" cy="4724400"/>
          </a:xfrm>
        </p:spPr>
        <p:txBody>
          <a:bodyPr/>
          <a:lstStyle/>
          <a:p>
            <a:pPr marL="0" indent="0" algn="just">
              <a:buFontTx/>
              <a:buNone/>
            </a:pPr>
            <a:r>
              <a:rPr lang="en-US" sz="2800" b="1" smtClean="0"/>
              <a:t>- Cuộc Cách mạng công nghiệp 4.0 và nhiều yếu tố, xu hướng chính trị - kinh tế - xã hội khác. </a:t>
            </a:r>
          </a:p>
          <a:p>
            <a:pPr marL="0" indent="0" algn="just">
              <a:buFontTx/>
              <a:buNone/>
            </a:pPr>
            <a:r>
              <a:rPr lang="en-US" sz="2800" b="1" smtClean="0"/>
              <a:t>- Sự chống phá của các thế lực thù địch, phản động. </a:t>
            </a:r>
          </a:p>
        </p:txBody>
      </p:sp>
      <p:sp>
        <p:nvSpPr>
          <p:cNvPr id="103427" name="Slide Number Placeholder 3"/>
          <p:cNvSpPr>
            <a:spLocks noGrp="1"/>
          </p:cNvSpPr>
          <p:nvPr>
            <p:ph type="sldNum" sz="quarter" idx="12"/>
          </p:nvPr>
        </p:nvSpPr>
        <p:spPr>
          <a:noFill/>
          <a:ln>
            <a:miter lim="800000"/>
            <a:headEnd/>
            <a:tailEnd/>
          </a:ln>
        </p:spPr>
        <p:txBody>
          <a:bodyPr/>
          <a:lstStyle/>
          <a:p>
            <a:fld id="{8621E498-C7AA-4342-83C7-A89BCA392001}" type="slidenum">
              <a:rPr lang="en-US" altLang="en-US">
                <a:latin typeface="Arial" charset="0"/>
                <a:cs typeface="Arial" charset="0"/>
              </a:rPr>
              <a:pPr/>
              <a:t>12</a:t>
            </a:fld>
            <a:endParaRPr lang="en-US" altLang="en-US">
              <a:latin typeface="Arial" charset="0"/>
              <a:cs typeface="Arial"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49" name="Title 1"/>
          <p:cNvSpPr>
            <a:spLocks noGrp="1"/>
          </p:cNvSpPr>
          <p:nvPr>
            <p:ph type="title"/>
          </p:nvPr>
        </p:nvSpPr>
        <p:spPr>
          <a:xfrm>
            <a:off x="76200" y="39688"/>
            <a:ext cx="9067800" cy="682625"/>
          </a:xfrm>
        </p:spPr>
        <p:txBody>
          <a:bodyPr/>
          <a:lstStyle/>
          <a:p>
            <a:r>
              <a:rPr lang="en-US" smtClean="0"/>
              <a:t/>
            </a:r>
            <a:br>
              <a:rPr lang="en-US" smtClean="0"/>
            </a:br>
            <a:r>
              <a:rPr lang="en-US" smtClean="0"/>
              <a:t>II. THỰC TRẠNG CÔNG TÁC CÁN BỘ</a:t>
            </a:r>
            <a:br>
              <a:rPr lang="en-US" smtClean="0"/>
            </a:br>
            <a:endParaRPr lang="en-US" smtClean="0"/>
          </a:p>
        </p:txBody>
      </p:sp>
      <p:sp>
        <p:nvSpPr>
          <p:cNvPr id="3" name="Content Placeholder 2"/>
          <p:cNvSpPr>
            <a:spLocks noGrp="1"/>
          </p:cNvSpPr>
          <p:nvPr>
            <p:ph idx="1"/>
          </p:nvPr>
        </p:nvSpPr>
        <p:spPr>
          <a:xfrm>
            <a:off x="762000" y="1066800"/>
            <a:ext cx="7924800" cy="2819400"/>
          </a:xfrm>
        </p:spPr>
        <p:txBody>
          <a:bodyPr/>
          <a:lstStyle/>
          <a:p>
            <a:pPr marL="0" indent="0">
              <a:buFontTx/>
              <a:buNone/>
              <a:defRPr/>
            </a:pPr>
            <a:r>
              <a:rPr lang="en-US" b="1" smtClean="0">
                <a:solidFill>
                  <a:srgbClr val="FF0000"/>
                </a:solidFill>
              </a:rPr>
              <a:t>1</a:t>
            </a:r>
            <a:r>
              <a:rPr lang="en-US" b="1">
                <a:solidFill>
                  <a:srgbClr val="FF0000"/>
                </a:solidFill>
              </a:rPr>
              <a:t>. TÌNH HÌNH</a:t>
            </a:r>
            <a:endParaRPr lang="en-US">
              <a:solidFill>
                <a:srgbClr val="FF0000"/>
              </a:solidFill>
            </a:endParaRPr>
          </a:p>
          <a:p>
            <a:pPr marL="0" indent="0">
              <a:buFontTx/>
              <a:buNone/>
              <a:defRPr/>
            </a:pPr>
            <a:r>
              <a:rPr lang="en-US" b="1"/>
              <a:t>1.1. ƯU ĐIỂM</a:t>
            </a:r>
            <a:endParaRPr lang="en-US"/>
          </a:p>
          <a:p>
            <a:pPr marL="0" indent="0">
              <a:buFontTx/>
              <a:buNone/>
              <a:defRPr/>
            </a:pPr>
            <a:r>
              <a:rPr lang="en-US" b="1"/>
              <a:t>1.2. HẠN CHẾ</a:t>
            </a:r>
            <a:endParaRPr lang="en-US"/>
          </a:p>
          <a:p>
            <a:pPr marL="0" indent="0">
              <a:buFontTx/>
              <a:buNone/>
              <a:defRPr/>
            </a:pPr>
            <a:r>
              <a:rPr lang="en-US" b="1"/>
              <a:t>1.3. NGUYÊN NHÂN</a:t>
            </a:r>
            <a:endParaRPr lang="en-US"/>
          </a:p>
          <a:p>
            <a:pPr>
              <a:defRPr/>
            </a:pPr>
            <a:endParaRPr lang="en-US"/>
          </a:p>
        </p:txBody>
      </p:sp>
      <p:sp>
        <p:nvSpPr>
          <p:cNvPr id="104451" name="Slide Number Placeholder 3"/>
          <p:cNvSpPr>
            <a:spLocks noGrp="1"/>
          </p:cNvSpPr>
          <p:nvPr>
            <p:ph type="sldNum" sz="quarter" idx="12"/>
          </p:nvPr>
        </p:nvSpPr>
        <p:spPr>
          <a:noFill/>
          <a:ln>
            <a:miter lim="800000"/>
            <a:headEnd/>
            <a:tailEnd/>
          </a:ln>
        </p:spPr>
        <p:txBody>
          <a:bodyPr/>
          <a:lstStyle/>
          <a:p>
            <a:fld id="{6EEE2BCA-E57D-43FC-9182-20F8135AB63C}" type="slidenum">
              <a:rPr lang="en-US" altLang="en-US">
                <a:latin typeface="Arial" charset="0"/>
                <a:cs typeface="Arial" charset="0"/>
              </a:rPr>
              <a:pPr/>
              <a:t>13</a:t>
            </a:fld>
            <a:endParaRPr lang="en-US" altLang="en-US">
              <a:latin typeface="Arial" charset="0"/>
              <a:cs typeface="Arial"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83285" y="1752600"/>
            <a:ext cx="8027315" cy="2133600"/>
          </a:xfrm>
          <a:scene3d>
            <a:camera prst="orthographicFront"/>
            <a:lightRig rig="threePt" dir="t"/>
          </a:scene3d>
          <a:sp3d>
            <a:bevelT w="114300" prst="artDeco"/>
          </a:sp3d>
        </p:spPr>
        <p:style>
          <a:lnRef idx="1">
            <a:schemeClr val="accent1"/>
          </a:lnRef>
          <a:fillRef idx="3">
            <a:schemeClr val="accent1"/>
          </a:fillRef>
          <a:effectRef idx="2">
            <a:schemeClr val="accent1"/>
          </a:effectRef>
          <a:fontRef idx="minor">
            <a:schemeClr val="lt1"/>
          </a:fontRef>
        </p:style>
        <p:txBody>
          <a:bodyPr/>
          <a:lstStyle/>
          <a:p>
            <a:pPr marL="0" indent="0" algn="just">
              <a:buFontTx/>
              <a:buNone/>
              <a:defRPr/>
            </a:pPr>
            <a:r>
              <a:rPr lang="en-US" sz="2800" b="1"/>
              <a:t>Sau hơn 20 năm thực hiện Nghị quyết Trung ương 3 khóa VIII về Chiến lược cán bộ, đội ngũ cán bộ các cấp có bước trưởng thành, phát triển về nhiều mặt.</a:t>
            </a:r>
          </a:p>
        </p:txBody>
      </p:sp>
      <p:sp>
        <p:nvSpPr>
          <p:cNvPr id="105476" name="Slide Number Placeholder 3"/>
          <p:cNvSpPr>
            <a:spLocks noGrp="1"/>
          </p:cNvSpPr>
          <p:nvPr>
            <p:ph type="sldNum" sz="quarter" idx="12"/>
          </p:nvPr>
        </p:nvSpPr>
        <p:spPr>
          <a:noFill/>
          <a:ln>
            <a:miter lim="800000"/>
            <a:headEnd/>
            <a:tailEnd/>
          </a:ln>
        </p:spPr>
        <p:txBody>
          <a:bodyPr/>
          <a:lstStyle/>
          <a:p>
            <a:fld id="{D7957DCF-6DB0-45C3-953C-5EBCCD507776}" type="slidenum">
              <a:rPr lang="en-US" altLang="en-US">
                <a:latin typeface="Arial" charset="0"/>
                <a:cs typeface="Arial" charset="0"/>
              </a:rPr>
              <a:pPr/>
              <a:t>14</a:t>
            </a:fld>
            <a:endParaRPr lang="en-US" altLang="en-US">
              <a:latin typeface="Arial" charset="0"/>
              <a:cs typeface="Arial" charset="0"/>
            </a:endParaRPr>
          </a:p>
        </p:txBody>
      </p:sp>
      <p:sp>
        <p:nvSpPr>
          <p:cNvPr id="5" name="Rectangle 4"/>
          <p:cNvSpPr/>
          <p:nvPr/>
        </p:nvSpPr>
        <p:spPr>
          <a:xfrm>
            <a:off x="583285" y="914400"/>
            <a:ext cx="2706767" cy="584775"/>
          </a:xfrm>
          <a:prstGeom prst="rect">
            <a:avLst/>
          </a:prstGeom>
          <a:effectLst>
            <a:innerShdw blurRad="63500" dist="50800" dir="13500000">
              <a:prstClr val="black">
                <a:alpha val="50000"/>
              </a:prstClr>
            </a:innerShdw>
          </a:effectLst>
          <a:scene3d>
            <a:camera prst="orthographicFront"/>
            <a:lightRig rig="threePt" dir="t"/>
          </a:scene3d>
          <a:sp3d>
            <a:bevelT/>
          </a:sp3d>
        </p:spPr>
        <p:style>
          <a:lnRef idx="3">
            <a:schemeClr val="lt1"/>
          </a:lnRef>
          <a:fillRef idx="1">
            <a:schemeClr val="accent2"/>
          </a:fillRef>
          <a:effectRef idx="1">
            <a:schemeClr val="accent2"/>
          </a:effectRef>
          <a:fontRef idx="minor">
            <a:schemeClr val="lt1"/>
          </a:fontRef>
        </p:style>
        <p:txBody>
          <a:bodyPr wrap="none">
            <a:spAutoFit/>
          </a:bodyPr>
          <a:lstStyle/>
          <a:p>
            <a:pPr>
              <a:defRPr/>
            </a:pPr>
            <a:r>
              <a:rPr lang="en-US" b="1"/>
              <a:t>1. TÌNH HÌNH</a:t>
            </a:r>
          </a:p>
        </p:txBody>
      </p:sp>
      <p:sp>
        <p:nvSpPr>
          <p:cNvPr id="105480" name="Title 5"/>
          <p:cNvSpPr>
            <a:spLocks noGrp="1"/>
          </p:cNvSpPr>
          <p:nvPr>
            <p:ph type="title"/>
          </p:nvPr>
        </p:nvSpPr>
        <p:spPr>
          <a:xfrm>
            <a:off x="76200" y="39688"/>
            <a:ext cx="9067800" cy="682625"/>
          </a:xfrm>
        </p:spPr>
        <p:txBody>
          <a:bodyPr/>
          <a:lstStyle/>
          <a:p>
            <a:r>
              <a:rPr lang="en-US" smtClean="0"/>
              <a:t>II.THỰC TRẠNG CÔNG TÁC CÁN BỘ</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7" name="Rectangle 24"/>
          <p:cNvSpPr>
            <a:spLocks noGrp="1" noChangeArrowheads="1"/>
          </p:cNvSpPr>
          <p:nvPr>
            <p:ph type="title"/>
          </p:nvPr>
        </p:nvSpPr>
        <p:spPr>
          <a:xfrm>
            <a:off x="76200" y="39688"/>
            <a:ext cx="9067800" cy="646112"/>
          </a:xfrm>
        </p:spPr>
        <p:txBody>
          <a:bodyPr/>
          <a:lstStyle/>
          <a:p>
            <a:pPr eaLnBrk="1" hangingPunct="1"/>
            <a:r>
              <a:rPr lang="en-US" smtClean="0"/>
              <a:t>II. THỰC TRẠNG CÔNG TÁC CÁN BỘ</a:t>
            </a:r>
            <a:endParaRPr lang="en-US" altLang="en-US" smtClean="0"/>
          </a:p>
        </p:txBody>
      </p:sp>
      <p:sp>
        <p:nvSpPr>
          <p:cNvPr id="106498" name="Slide Number Placeholder 1"/>
          <p:cNvSpPr>
            <a:spLocks noGrp="1"/>
          </p:cNvSpPr>
          <p:nvPr>
            <p:ph type="sldNum" sz="quarter" idx="12"/>
          </p:nvPr>
        </p:nvSpPr>
        <p:spPr>
          <a:noFill/>
          <a:ln>
            <a:miter lim="800000"/>
            <a:headEnd/>
            <a:tailEnd/>
          </a:ln>
        </p:spPr>
        <p:txBody>
          <a:bodyPr/>
          <a:lstStyle/>
          <a:p>
            <a:fld id="{78AEFE12-5A50-41C8-9D12-BA1EE70045ED}" type="slidenum">
              <a:rPr lang="en-US" altLang="en-US">
                <a:latin typeface="Arial" charset="0"/>
                <a:cs typeface="Arial" charset="0"/>
              </a:rPr>
              <a:pPr/>
              <a:t>15</a:t>
            </a:fld>
            <a:endParaRPr lang="en-US" altLang="en-US">
              <a:latin typeface="Arial" charset="0"/>
              <a:cs typeface="Arial" charset="0"/>
            </a:endParaRPr>
          </a:p>
        </p:txBody>
      </p:sp>
      <p:sp>
        <p:nvSpPr>
          <p:cNvPr id="2" name="Rectangle 1"/>
          <p:cNvSpPr/>
          <p:nvPr/>
        </p:nvSpPr>
        <p:spPr>
          <a:xfrm>
            <a:off x="3505200" y="821481"/>
            <a:ext cx="3276600" cy="732508"/>
          </a:xfrm>
          <a:prstGeom prst="rect">
            <a:avLst/>
          </a:prstGeom>
          <a:scene3d>
            <a:camera prst="orthographicFront"/>
            <a:lightRig rig="threePt" dir="t"/>
          </a:scene3d>
          <a:sp3d>
            <a:bevelT/>
          </a:sp3d>
        </p:spPr>
        <p:style>
          <a:lnRef idx="2">
            <a:schemeClr val="accent2">
              <a:shade val="50000"/>
            </a:schemeClr>
          </a:lnRef>
          <a:fillRef idx="1">
            <a:schemeClr val="accent2"/>
          </a:fillRef>
          <a:effectRef idx="0">
            <a:schemeClr val="accent2"/>
          </a:effectRef>
          <a:fontRef idx="minor">
            <a:schemeClr val="lt1"/>
          </a:fontRef>
        </p:style>
        <p:txBody>
          <a:bodyPr>
            <a:spAutoFit/>
          </a:bodyPr>
          <a:lstStyle/>
          <a:p>
            <a:pPr algn="ctr">
              <a:lnSpc>
                <a:spcPct val="130000"/>
              </a:lnSpc>
              <a:defRPr/>
            </a:pPr>
            <a:r>
              <a:rPr lang="en-US" b="1">
                <a:solidFill>
                  <a:srgbClr val="FFFF00"/>
                </a:solidFill>
              </a:rPr>
              <a:t>1.1 ƯU ĐIỂM</a:t>
            </a:r>
            <a:endParaRPr lang="en-US" b="1">
              <a:solidFill>
                <a:srgbClr val="FFFF00"/>
              </a:solidFill>
            </a:endParaRPr>
          </a:p>
        </p:txBody>
      </p:sp>
      <p:sp>
        <p:nvSpPr>
          <p:cNvPr id="106502" name="Rectangle 4"/>
          <p:cNvSpPr>
            <a:spLocks noChangeArrowheads="1"/>
          </p:cNvSpPr>
          <p:nvPr/>
        </p:nvSpPr>
        <p:spPr bwMode="auto">
          <a:xfrm>
            <a:off x="3194050" y="3136900"/>
            <a:ext cx="184150" cy="584200"/>
          </a:xfrm>
          <a:prstGeom prst="rect">
            <a:avLst/>
          </a:prstGeom>
          <a:noFill/>
          <a:ln w="9525">
            <a:noFill/>
            <a:miter lim="800000"/>
            <a:headEnd/>
            <a:tailEnd/>
          </a:ln>
        </p:spPr>
        <p:txBody>
          <a:bodyPr wrap="none">
            <a:spAutoFit/>
          </a:bodyPr>
          <a:lstStyle/>
          <a:p>
            <a:endParaRPr lang="en-US"/>
          </a:p>
        </p:txBody>
      </p:sp>
      <p:sp>
        <p:nvSpPr>
          <p:cNvPr id="106503" name="Rectangle 5"/>
          <p:cNvSpPr>
            <a:spLocks noChangeArrowheads="1"/>
          </p:cNvSpPr>
          <p:nvPr/>
        </p:nvSpPr>
        <p:spPr bwMode="auto">
          <a:xfrm>
            <a:off x="3194050" y="3136900"/>
            <a:ext cx="184150" cy="584200"/>
          </a:xfrm>
          <a:prstGeom prst="rect">
            <a:avLst/>
          </a:prstGeom>
          <a:noFill/>
          <a:ln w="9525">
            <a:noFill/>
            <a:miter lim="800000"/>
            <a:headEnd/>
            <a:tailEnd/>
          </a:ln>
        </p:spPr>
        <p:txBody>
          <a:bodyPr wrap="none">
            <a:spAutoFit/>
          </a:bodyPr>
          <a:lstStyle/>
          <a:p>
            <a:endParaRPr lang="en-US"/>
          </a:p>
        </p:txBody>
      </p:sp>
      <p:sp>
        <p:nvSpPr>
          <p:cNvPr id="14" name="Rectangle 13"/>
          <p:cNvSpPr/>
          <p:nvPr/>
        </p:nvSpPr>
        <p:spPr>
          <a:xfrm>
            <a:off x="614433" y="4114800"/>
            <a:ext cx="8167481" cy="1384995"/>
          </a:xfrm>
          <a:prstGeom prst="rect">
            <a:avLst/>
          </a:prstGeom>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a:spAutoFit/>
          </a:bodyPr>
          <a:lstStyle/>
          <a:p>
            <a:pPr algn="just">
              <a:defRPr/>
            </a:pPr>
            <a:r>
              <a:rPr lang="en-US" sz="2800" b="1"/>
              <a:t>- Công tác cán bộ đã bám sát các quan điểm, nguyên tắc của Đảng, ngày càng đi vào nền nếp và đạt được những kết quả quan trọng.</a:t>
            </a:r>
          </a:p>
        </p:txBody>
      </p:sp>
      <p:sp>
        <p:nvSpPr>
          <p:cNvPr id="10" name="Rectangle 9"/>
          <p:cNvSpPr/>
          <p:nvPr/>
        </p:nvSpPr>
        <p:spPr>
          <a:xfrm>
            <a:off x="549118" y="2659559"/>
            <a:ext cx="8167481" cy="954107"/>
          </a:xfrm>
          <a:prstGeom prst="rect">
            <a:avLst/>
          </a:prstGeom>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a:spAutoFit/>
          </a:bodyPr>
          <a:lstStyle/>
          <a:p>
            <a:pPr algn="just">
              <a:defRPr/>
            </a:pPr>
            <a:r>
              <a:rPr lang="en-US" sz="2800" b="1">
                <a:solidFill>
                  <a:schemeClr val="bg1"/>
                </a:solidFill>
              </a:rPr>
              <a:t>-  Đa số cán bộ lãnh đạo các cấp có năng lực, phẩm chất, uy tín;</a:t>
            </a:r>
          </a:p>
        </p:txBody>
      </p:sp>
      <p:sp>
        <p:nvSpPr>
          <p:cNvPr id="11" name="Rectangle 10"/>
          <p:cNvSpPr/>
          <p:nvPr/>
        </p:nvSpPr>
        <p:spPr>
          <a:xfrm>
            <a:off x="549119" y="1676400"/>
            <a:ext cx="8167481" cy="523220"/>
          </a:xfrm>
          <a:prstGeom prst="rect">
            <a:avLst/>
          </a:prstGeom>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a:spAutoFit/>
          </a:bodyPr>
          <a:lstStyle/>
          <a:p>
            <a:pPr algn="just">
              <a:defRPr/>
            </a:pPr>
            <a:r>
              <a:rPr lang="en-US" sz="2800" b="1">
                <a:solidFill>
                  <a:schemeClr val="bg1"/>
                </a:solidFill>
              </a:rPr>
              <a:t>- Chất lượng cán bộ ngày càng được nâng lên;</a:t>
            </a:r>
          </a:p>
        </p:txBody>
      </p:sp>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Rectangle 24"/>
          <p:cNvSpPr>
            <a:spLocks noGrp="1" noChangeArrowheads="1"/>
          </p:cNvSpPr>
          <p:nvPr>
            <p:ph type="title"/>
          </p:nvPr>
        </p:nvSpPr>
        <p:spPr>
          <a:xfrm>
            <a:off x="76200" y="39688"/>
            <a:ext cx="9067800" cy="646112"/>
          </a:xfrm>
        </p:spPr>
        <p:txBody>
          <a:bodyPr/>
          <a:lstStyle/>
          <a:p>
            <a:pPr eaLnBrk="1" hangingPunct="1"/>
            <a:r>
              <a:rPr lang="en-US" smtClean="0"/>
              <a:t>II. THỰC TRẠNG CÔNG TÁC CÁN BỘ</a:t>
            </a:r>
            <a:endParaRPr lang="en-US" altLang="en-US" smtClean="0"/>
          </a:p>
        </p:txBody>
      </p:sp>
      <p:sp>
        <p:nvSpPr>
          <p:cNvPr id="107522" name="Slide Number Placeholder 1"/>
          <p:cNvSpPr>
            <a:spLocks noGrp="1"/>
          </p:cNvSpPr>
          <p:nvPr>
            <p:ph type="sldNum" sz="quarter" idx="12"/>
          </p:nvPr>
        </p:nvSpPr>
        <p:spPr>
          <a:noFill/>
          <a:ln>
            <a:miter lim="800000"/>
            <a:headEnd/>
            <a:tailEnd/>
          </a:ln>
        </p:spPr>
        <p:txBody>
          <a:bodyPr/>
          <a:lstStyle/>
          <a:p>
            <a:fld id="{BD816CC0-EF3E-4F02-9F0D-A7BE26096B37}" type="slidenum">
              <a:rPr lang="en-US" altLang="en-US">
                <a:latin typeface="Arial" charset="0"/>
                <a:cs typeface="Arial" charset="0"/>
              </a:rPr>
              <a:pPr/>
              <a:t>16</a:t>
            </a:fld>
            <a:endParaRPr lang="en-US" altLang="en-US">
              <a:latin typeface="Arial" charset="0"/>
              <a:cs typeface="Arial" charset="0"/>
            </a:endParaRPr>
          </a:p>
        </p:txBody>
      </p:sp>
      <p:sp>
        <p:nvSpPr>
          <p:cNvPr id="2" name="Rectangle 1"/>
          <p:cNvSpPr/>
          <p:nvPr/>
        </p:nvSpPr>
        <p:spPr>
          <a:xfrm>
            <a:off x="3011299" y="819050"/>
            <a:ext cx="3197602" cy="594202"/>
          </a:xfrm>
          <a:prstGeom prst="rect">
            <a:avLst/>
          </a:prstGeom>
          <a:scene3d>
            <a:camera prst="orthographicFront"/>
            <a:lightRig rig="threePt" dir="t"/>
          </a:scene3d>
          <a:sp3d>
            <a:bevelT/>
          </a:sp3d>
        </p:spPr>
        <p:style>
          <a:lnRef idx="2">
            <a:schemeClr val="accent2">
              <a:shade val="50000"/>
            </a:schemeClr>
          </a:lnRef>
          <a:fillRef idx="1">
            <a:schemeClr val="accent2"/>
          </a:fillRef>
          <a:effectRef idx="0">
            <a:schemeClr val="accent2"/>
          </a:effectRef>
          <a:fontRef idx="minor">
            <a:schemeClr val="lt1"/>
          </a:fontRef>
        </p:style>
        <p:txBody>
          <a:bodyPr>
            <a:spAutoFit/>
          </a:bodyPr>
          <a:lstStyle/>
          <a:p>
            <a:pPr algn="ctr">
              <a:lnSpc>
                <a:spcPct val="130000"/>
              </a:lnSpc>
              <a:defRPr/>
            </a:pPr>
            <a:r>
              <a:rPr lang="en-US" sz="2800" b="1">
                <a:solidFill>
                  <a:srgbClr val="FFFF00"/>
                </a:solidFill>
              </a:rPr>
              <a:t>1.1 ƯU ĐIỂM</a:t>
            </a:r>
            <a:endParaRPr lang="en-US" sz="2800" b="1">
              <a:solidFill>
                <a:srgbClr val="FFFF00"/>
              </a:solidFill>
            </a:endParaRPr>
          </a:p>
        </p:txBody>
      </p:sp>
      <p:sp>
        <p:nvSpPr>
          <p:cNvPr id="4" name="Rectangle 3"/>
          <p:cNvSpPr/>
          <p:nvPr/>
        </p:nvSpPr>
        <p:spPr>
          <a:xfrm>
            <a:off x="609600" y="1916113"/>
            <a:ext cx="3657600" cy="585787"/>
          </a:xfrm>
          <a:prstGeom prst="rect">
            <a:avLst/>
          </a:prstGeom>
        </p:spPr>
        <p:txBody>
          <a:bodyPr>
            <a:spAutoFit/>
          </a:bodyPr>
          <a:lstStyle/>
          <a:p>
            <a:pPr algn="just">
              <a:defRPr/>
            </a:pPr>
            <a:r>
              <a:rPr lang="en-US">
                <a:solidFill>
                  <a:schemeClr val="accent6">
                    <a:lumMod val="50000"/>
                  </a:schemeClr>
                </a:solidFill>
                <a:cs typeface="+mn-cs"/>
              </a:rPr>
              <a:t>   </a:t>
            </a:r>
            <a:endParaRPr lang="vi-VN">
              <a:solidFill>
                <a:schemeClr val="accent6">
                  <a:lumMod val="50000"/>
                </a:schemeClr>
              </a:solidFill>
              <a:cs typeface="+mn-cs"/>
            </a:endParaRPr>
          </a:p>
        </p:txBody>
      </p:sp>
      <p:sp>
        <p:nvSpPr>
          <p:cNvPr id="107527" name="Rectangle 4"/>
          <p:cNvSpPr>
            <a:spLocks noChangeArrowheads="1"/>
          </p:cNvSpPr>
          <p:nvPr/>
        </p:nvSpPr>
        <p:spPr bwMode="auto">
          <a:xfrm>
            <a:off x="471488" y="1676400"/>
            <a:ext cx="8305800" cy="3108325"/>
          </a:xfrm>
          <a:prstGeom prst="rect">
            <a:avLst/>
          </a:prstGeom>
          <a:noFill/>
          <a:ln w="9525">
            <a:noFill/>
            <a:miter lim="800000"/>
            <a:headEnd/>
            <a:tailEnd/>
          </a:ln>
        </p:spPr>
        <p:txBody>
          <a:bodyPr>
            <a:spAutoFit/>
          </a:bodyPr>
          <a:lstStyle/>
          <a:p>
            <a:pPr algn="just"/>
            <a:r>
              <a:rPr lang="en-US" sz="2800" b="1">
                <a:solidFill>
                  <a:srgbClr val="0000FF"/>
                </a:solidFill>
              </a:rPr>
              <a:t>- Chất lượng cán bộ ngày càng được nâng lên</a:t>
            </a:r>
          </a:p>
          <a:p>
            <a:pPr algn="just"/>
            <a:r>
              <a:rPr lang="en-US" sz="2800"/>
              <a:t>+ Từng bước đáp ứng yêu cầu thời kỳ đẩy mạnh công nghiệp hóa, hiện đại hóa đất nước;</a:t>
            </a:r>
          </a:p>
          <a:p>
            <a:pPr algn="just"/>
            <a:r>
              <a:rPr lang="en-US" sz="2800"/>
              <a:t>+ Cơ cấu độ tuổi, giới tính, dân tộc, ngành nghề, lĩnh vực công tác có sự cân đối, hợp lý hơn;</a:t>
            </a:r>
          </a:p>
          <a:p>
            <a:pPr algn="just"/>
            <a:r>
              <a:rPr lang="en-US" sz="2800"/>
              <a:t>+ Nguồn cán bộ quy hoạch khá dồi dào, bảo đảm sự chuyển tiếp giữa các thế hệ.</a:t>
            </a:r>
          </a:p>
        </p:txBody>
      </p:sp>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38400" y="40481"/>
            <a:ext cx="4038600" cy="681038"/>
          </a:xfrm>
          <a:scene3d>
            <a:camera prst="orthographicFront"/>
            <a:lightRig rig="threePt" dir="t"/>
          </a:scene3d>
          <a:sp3d>
            <a:bevelT/>
          </a:sp3d>
        </p:spPr>
        <p:style>
          <a:lnRef idx="2">
            <a:schemeClr val="accent2">
              <a:shade val="50000"/>
            </a:schemeClr>
          </a:lnRef>
          <a:fillRef idx="1">
            <a:schemeClr val="accent2"/>
          </a:fillRef>
          <a:effectRef idx="0">
            <a:schemeClr val="accent2"/>
          </a:effectRef>
          <a:fontRef idx="minor">
            <a:schemeClr val="lt1"/>
          </a:fontRef>
        </p:style>
        <p:txBody>
          <a:bodyPr/>
          <a:lstStyle/>
          <a:p>
            <a:pPr>
              <a:defRPr/>
            </a:pPr>
            <a:r>
              <a:rPr lang="en-US">
                <a:solidFill>
                  <a:srgbClr val="FFFF00"/>
                </a:solidFill>
              </a:rPr>
              <a:t>1.1 ƯU </a:t>
            </a:r>
            <a:r>
              <a:rPr lang="en-US" smtClean="0">
                <a:solidFill>
                  <a:srgbClr val="FFFF00"/>
                </a:solidFill>
              </a:rPr>
              <a:t>ĐIỂM</a:t>
            </a:r>
            <a:endParaRPr lang="en-US"/>
          </a:p>
        </p:txBody>
      </p:sp>
      <p:sp>
        <p:nvSpPr>
          <p:cNvPr id="108548" name="Content Placeholder 2"/>
          <p:cNvSpPr>
            <a:spLocks noGrp="1"/>
          </p:cNvSpPr>
          <p:nvPr>
            <p:ph idx="1"/>
          </p:nvPr>
        </p:nvSpPr>
        <p:spPr>
          <a:xfrm>
            <a:off x="457200" y="1143000"/>
            <a:ext cx="8534400" cy="5211763"/>
          </a:xfrm>
        </p:spPr>
        <p:txBody>
          <a:bodyPr/>
          <a:lstStyle/>
          <a:p>
            <a:pPr marL="0" indent="0" algn="just">
              <a:buFontTx/>
              <a:buNone/>
            </a:pPr>
            <a:r>
              <a:rPr lang="en-US" sz="2800" b="1" smtClean="0">
                <a:solidFill>
                  <a:srgbClr val="0000FF"/>
                </a:solidFill>
              </a:rPr>
              <a:t>- Đa số cán bộ lãnh đạo các cấp có năng lực, phẩm chất, uy tín</a:t>
            </a:r>
            <a:endParaRPr lang="en-US" sz="2800" smtClean="0">
              <a:solidFill>
                <a:srgbClr val="0000FF"/>
              </a:solidFill>
            </a:endParaRPr>
          </a:p>
          <a:p>
            <a:pPr marL="0" indent="0" algn="just">
              <a:buFontTx/>
              <a:buNone/>
            </a:pPr>
            <a:r>
              <a:rPr lang="en-US" sz="2800" smtClean="0"/>
              <a:t>+ Cán bộ cấp chiến lược có bản lĩnh chính trị, kiên định chủ nghĩa Mác - Lênin, tư tưởng Hồ Chí Minh;</a:t>
            </a:r>
          </a:p>
          <a:p>
            <a:pPr marL="0" indent="0" algn="just">
              <a:buFontTx/>
              <a:buNone/>
            </a:pPr>
            <a:r>
              <a:rPr lang="en-US" sz="2800" smtClean="0"/>
              <a:t>+ Nhiều cán bộ khoa học tâm huyết, say mê nghiên cứu, có đóng góp tích cực cho đất nước; </a:t>
            </a:r>
          </a:p>
          <a:p>
            <a:pPr marL="0" indent="0" algn="just">
              <a:buFontTx/>
              <a:buNone/>
            </a:pPr>
            <a:r>
              <a:rPr lang="en-US" sz="2800" smtClean="0"/>
              <a:t>+ Một số cán bộ lãnh đạo, quản lý doanh nghiệp tổ chức sản xuất, kinh doanh có hiệu quả.</a:t>
            </a:r>
          </a:p>
        </p:txBody>
      </p:sp>
      <p:sp>
        <p:nvSpPr>
          <p:cNvPr id="108549" name="Slide Number Placeholder 3"/>
          <p:cNvSpPr>
            <a:spLocks noGrp="1"/>
          </p:cNvSpPr>
          <p:nvPr>
            <p:ph type="sldNum" sz="quarter" idx="12"/>
          </p:nvPr>
        </p:nvSpPr>
        <p:spPr>
          <a:noFill/>
          <a:ln>
            <a:miter lim="800000"/>
            <a:headEnd/>
            <a:tailEnd/>
          </a:ln>
        </p:spPr>
        <p:txBody>
          <a:bodyPr/>
          <a:lstStyle/>
          <a:p>
            <a:fld id="{52800BAA-7EB5-40A4-9E8D-ECEAD58AB4E5}" type="slidenum">
              <a:rPr lang="en-US" altLang="en-US">
                <a:latin typeface="Arial" charset="0"/>
                <a:cs typeface="Arial" charset="0"/>
              </a:rPr>
              <a:pPr/>
              <a:t>17</a:t>
            </a:fld>
            <a:endParaRPr lang="en-US" altLang="en-US">
              <a:latin typeface="Arial" charset="0"/>
              <a:cs typeface="Arial"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69" name="Content Placeholder 2"/>
          <p:cNvSpPr>
            <a:spLocks noGrp="1"/>
          </p:cNvSpPr>
          <p:nvPr>
            <p:ph idx="1"/>
          </p:nvPr>
        </p:nvSpPr>
        <p:spPr>
          <a:xfrm>
            <a:off x="304800" y="990600"/>
            <a:ext cx="8534400" cy="4830763"/>
          </a:xfrm>
        </p:spPr>
        <p:txBody>
          <a:bodyPr/>
          <a:lstStyle/>
          <a:p>
            <a:pPr marL="0" indent="0" algn="just">
              <a:buFontTx/>
              <a:buNone/>
            </a:pPr>
            <a:r>
              <a:rPr lang="en-US" sz="2800" b="1" smtClean="0"/>
              <a:t>- Công tác cán bộ đã bám sát các quan điểm, nguyên tắc của Đảng, ngày càng đi vào nền nếp, đạt được những kết quả quan trọng.</a:t>
            </a:r>
            <a:endParaRPr lang="en-US" sz="2800" smtClean="0"/>
          </a:p>
          <a:p>
            <a:pPr marL="0" indent="0" algn="just">
              <a:buFontTx/>
              <a:buNone/>
            </a:pPr>
            <a:r>
              <a:rPr lang="en-US" sz="2800" smtClean="0"/>
              <a:t>+ Đã ban hành nhiều nghị quyết, kết luận, chỉ thị; </a:t>
            </a:r>
          </a:p>
          <a:p>
            <a:pPr marL="0" indent="0" algn="just">
              <a:buFontTx/>
              <a:buNone/>
            </a:pPr>
            <a:r>
              <a:rPr lang="en-US" sz="2800" smtClean="0"/>
              <a:t>+ Sửa đổi, bổ sung quy định, quy chế để tổ chức thực hiện; </a:t>
            </a:r>
          </a:p>
          <a:p>
            <a:pPr marL="0" indent="0" algn="just">
              <a:buFontTx/>
              <a:buNone/>
            </a:pPr>
            <a:r>
              <a:rPr lang="en-US" sz="2800" smtClean="0"/>
              <a:t>+ Các quy trình công tác cán bộ ngày càng chặt chẽ; </a:t>
            </a:r>
          </a:p>
          <a:p>
            <a:pPr marL="0" indent="0" algn="just">
              <a:buFontTx/>
              <a:buNone/>
            </a:pPr>
            <a:r>
              <a:rPr lang="en-US" sz="2800" smtClean="0"/>
              <a:t>+ Đào tạo, bồi dưỡng, cập nhật kiến thức mới được quan tâm; </a:t>
            </a:r>
          </a:p>
        </p:txBody>
      </p:sp>
      <p:sp>
        <p:nvSpPr>
          <p:cNvPr id="109570" name="Slide Number Placeholder 3"/>
          <p:cNvSpPr>
            <a:spLocks noGrp="1"/>
          </p:cNvSpPr>
          <p:nvPr>
            <p:ph type="sldNum" sz="quarter" idx="12"/>
          </p:nvPr>
        </p:nvSpPr>
        <p:spPr>
          <a:noFill/>
          <a:ln>
            <a:miter lim="800000"/>
            <a:headEnd/>
            <a:tailEnd/>
          </a:ln>
        </p:spPr>
        <p:txBody>
          <a:bodyPr/>
          <a:lstStyle/>
          <a:p>
            <a:fld id="{800BD386-45A1-4DB7-8CD1-96C97F1C6452}" type="slidenum">
              <a:rPr lang="en-US" altLang="en-US">
                <a:latin typeface="Arial" charset="0"/>
                <a:cs typeface="Arial" charset="0"/>
              </a:rPr>
              <a:pPr/>
              <a:t>18</a:t>
            </a:fld>
            <a:endParaRPr lang="en-US" altLang="en-US">
              <a:latin typeface="Arial" charset="0"/>
              <a:cs typeface="Arial" charset="0"/>
            </a:endParaRPr>
          </a:p>
        </p:txBody>
      </p:sp>
      <p:sp>
        <p:nvSpPr>
          <p:cNvPr id="5" name="Title 1"/>
          <p:cNvSpPr>
            <a:spLocks noGrp="1"/>
          </p:cNvSpPr>
          <p:nvPr>
            <p:ph type="title"/>
          </p:nvPr>
        </p:nvSpPr>
        <p:spPr>
          <a:xfrm>
            <a:off x="2133600" y="40481"/>
            <a:ext cx="4343400" cy="681038"/>
          </a:xfrm>
          <a:scene3d>
            <a:camera prst="orthographicFront"/>
            <a:lightRig rig="threePt" dir="t"/>
          </a:scene3d>
          <a:sp3d>
            <a:bevelT/>
          </a:sp3d>
        </p:spPr>
        <p:style>
          <a:lnRef idx="2">
            <a:schemeClr val="accent2">
              <a:shade val="50000"/>
            </a:schemeClr>
          </a:lnRef>
          <a:fillRef idx="1">
            <a:schemeClr val="accent2"/>
          </a:fillRef>
          <a:effectRef idx="0">
            <a:schemeClr val="accent2"/>
          </a:effectRef>
          <a:fontRef idx="minor">
            <a:schemeClr val="lt1"/>
          </a:fontRef>
        </p:style>
        <p:txBody>
          <a:bodyPr/>
          <a:lstStyle/>
          <a:p>
            <a:pPr>
              <a:defRPr/>
            </a:pPr>
            <a:r>
              <a:rPr lang="en-US">
                <a:solidFill>
                  <a:srgbClr val="FFFF00"/>
                </a:solidFill>
              </a:rPr>
              <a:t>1.1 ƯU </a:t>
            </a:r>
            <a:r>
              <a:rPr lang="en-US" smtClean="0">
                <a:solidFill>
                  <a:srgbClr val="FFFF00"/>
                </a:solidFill>
              </a:rPr>
              <a:t>ĐIỂM</a:t>
            </a:r>
            <a:endParaRPr lang="en-US"/>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3" name="Content Placeholder 2"/>
          <p:cNvSpPr>
            <a:spLocks noGrp="1"/>
          </p:cNvSpPr>
          <p:nvPr>
            <p:ph idx="1"/>
          </p:nvPr>
        </p:nvSpPr>
        <p:spPr>
          <a:xfrm>
            <a:off x="457200" y="914400"/>
            <a:ext cx="8229600" cy="5211763"/>
          </a:xfrm>
        </p:spPr>
        <p:txBody>
          <a:bodyPr/>
          <a:lstStyle/>
          <a:p>
            <a:pPr marL="0" indent="0" algn="just">
              <a:buFontTx/>
              <a:buNone/>
            </a:pPr>
            <a:r>
              <a:rPr lang="en-US" sz="2800" b="1" smtClean="0">
                <a:solidFill>
                  <a:srgbClr val="0000FF"/>
                </a:solidFill>
              </a:rPr>
              <a:t>- Công tác cán bộ đã bám sát các quan điểm, nguyên tắc của Đảng, ngày càng đi vào nền nếp, đạt được những kết quả quan trọng.</a:t>
            </a:r>
            <a:endParaRPr lang="en-US" sz="2800" smtClean="0">
              <a:solidFill>
                <a:srgbClr val="0000FF"/>
              </a:solidFill>
            </a:endParaRPr>
          </a:p>
          <a:p>
            <a:pPr marL="0" indent="0" algn="just">
              <a:buFontTx/>
              <a:buNone/>
            </a:pPr>
            <a:r>
              <a:rPr lang="en-US" sz="2800" smtClean="0"/>
              <a:t>+ Luân chuyển kết hợp với bố trí đạt được kết quả bước đầu; </a:t>
            </a:r>
          </a:p>
          <a:p>
            <a:pPr marL="0" indent="0" algn="just">
              <a:buFontTx/>
              <a:buNone/>
            </a:pPr>
            <a:r>
              <a:rPr lang="en-US" sz="2800" smtClean="0"/>
              <a:t>+ Kiểm tra, giám sát, bảo vệ chính trị nội bộ được quan tâm; </a:t>
            </a:r>
          </a:p>
          <a:p>
            <a:pPr marL="0" indent="0" algn="just">
              <a:buFontTx/>
              <a:buNone/>
            </a:pPr>
            <a:r>
              <a:rPr lang="en-US" sz="2800" smtClean="0"/>
              <a:t>+ Kỷ cương, kỷ luật được tăng cường; </a:t>
            </a:r>
          </a:p>
          <a:p>
            <a:pPr marL="0" indent="0" algn="just">
              <a:buFontTx/>
              <a:buNone/>
            </a:pPr>
            <a:r>
              <a:rPr lang="en-US" sz="2800" smtClean="0"/>
              <a:t>+ Xử lý kịp thời, nghiêm minh .</a:t>
            </a:r>
            <a:endParaRPr lang="en-US" smtClean="0"/>
          </a:p>
          <a:p>
            <a:pPr marL="0" indent="0">
              <a:buFontTx/>
              <a:buNone/>
            </a:pPr>
            <a:r>
              <a:rPr lang="en-US" smtClean="0"/>
              <a:t> </a:t>
            </a:r>
          </a:p>
        </p:txBody>
      </p:sp>
      <p:sp>
        <p:nvSpPr>
          <p:cNvPr id="110594" name="Slide Number Placeholder 3"/>
          <p:cNvSpPr>
            <a:spLocks noGrp="1"/>
          </p:cNvSpPr>
          <p:nvPr>
            <p:ph type="sldNum" sz="quarter" idx="12"/>
          </p:nvPr>
        </p:nvSpPr>
        <p:spPr>
          <a:noFill/>
          <a:ln>
            <a:miter lim="800000"/>
            <a:headEnd/>
            <a:tailEnd/>
          </a:ln>
        </p:spPr>
        <p:txBody>
          <a:bodyPr/>
          <a:lstStyle/>
          <a:p>
            <a:fld id="{7ADFC357-3AF5-427A-A8A5-5D3BE06FE5E7}" type="slidenum">
              <a:rPr lang="en-US" altLang="en-US">
                <a:latin typeface="Arial" charset="0"/>
                <a:cs typeface="Arial" charset="0"/>
              </a:rPr>
              <a:pPr/>
              <a:t>19</a:t>
            </a:fld>
            <a:endParaRPr lang="en-US" altLang="en-US">
              <a:latin typeface="Arial" charset="0"/>
              <a:cs typeface="Arial" charset="0"/>
            </a:endParaRPr>
          </a:p>
        </p:txBody>
      </p:sp>
      <p:sp>
        <p:nvSpPr>
          <p:cNvPr id="5" name="Title 1"/>
          <p:cNvSpPr>
            <a:spLocks noGrp="1"/>
          </p:cNvSpPr>
          <p:nvPr>
            <p:ph type="title"/>
          </p:nvPr>
        </p:nvSpPr>
        <p:spPr>
          <a:xfrm>
            <a:off x="2971800" y="40481"/>
            <a:ext cx="3505200" cy="681038"/>
          </a:xfrm>
          <a:scene3d>
            <a:camera prst="orthographicFront"/>
            <a:lightRig rig="threePt" dir="t"/>
          </a:scene3d>
          <a:sp3d>
            <a:bevelT/>
          </a:sp3d>
        </p:spPr>
        <p:style>
          <a:lnRef idx="2">
            <a:schemeClr val="accent2">
              <a:shade val="50000"/>
            </a:schemeClr>
          </a:lnRef>
          <a:fillRef idx="1">
            <a:schemeClr val="accent2"/>
          </a:fillRef>
          <a:effectRef idx="0">
            <a:schemeClr val="accent2"/>
          </a:effectRef>
          <a:fontRef idx="minor">
            <a:schemeClr val="lt1"/>
          </a:fontRef>
        </p:style>
        <p:txBody>
          <a:bodyPr/>
          <a:lstStyle/>
          <a:p>
            <a:pPr>
              <a:defRPr/>
            </a:pPr>
            <a:r>
              <a:rPr lang="en-US">
                <a:solidFill>
                  <a:srgbClr val="FFFF00"/>
                </a:solidFill>
              </a:rPr>
              <a:t>1.1 ƯU </a:t>
            </a:r>
            <a:r>
              <a:rPr lang="en-US" smtClean="0">
                <a:solidFill>
                  <a:srgbClr val="FFFF00"/>
                </a:solidFill>
              </a:rPr>
              <a:t>ĐIỂM</a:t>
            </a:r>
            <a:endParaRPr lang="en-US"/>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7" name="Rectangle 24"/>
          <p:cNvSpPr>
            <a:spLocks noGrp="1" noChangeArrowheads="1"/>
          </p:cNvSpPr>
          <p:nvPr>
            <p:ph type="title"/>
          </p:nvPr>
        </p:nvSpPr>
        <p:spPr>
          <a:xfrm>
            <a:off x="76200" y="39688"/>
            <a:ext cx="9067800" cy="646112"/>
          </a:xfrm>
        </p:spPr>
        <p:txBody>
          <a:bodyPr/>
          <a:lstStyle/>
          <a:p>
            <a:pPr eaLnBrk="1" hangingPunct="1"/>
            <a:r>
              <a:rPr lang="en-US" smtClean="0"/>
              <a:t>II. THỰC TRẠNG CÔNG TÁC CÁN BỘ</a:t>
            </a:r>
            <a:endParaRPr lang="en-US" altLang="en-US" smtClean="0"/>
          </a:p>
        </p:txBody>
      </p:sp>
      <p:sp>
        <p:nvSpPr>
          <p:cNvPr id="111618" name="Slide Number Placeholder 1"/>
          <p:cNvSpPr>
            <a:spLocks noGrp="1"/>
          </p:cNvSpPr>
          <p:nvPr>
            <p:ph type="sldNum" sz="quarter" idx="12"/>
          </p:nvPr>
        </p:nvSpPr>
        <p:spPr>
          <a:noFill/>
          <a:ln>
            <a:miter lim="800000"/>
            <a:headEnd/>
            <a:tailEnd/>
          </a:ln>
        </p:spPr>
        <p:txBody>
          <a:bodyPr/>
          <a:lstStyle/>
          <a:p>
            <a:fld id="{824346CD-B513-4F59-9300-F5039A51D745}" type="slidenum">
              <a:rPr lang="en-US" altLang="en-US">
                <a:latin typeface="Arial" charset="0"/>
                <a:cs typeface="Arial" charset="0"/>
              </a:rPr>
              <a:pPr/>
              <a:t>20</a:t>
            </a:fld>
            <a:endParaRPr lang="en-US" altLang="en-US">
              <a:latin typeface="Arial" charset="0"/>
              <a:cs typeface="Arial" charset="0"/>
            </a:endParaRPr>
          </a:p>
        </p:txBody>
      </p:sp>
      <p:grpSp>
        <p:nvGrpSpPr>
          <p:cNvPr id="111619" name="Group 2"/>
          <p:cNvGrpSpPr>
            <a:grpSpLocks/>
          </p:cNvGrpSpPr>
          <p:nvPr/>
        </p:nvGrpSpPr>
        <p:grpSpPr bwMode="auto">
          <a:xfrm flipH="1">
            <a:off x="2590800" y="820738"/>
            <a:ext cx="3429000" cy="666750"/>
            <a:chOff x="5287617" y="1110216"/>
            <a:chExt cx="3429000" cy="665888"/>
          </a:xfrm>
        </p:grpSpPr>
        <p:sp>
          <p:nvSpPr>
            <p:cNvPr id="15" name="AutoShape 43"/>
            <p:cNvSpPr>
              <a:spLocks noChangeArrowheads="1"/>
            </p:cNvSpPr>
            <p:nvPr/>
          </p:nvSpPr>
          <p:spPr bwMode="gray">
            <a:xfrm>
              <a:off x="5287617" y="1110216"/>
              <a:ext cx="3429000" cy="572346"/>
            </a:xfrm>
            <a:prstGeom prst="roundRect">
              <a:avLst>
                <a:gd name="adj" fmla="val 16667"/>
              </a:avLst>
            </a:prstGeom>
            <a:ln>
              <a:headEnd/>
              <a:tailEnd/>
            </a:ln>
          </p:spPr>
          <p:style>
            <a:lnRef idx="3">
              <a:schemeClr val="lt1"/>
            </a:lnRef>
            <a:fillRef idx="1">
              <a:schemeClr val="accent1"/>
            </a:fillRef>
            <a:effectRef idx="1">
              <a:schemeClr val="accent1"/>
            </a:effectRef>
            <a:fontRef idx="minor">
              <a:schemeClr val="lt1"/>
            </a:fontRef>
          </p:style>
          <p:txBody>
            <a:bodyPr wrap="none" anchor="ctr"/>
            <a:lstStyle/>
            <a:p>
              <a:pPr algn="r">
                <a:defRPr/>
              </a:pPr>
              <a:endParaRPr lang="en-US" sz="2400" b="1">
                <a:solidFill>
                  <a:schemeClr val="accent2">
                    <a:lumMod val="50000"/>
                  </a:schemeClr>
                </a:solidFill>
              </a:endParaRPr>
            </a:p>
          </p:txBody>
        </p:sp>
        <p:sp>
          <p:nvSpPr>
            <p:cNvPr id="111622" name="Rectangle 1"/>
            <p:cNvSpPr>
              <a:spLocks noChangeArrowheads="1"/>
            </p:cNvSpPr>
            <p:nvPr/>
          </p:nvSpPr>
          <p:spPr bwMode="auto">
            <a:xfrm>
              <a:off x="5442815" y="1110216"/>
              <a:ext cx="3197602" cy="665888"/>
            </a:xfrm>
            <a:prstGeom prst="rect">
              <a:avLst/>
            </a:prstGeom>
            <a:noFill/>
            <a:ln w="9525">
              <a:noFill/>
              <a:miter lim="800000"/>
              <a:headEnd/>
              <a:tailEnd/>
            </a:ln>
          </p:spPr>
          <p:txBody>
            <a:bodyPr>
              <a:spAutoFit/>
            </a:bodyPr>
            <a:lstStyle/>
            <a:p>
              <a:pPr algn="ctr">
                <a:lnSpc>
                  <a:spcPct val="130000"/>
                </a:lnSpc>
              </a:pPr>
              <a:r>
                <a:rPr lang="en-US" b="1">
                  <a:solidFill>
                    <a:schemeClr val="bg1"/>
                  </a:solidFill>
                </a:rPr>
                <a:t>1. 2 HẠN CHẾ</a:t>
              </a:r>
            </a:p>
          </p:txBody>
        </p:sp>
      </p:grpSp>
      <p:sp>
        <p:nvSpPr>
          <p:cNvPr id="111620" name="Rectangle 4"/>
          <p:cNvSpPr>
            <a:spLocks noChangeArrowheads="1"/>
          </p:cNvSpPr>
          <p:nvPr/>
        </p:nvSpPr>
        <p:spPr bwMode="auto">
          <a:xfrm>
            <a:off x="457200" y="1752600"/>
            <a:ext cx="8153400" cy="3108325"/>
          </a:xfrm>
          <a:prstGeom prst="rect">
            <a:avLst/>
          </a:prstGeom>
          <a:noFill/>
          <a:ln w="9525">
            <a:noFill/>
            <a:miter lim="800000"/>
            <a:headEnd/>
            <a:tailEnd/>
          </a:ln>
        </p:spPr>
        <p:txBody>
          <a:bodyPr>
            <a:spAutoFit/>
          </a:bodyPr>
          <a:lstStyle/>
          <a:p>
            <a:pPr algn="just"/>
            <a:r>
              <a:rPr lang="en-US" sz="2800" b="1"/>
              <a:t>- Đội ngũ cán bộ đông nhưng chưa mạnh;</a:t>
            </a:r>
          </a:p>
          <a:p>
            <a:pPr algn="just"/>
            <a:r>
              <a:rPr lang="en-US" sz="2800" b="1"/>
              <a:t>- Năng lực cán bộ chưa đều, có mặt còn hạn chế, yếu kém; </a:t>
            </a:r>
          </a:p>
          <a:p>
            <a:pPr algn="just"/>
            <a:r>
              <a:rPr lang="en-US" sz="2800" b="1"/>
              <a:t>- Cán số bộ trẻ thiếu bản lĩnh, ngại rèn luyện; </a:t>
            </a:r>
          </a:p>
          <a:p>
            <a:pPr algn="just"/>
            <a:r>
              <a:rPr lang="en-US" sz="2800" b="1"/>
              <a:t>- Một số cán bộ lãnh đạo, quản lý, thiếu gương mẫu, uy tín thấp, năng lực, phẩm chất chưa ngang tầm nhiệm vụ; </a:t>
            </a:r>
          </a:p>
        </p:txBody>
      </p:sp>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90800" y="39688"/>
            <a:ext cx="4191000" cy="682625"/>
          </a:xfrm>
        </p:spPr>
        <p:style>
          <a:lnRef idx="2">
            <a:schemeClr val="accent1">
              <a:shade val="50000"/>
            </a:schemeClr>
          </a:lnRef>
          <a:fillRef idx="1">
            <a:schemeClr val="accent1"/>
          </a:fillRef>
          <a:effectRef idx="0">
            <a:schemeClr val="accent1"/>
          </a:effectRef>
          <a:fontRef idx="minor">
            <a:schemeClr val="lt1"/>
          </a:fontRef>
        </p:style>
        <p:txBody>
          <a:bodyPr/>
          <a:lstStyle/>
          <a:p>
            <a:pPr>
              <a:defRPr/>
            </a:pPr>
            <a:r>
              <a:rPr lang="en-US" smtClean="0"/>
              <a:t>1.2 HẠN CHẾ</a:t>
            </a:r>
            <a:endParaRPr lang="en-US"/>
          </a:p>
        </p:txBody>
      </p:sp>
      <p:sp>
        <p:nvSpPr>
          <p:cNvPr id="3" name="Content Placeholder 2"/>
          <p:cNvSpPr>
            <a:spLocks noGrp="1"/>
          </p:cNvSpPr>
          <p:nvPr>
            <p:ph idx="1"/>
          </p:nvPr>
        </p:nvSpPr>
        <p:spPr>
          <a:xfrm>
            <a:off x="228600" y="838200"/>
            <a:ext cx="8686800" cy="3657600"/>
          </a:xfrm>
        </p:spPr>
        <p:txBody>
          <a:bodyPr/>
          <a:lstStyle/>
          <a:p>
            <a:pPr marL="0" indent="0" algn="just">
              <a:buFontTx/>
              <a:buNone/>
              <a:defRPr/>
            </a:pPr>
            <a:r>
              <a:rPr lang="en-US" sz="2800" b="1"/>
              <a:t>- Không ít cán bộ quản lý doanh nghiệp nhà nước thiếu tu dưỡng, rèn luyện;</a:t>
            </a:r>
          </a:p>
          <a:p>
            <a:pPr marL="0" indent="0" algn="just">
              <a:buFontTx/>
              <a:buNone/>
              <a:defRPr/>
            </a:pPr>
            <a:r>
              <a:rPr lang="en-US" sz="2800" b="1"/>
              <a:t>- Phân cấp quản lý cán bộ chưa theo kịp tình hình;</a:t>
            </a:r>
          </a:p>
          <a:p>
            <a:pPr marL="0" indent="0" algn="just">
              <a:buFontTx/>
              <a:buNone/>
              <a:defRPr/>
            </a:pPr>
            <a:r>
              <a:rPr lang="en-US" sz="2800" b="1"/>
              <a:t>- Đầu tư xây dựng đội ngũ làm công tác tổ chức, cán bộ chưa tương xứng với yêu cầu, nhiệm vụ.</a:t>
            </a:r>
          </a:p>
          <a:p>
            <a:pPr>
              <a:defRPr/>
            </a:pPr>
            <a:endParaRPr lang="en-US"/>
          </a:p>
        </p:txBody>
      </p:sp>
      <p:sp>
        <p:nvSpPr>
          <p:cNvPr id="112643" name="Slide Number Placeholder 3"/>
          <p:cNvSpPr>
            <a:spLocks noGrp="1"/>
          </p:cNvSpPr>
          <p:nvPr>
            <p:ph type="sldNum" sz="quarter" idx="12"/>
          </p:nvPr>
        </p:nvSpPr>
        <p:spPr>
          <a:noFill/>
          <a:ln>
            <a:miter lim="800000"/>
            <a:headEnd/>
            <a:tailEnd/>
          </a:ln>
        </p:spPr>
        <p:txBody>
          <a:bodyPr/>
          <a:lstStyle/>
          <a:p>
            <a:fld id="{0A6D4AE5-B5C6-451F-A213-D2B3B21D3268}" type="slidenum">
              <a:rPr lang="en-US" altLang="en-US">
                <a:latin typeface="Arial" charset="0"/>
                <a:cs typeface="Arial" charset="0"/>
              </a:rPr>
              <a:pPr/>
              <a:t>21</a:t>
            </a:fld>
            <a:endParaRPr lang="en-US" altLang="en-US">
              <a:latin typeface="Arial" charset="0"/>
              <a:cs typeface="Arial" charset="0"/>
            </a:endParaRPr>
          </a:p>
        </p:txBody>
      </p:sp>
      <p:pic>
        <p:nvPicPr>
          <p:cNvPr id="5" name="Picture 3" descr="ảnh sức mạnh của đồng tiền,tranh biếm họa sức mạnh đồng tiền,tranh biếm họa,hình biếm họa,ảnh biếm họa,biếm họa đồng tiền,đồng tiền,suy ngẫm,ảnh châm biếm"/>
          <p:cNvPicPr>
            <a:picLocks noChangeAspect="1" noChangeArrowheads="1"/>
          </p:cNvPicPr>
          <p:nvPr/>
        </p:nvPicPr>
        <p:blipFill>
          <a:blip r:embed="rId2">
            <a:extLst>
              <a:ext uri="{28A0092B-C50C-407E-A947-70E740481C1C}"/>
            </a:extLst>
          </a:blip>
          <a:srcRect/>
          <a:stretch>
            <a:fillRect/>
          </a:stretch>
        </p:blipFill>
        <p:spPr bwMode="auto">
          <a:xfrm>
            <a:off x="3352800" y="3962401"/>
            <a:ext cx="5257800" cy="2590799"/>
          </a:xfrm>
          <a:prstGeom prst="rect">
            <a:avLst/>
          </a:prstGeom>
          <a:noFill/>
          <a:ln>
            <a:noFill/>
          </a:ln>
          <a:effectLst>
            <a:glow rad="228600">
              <a:schemeClr val="accent5">
                <a:satMod val="175000"/>
                <a:alpha val="40000"/>
              </a:schemeClr>
            </a:glow>
          </a:effectLst>
          <a:scene3d>
            <a:camera prst="orthographicFront"/>
            <a:lightRig rig="threePt" dir="t"/>
          </a:scene3d>
          <a:sp3d>
            <a:bevelT prst="convex"/>
          </a:sp3d>
          <a:extLst>
            <a:ext uri="{909E8E84-426E-40DD-AFC4-6F175D3DCCD1}"/>
            <a:ext uri="{91240B29-F687-4F45-9708-019B960494DF}"/>
          </a:extLst>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90800" y="39688"/>
            <a:ext cx="3886200" cy="682625"/>
          </a:xfrm>
        </p:spPr>
        <p:style>
          <a:lnRef idx="2">
            <a:schemeClr val="accent1">
              <a:shade val="50000"/>
            </a:schemeClr>
          </a:lnRef>
          <a:fillRef idx="1">
            <a:schemeClr val="accent1"/>
          </a:fillRef>
          <a:effectRef idx="0">
            <a:schemeClr val="accent1"/>
          </a:effectRef>
          <a:fontRef idx="minor">
            <a:schemeClr val="lt1"/>
          </a:fontRef>
        </p:style>
        <p:txBody>
          <a:bodyPr/>
          <a:lstStyle/>
          <a:p>
            <a:pPr>
              <a:defRPr/>
            </a:pPr>
            <a:r>
              <a:rPr lang="en-US" smtClean="0"/>
              <a:t>1.2 HẠN CHẾ</a:t>
            </a:r>
            <a:endParaRPr lang="en-US"/>
          </a:p>
        </p:txBody>
      </p:sp>
      <p:sp>
        <p:nvSpPr>
          <p:cNvPr id="113666" name="Content Placeholder 2"/>
          <p:cNvSpPr>
            <a:spLocks noGrp="1"/>
          </p:cNvSpPr>
          <p:nvPr>
            <p:ph idx="1"/>
          </p:nvPr>
        </p:nvSpPr>
        <p:spPr>
          <a:xfrm>
            <a:off x="457200" y="1066800"/>
            <a:ext cx="8382000" cy="5059363"/>
          </a:xfrm>
        </p:spPr>
        <p:txBody>
          <a:bodyPr/>
          <a:lstStyle/>
          <a:p>
            <a:pPr marL="0" indent="0">
              <a:buFontTx/>
              <a:buNone/>
            </a:pPr>
            <a:r>
              <a:rPr lang="en-US" sz="2800" b="1" smtClean="0"/>
              <a:t>- Đội ngũ cán bộ đông nhưng chưa mạnh</a:t>
            </a:r>
            <a:endParaRPr lang="en-US" sz="2800" smtClean="0"/>
          </a:p>
          <a:p>
            <a:pPr marL="0" indent="0">
              <a:buFontTx/>
              <a:buNone/>
            </a:pPr>
            <a:r>
              <a:rPr lang="en-US" sz="2800" smtClean="0"/>
              <a:t>	+ Tình trạng vừa thừa, vừa thiếu cán bộ xảy ra ở nhiều nơi;</a:t>
            </a:r>
          </a:p>
          <a:p>
            <a:pPr marL="0" indent="0">
              <a:buFontTx/>
              <a:buNone/>
            </a:pPr>
            <a:r>
              <a:rPr lang="en-US" sz="2800" smtClean="0"/>
              <a:t>	+ Sự liên thông giữa các cấp, các ngành còn hạn chế; </a:t>
            </a:r>
          </a:p>
          <a:p>
            <a:pPr marL="0" indent="0">
              <a:buFontTx/>
              <a:buNone/>
            </a:pPr>
            <a:r>
              <a:rPr lang="en-US" sz="2800" smtClean="0"/>
              <a:t>	+ Cán bộ trẻ, nữ, người dân tộc thiểu số chưa đạt mục tiêu; </a:t>
            </a:r>
          </a:p>
          <a:p>
            <a:pPr marL="0" indent="0">
              <a:buFontTx/>
              <a:buNone/>
            </a:pPr>
            <a:r>
              <a:rPr lang="en-US" sz="2800" smtClean="0"/>
              <a:t>	+ Thiếu lãnh đạo, quản lý giỏi, nhà khoa học, chuyên gia đầu ngành.</a:t>
            </a:r>
          </a:p>
        </p:txBody>
      </p:sp>
      <p:sp>
        <p:nvSpPr>
          <p:cNvPr id="113667" name="Slide Number Placeholder 3"/>
          <p:cNvSpPr>
            <a:spLocks noGrp="1"/>
          </p:cNvSpPr>
          <p:nvPr>
            <p:ph type="sldNum" sz="quarter" idx="12"/>
          </p:nvPr>
        </p:nvSpPr>
        <p:spPr>
          <a:noFill/>
          <a:ln>
            <a:miter lim="800000"/>
            <a:headEnd/>
            <a:tailEnd/>
          </a:ln>
        </p:spPr>
        <p:txBody>
          <a:bodyPr/>
          <a:lstStyle/>
          <a:p>
            <a:fld id="{C4BF0D70-4421-4BE5-80DC-B578C2A6C2CB}" type="slidenum">
              <a:rPr lang="en-US" altLang="en-US">
                <a:latin typeface="Arial" charset="0"/>
                <a:cs typeface="Arial" charset="0"/>
              </a:rPr>
              <a:pPr/>
              <a:t>22</a:t>
            </a:fld>
            <a:endParaRPr lang="en-US" altLang="en-US">
              <a:latin typeface="Arial" charset="0"/>
              <a:cs typeface="Arial" charset="0"/>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43200" y="39688"/>
            <a:ext cx="3733800" cy="682625"/>
          </a:xfrm>
        </p:spPr>
        <p:style>
          <a:lnRef idx="2">
            <a:schemeClr val="accent1">
              <a:shade val="50000"/>
            </a:schemeClr>
          </a:lnRef>
          <a:fillRef idx="1">
            <a:schemeClr val="accent1"/>
          </a:fillRef>
          <a:effectRef idx="0">
            <a:schemeClr val="accent1"/>
          </a:effectRef>
          <a:fontRef idx="minor">
            <a:schemeClr val="lt1"/>
          </a:fontRef>
        </p:style>
        <p:txBody>
          <a:bodyPr/>
          <a:lstStyle/>
          <a:p>
            <a:pPr>
              <a:defRPr/>
            </a:pPr>
            <a:r>
              <a:rPr lang="en-US" smtClean="0"/>
              <a:t>1.2 HẠN CHẾ</a:t>
            </a:r>
            <a:endParaRPr lang="en-US"/>
          </a:p>
        </p:txBody>
      </p:sp>
      <p:sp>
        <p:nvSpPr>
          <p:cNvPr id="114690" name="Content Placeholder 2"/>
          <p:cNvSpPr>
            <a:spLocks noGrp="1"/>
          </p:cNvSpPr>
          <p:nvPr>
            <p:ph idx="1"/>
          </p:nvPr>
        </p:nvSpPr>
        <p:spPr>
          <a:xfrm>
            <a:off x="381000" y="1066800"/>
            <a:ext cx="8305800" cy="5059363"/>
          </a:xfrm>
        </p:spPr>
        <p:txBody>
          <a:bodyPr/>
          <a:lstStyle/>
          <a:p>
            <a:pPr marL="0" indent="0">
              <a:buFontTx/>
              <a:buNone/>
            </a:pPr>
            <a:r>
              <a:rPr lang="en-US" sz="2800" b="1" smtClean="0"/>
              <a:t>- Năng lực cán bộ chưa đồng đều, có mặt còn hạn chế, yếu kém </a:t>
            </a:r>
            <a:endParaRPr lang="en-US" sz="2800" smtClean="0"/>
          </a:p>
          <a:p>
            <a:pPr marL="0" indent="0">
              <a:buFontTx/>
              <a:buNone/>
            </a:pPr>
            <a:r>
              <a:rPr lang="en-US" sz="2800" smtClean="0"/>
              <a:t>	+ Thiếu chuyên nghiệp, làm việc không đúng chuyên môn, sở trường;</a:t>
            </a:r>
          </a:p>
          <a:p>
            <a:pPr marL="0" indent="0">
              <a:buFontTx/>
              <a:buNone/>
            </a:pPr>
            <a:r>
              <a:rPr lang="en-US" sz="2800" smtClean="0"/>
              <a:t>	+ Trình độ ngoại ngữ, kỹ năng giao tiếp và khả năng làm việc trong môi trường quốc tế còn nhiều hạn chế. </a:t>
            </a:r>
          </a:p>
          <a:p>
            <a:pPr marL="0" indent="0">
              <a:buFontTx/>
              <a:buNone/>
            </a:pPr>
            <a:r>
              <a:rPr lang="en-US" sz="2800" b="1" smtClean="0"/>
              <a:t>- Cán số bộ trẻ thiếu bản lĩnh, ngại rèn luyện </a:t>
            </a:r>
            <a:endParaRPr lang="en-US" sz="2800" smtClean="0"/>
          </a:p>
          <a:p>
            <a:pPr marL="0" indent="0">
              <a:buFontTx/>
              <a:buNone/>
            </a:pPr>
            <a:endParaRPr lang="en-US" smtClean="0"/>
          </a:p>
        </p:txBody>
      </p:sp>
      <p:sp>
        <p:nvSpPr>
          <p:cNvPr id="114691" name="Slide Number Placeholder 3"/>
          <p:cNvSpPr>
            <a:spLocks noGrp="1"/>
          </p:cNvSpPr>
          <p:nvPr>
            <p:ph type="sldNum" sz="quarter" idx="12"/>
          </p:nvPr>
        </p:nvSpPr>
        <p:spPr>
          <a:noFill/>
          <a:ln>
            <a:miter lim="800000"/>
            <a:headEnd/>
            <a:tailEnd/>
          </a:ln>
        </p:spPr>
        <p:txBody>
          <a:bodyPr/>
          <a:lstStyle/>
          <a:p>
            <a:fld id="{B605D48F-39E8-42A0-A5A4-CF8D8D0492E8}" type="slidenum">
              <a:rPr lang="en-US" altLang="en-US">
                <a:latin typeface="Arial" charset="0"/>
                <a:cs typeface="Arial" charset="0"/>
              </a:rPr>
              <a:pPr/>
              <a:t>23</a:t>
            </a:fld>
            <a:endParaRPr lang="en-US" altLang="en-US">
              <a:latin typeface="Arial" charset="0"/>
              <a:cs typeface="Arial" charset="0"/>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3" name="Content Placeholder 2"/>
          <p:cNvSpPr>
            <a:spLocks noGrp="1"/>
          </p:cNvSpPr>
          <p:nvPr>
            <p:ph idx="1"/>
          </p:nvPr>
        </p:nvSpPr>
        <p:spPr>
          <a:xfrm>
            <a:off x="457200" y="914400"/>
            <a:ext cx="8229600" cy="5410200"/>
          </a:xfrm>
        </p:spPr>
        <p:txBody>
          <a:bodyPr/>
          <a:lstStyle/>
          <a:p>
            <a:pPr marL="0" indent="0" algn="just">
              <a:buFontTx/>
              <a:buNone/>
            </a:pPr>
            <a:r>
              <a:rPr lang="en-US" sz="2800" b="1" smtClean="0"/>
              <a:t>- Một số cán bộ lãnh đạo, quản lý</a:t>
            </a:r>
            <a:endParaRPr lang="en-US" sz="2800" smtClean="0"/>
          </a:p>
          <a:p>
            <a:pPr marL="0" indent="0" algn="just">
              <a:buFontTx/>
              <a:buNone/>
            </a:pPr>
            <a:r>
              <a:rPr lang="en-US" sz="2800" smtClean="0"/>
              <a:t>	+ Thiếu gương mẫu; </a:t>
            </a:r>
          </a:p>
          <a:p>
            <a:pPr marL="0" indent="0" algn="just">
              <a:buFontTx/>
              <a:buNone/>
            </a:pPr>
            <a:r>
              <a:rPr lang="en-US" sz="2800" smtClean="0"/>
              <a:t>	+ Uy tín thấp; </a:t>
            </a:r>
          </a:p>
          <a:p>
            <a:pPr marL="0" indent="0" algn="just">
              <a:buFontTx/>
              <a:buNone/>
            </a:pPr>
            <a:r>
              <a:rPr lang="en-US" sz="2800" smtClean="0"/>
              <a:t>	+ Năng lực, phẩm chất chưa ngang tầm nhiệm vụ. </a:t>
            </a:r>
          </a:p>
        </p:txBody>
      </p:sp>
      <p:sp>
        <p:nvSpPr>
          <p:cNvPr id="115714" name="Slide Number Placeholder 3"/>
          <p:cNvSpPr>
            <a:spLocks noGrp="1"/>
          </p:cNvSpPr>
          <p:nvPr>
            <p:ph type="sldNum" sz="quarter" idx="12"/>
          </p:nvPr>
        </p:nvSpPr>
        <p:spPr>
          <a:noFill/>
          <a:ln>
            <a:miter lim="800000"/>
            <a:headEnd/>
            <a:tailEnd/>
          </a:ln>
        </p:spPr>
        <p:txBody>
          <a:bodyPr/>
          <a:lstStyle/>
          <a:p>
            <a:fld id="{4102911D-D11C-4407-BB01-C18A00A83DA5}" type="slidenum">
              <a:rPr lang="en-US" altLang="en-US">
                <a:latin typeface="Arial" charset="0"/>
                <a:cs typeface="Arial" charset="0"/>
              </a:rPr>
              <a:pPr/>
              <a:t>24</a:t>
            </a:fld>
            <a:endParaRPr lang="en-US" altLang="en-US">
              <a:latin typeface="Arial" charset="0"/>
              <a:cs typeface="Arial" charset="0"/>
            </a:endParaRPr>
          </a:p>
        </p:txBody>
      </p:sp>
      <p:pic>
        <p:nvPicPr>
          <p:cNvPr id="5" name="Picture 2" descr="Kết quả hình ảnh cho HINH ANH CBCC"/>
          <p:cNvPicPr>
            <a:picLocks noChangeAspect="1" noChangeArrowheads="1"/>
          </p:cNvPicPr>
          <p:nvPr/>
        </p:nvPicPr>
        <p:blipFill>
          <a:blip r:embed="rId2">
            <a:extLst>
              <a:ext uri="{28A0092B-C50C-407E-A947-70E740481C1C}"/>
            </a:extLst>
          </a:blip>
          <a:srcRect/>
          <a:stretch>
            <a:fillRect/>
          </a:stretch>
        </p:blipFill>
        <p:spPr bwMode="auto">
          <a:xfrm>
            <a:off x="2514600" y="3276600"/>
            <a:ext cx="5562600" cy="3124199"/>
          </a:xfrm>
          <a:prstGeom prst="rect">
            <a:avLst/>
          </a:prstGeom>
          <a:noFill/>
          <a:ln>
            <a:noFill/>
          </a:ln>
          <a:scene3d>
            <a:camera prst="orthographicFront"/>
            <a:lightRig rig="threePt" dir="t"/>
          </a:scene3d>
          <a:sp3d>
            <a:bevelT w="101600" prst="riblet"/>
          </a:sp3d>
          <a:extLst>
            <a:ext uri="{909E8E84-426E-40DD-AFC4-6F175D3DCCD1}"/>
            <a:ext uri="{91240B29-F687-4F45-9708-019B960494DF}"/>
          </a:extLst>
        </p:spPr>
      </p:pic>
      <p:sp>
        <p:nvSpPr>
          <p:cNvPr id="7" name="Title 1"/>
          <p:cNvSpPr txBox="1">
            <a:spLocks/>
          </p:cNvSpPr>
          <p:nvPr/>
        </p:nvSpPr>
        <p:spPr bwMode="auto">
          <a:xfrm>
            <a:off x="2743200" y="39688"/>
            <a:ext cx="3733800" cy="682625"/>
          </a:xfrm>
          <a:prstGeom prst="rect">
            <a:avLst/>
          </a:prstGeom>
          <a:ln w="12700" cap="flat" cmpd="sng" algn="ctr">
            <a:solidFill>
              <a:schemeClr val="accent1">
                <a:shade val="50000"/>
              </a:schemeClr>
            </a:solidFill>
            <a:prstDash val="solid"/>
            <a:miter lim="800000"/>
            <a:headEnd/>
            <a:tailEnd/>
          </a:ln>
        </p:spPr>
        <p:style>
          <a:lnRef idx="2">
            <a:schemeClr val="accent1">
              <a:shade val="50000"/>
            </a:schemeClr>
          </a:lnRef>
          <a:fillRef idx="1">
            <a:schemeClr val="accent1"/>
          </a:fillRef>
          <a:effectRef idx="0">
            <a:schemeClr val="accent1"/>
          </a:effectRef>
          <a:fontRef idx="minor">
            <a:schemeClr val="lt1"/>
          </a:fontRef>
        </p:style>
        <p:txBody>
          <a:bodyPr anchor="ctr"/>
          <a:lstStyle>
            <a:lvl1pPr algn="ctr" rtl="0" eaLnBrk="0" fontAlgn="base" hangingPunct="0">
              <a:spcBef>
                <a:spcPct val="0"/>
              </a:spcBef>
              <a:spcAft>
                <a:spcPct val="0"/>
              </a:spcAft>
              <a:defRPr sz="3200" b="1" kern="1200">
                <a:solidFill>
                  <a:schemeClr val="lt1"/>
                </a:solidFill>
                <a:latin typeface="+mn-lt"/>
                <a:ea typeface="+mn-ea"/>
                <a:cs typeface="+mn-cs"/>
              </a:defRPr>
            </a:lvl1pPr>
            <a:lvl2pPr algn="ctr" rtl="0" eaLnBrk="0" fontAlgn="base" hangingPunct="0">
              <a:spcBef>
                <a:spcPct val="0"/>
              </a:spcBef>
              <a:spcAft>
                <a:spcPct val="0"/>
              </a:spcAft>
              <a:defRPr sz="4000" b="1">
                <a:solidFill>
                  <a:schemeClr val="lt1"/>
                </a:solidFill>
                <a:latin typeface="+mn-lt"/>
                <a:ea typeface="+mn-ea"/>
                <a:cs typeface="+mn-cs"/>
              </a:defRPr>
            </a:lvl2pPr>
            <a:lvl3pPr algn="ctr" rtl="0" eaLnBrk="0" fontAlgn="base" hangingPunct="0">
              <a:spcBef>
                <a:spcPct val="0"/>
              </a:spcBef>
              <a:spcAft>
                <a:spcPct val="0"/>
              </a:spcAft>
              <a:defRPr sz="4000" b="1">
                <a:solidFill>
                  <a:schemeClr val="lt1"/>
                </a:solidFill>
                <a:latin typeface="+mn-lt"/>
                <a:ea typeface="+mn-ea"/>
                <a:cs typeface="+mn-cs"/>
              </a:defRPr>
            </a:lvl3pPr>
            <a:lvl4pPr algn="ctr" rtl="0" eaLnBrk="0" fontAlgn="base" hangingPunct="0">
              <a:spcBef>
                <a:spcPct val="0"/>
              </a:spcBef>
              <a:spcAft>
                <a:spcPct val="0"/>
              </a:spcAft>
              <a:defRPr sz="4000" b="1">
                <a:solidFill>
                  <a:schemeClr val="lt1"/>
                </a:solidFill>
                <a:latin typeface="+mn-lt"/>
                <a:ea typeface="+mn-ea"/>
                <a:cs typeface="+mn-cs"/>
              </a:defRPr>
            </a:lvl4pPr>
            <a:lvl5pPr algn="ctr" rtl="0" eaLnBrk="0" fontAlgn="base" hangingPunct="0">
              <a:spcBef>
                <a:spcPct val="0"/>
              </a:spcBef>
              <a:spcAft>
                <a:spcPct val="0"/>
              </a:spcAft>
              <a:defRPr sz="4000" b="1">
                <a:solidFill>
                  <a:schemeClr val="lt1"/>
                </a:solidFill>
                <a:latin typeface="+mn-lt"/>
                <a:ea typeface="+mn-ea"/>
                <a:cs typeface="+mn-cs"/>
              </a:defRPr>
            </a:lvl5pPr>
            <a:lvl6pPr marL="457200" algn="ctr" rtl="0" eaLnBrk="1" fontAlgn="base" hangingPunct="1">
              <a:spcBef>
                <a:spcPct val="0"/>
              </a:spcBef>
              <a:spcAft>
                <a:spcPct val="0"/>
              </a:spcAft>
              <a:defRPr sz="4000" b="1">
                <a:solidFill>
                  <a:schemeClr val="lt1"/>
                </a:solidFill>
                <a:latin typeface="+mn-lt"/>
                <a:ea typeface="+mn-ea"/>
                <a:cs typeface="+mn-cs"/>
              </a:defRPr>
            </a:lvl6pPr>
            <a:lvl7pPr marL="914400" algn="ctr" rtl="0" eaLnBrk="1" fontAlgn="base" hangingPunct="1">
              <a:spcBef>
                <a:spcPct val="0"/>
              </a:spcBef>
              <a:spcAft>
                <a:spcPct val="0"/>
              </a:spcAft>
              <a:defRPr sz="4000" b="1">
                <a:solidFill>
                  <a:schemeClr val="lt1"/>
                </a:solidFill>
                <a:latin typeface="+mn-lt"/>
                <a:ea typeface="+mn-ea"/>
                <a:cs typeface="+mn-cs"/>
              </a:defRPr>
            </a:lvl7pPr>
            <a:lvl8pPr marL="1371600" algn="ctr" rtl="0" eaLnBrk="1" fontAlgn="base" hangingPunct="1">
              <a:spcBef>
                <a:spcPct val="0"/>
              </a:spcBef>
              <a:spcAft>
                <a:spcPct val="0"/>
              </a:spcAft>
              <a:defRPr sz="4000" b="1">
                <a:solidFill>
                  <a:schemeClr val="lt1"/>
                </a:solidFill>
                <a:latin typeface="+mn-lt"/>
                <a:ea typeface="+mn-ea"/>
                <a:cs typeface="+mn-cs"/>
              </a:defRPr>
            </a:lvl8pPr>
            <a:lvl9pPr marL="1828800" algn="ctr" rtl="0" eaLnBrk="1" fontAlgn="base" hangingPunct="1">
              <a:spcBef>
                <a:spcPct val="0"/>
              </a:spcBef>
              <a:spcAft>
                <a:spcPct val="0"/>
              </a:spcAft>
              <a:defRPr sz="4000" b="1">
                <a:solidFill>
                  <a:schemeClr val="lt1"/>
                </a:solidFill>
                <a:latin typeface="+mn-lt"/>
                <a:ea typeface="+mn-ea"/>
                <a:cs typeface="+mn-cs"/>
              </a:defRPr>
            </a:lvl9pPr>
          </a:lstStyle>
          <a:p>
            <a:pPr>
              <a:defRPr/>
            </a:pPr>
            <a:r>
              <a:rPr lang="en-US" smtClean="0"/>
              <a:t>1.2 HẠN CHẾ</a:t>
            </a:r>
            <a:endParaRPr lang="en-US"/>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67000" y="39688"/>
            <a:ext cx="3733800" cy="682625"/>
          </a:xfrm>
        </p:spPr>
        <p:style>
          <a:lnRef idx="2">
            <a:schemeClr val="accent1">
              <a:shade val="50000"/>
            </a:schemeClr>
          </a:lnRef>
          <a:fillRef idx="1">
            <a:schemeClr val="accent1"/>
          </a:fillRef>
          <a:effectRef idx="0">
            <a:schemeClr val="accent1"/>
          </a:effectRef>
          <a:fontRef idx="minor">
            <a:schemeClr val="lt1"/>
          </a:fontRef>
        </p:style>
        <p:txBody>
          <a:bodyPr/>
          <a:lstStyle/>
          <a:p>
            <a:pPr>
              <a:defRPr/>
            </a:pPr>
            <a:r>
              <a:rPr lang="en-US" smtClean="0"/>
              <a:t>1.2 HẠN CHẾ</a:t>
            </a:r>
            <a:endParaRPr lang="en-US"/>
          </a:p>
        </p:txBody>
      </p:sp>
      <p:sp>
        <p:nvSpPr>
          <p:cNvPr id="3" name="Content Placeholder 2"/>
          <p:cNvSpPr>
            <a:spLocks noGrp="1"/>
          </p:cNvSpPr>
          <p:nvPr>
            <p:ph idx="1"/>
          </p:nvPr>
        </p:nvSpPr>
        <p:spPr>
          <a:xfrm>
            <a:off x="152400" y="838200"/>
            <a:ext cx="8839200" cy="5562600"/>
          </a:xfrm>
        </p:spPr>
        <p:txBody>
          <a:bodyPr/>
          <a:lstStyle/>
          <a:p>
            <a:pPr marL="0" indent="0" algn="just">
              <a:buFontTx/>
              <a:buNone/>
              <a:defRPr/>
            </a:pPr>
            <a:r>
              <a:rPr lang="en-US" sz="2800" b="1"/>
              <a:t>- Không ít cán bộ quản lý doanh nghiệp nhà nước thiếu tu dưỡng, rèn luyện</a:t>
            </a:r>
            <a:endParaRPr lang="en-US" sz="2800"/>
          </a:p>
          <a:p>
            <a:pPr marL="0" indent="0" algn="just">
              <a:buFontTx/>
              <a:buNone/>
              <a:defRPr/>
            </a:pPr>
            <a:r>
              <a:rPr lang="en-US" sz="2800" smtClean="0"/>
              <a:t>   + </a:t>
            </a:r>
            <a:r>
              <a:rPr lang="en-US" sz="2800"/>
              <a:t>Tình trạng chạy chức, chạy quyền, chạy tuổi, chạy....;</a:t>
            </a:r>
          </a:p>
          <a:p>
            <a:pPr marL="0" indent="0" algn="just">
              <a:buFontTx/>
              <a:buNone/>
              <a:defRPr/>
            </a:pPr>
            <a:r>
              <a:rPr lang="en-US" sz="2800"/>
              <a:t> </a:t>
            </a:r>
            <a:r>
              <a:rPr lang="en-US" sz="2800" smtClean="0"/>
              <a:t>  + </a:t>
            </a:r>
            <a:r>
              <a:rPr lang="en-US" sz="2800"/>
              <a:t>Công tác cán bộ còn nhiều hạn chế, bất cập, còn hình thức; </a:t>
            </a:r>
          </a:p>
          <a:p>
            <a:pPr marL="0" indent="0" algn="just">
              <a:buFontTx/>
              <a:buNone/>
              <a:defRPr/>
            </a:pPr>
            <a:r>
              <a:rPr lang="en-US" sz="2800"/>
              <a:t> </a:t>
            </a:r>
            <a:r>
              <a:rPr lang="en-US" sz="2800" smtClean="0"/>
              <a:t>  + </a:t>
            </a:r>
            <a:r>
              <a:rPr lang="en-US" sz="2800"/>
              <a:t>Đánh giá cán bộ là khâu yếu, chưa phản ánh đúng thực chất; </a:t>
            </a:r>
          </a:p>
          <a:p>
            <a:pPr marL="0" indent="0" algn="just">
              <a:buFontTx/>
              <a:buNone/>
              <a:defRPr/>
            </a:pPr>
            <a:r>
              <a:rPr lang="en-US" sz="2800"/>
              <a:t> </a:t>
            </a:r>
            <a:r>
              <a:rPr lang="en-US" sz="2800" smtClean="0"/>
              <a:t>  + </a:t>
            </a:r>
            <a:r>
              <a:rPr lang="en-US" sz="2800"/>
              <a:t>Quy hoạch cán bộ thiếu tính tổng thể, liên thông giữa các cấp, các ngành, </a:t>
            </a:r>
            <a:r>
              <a:rPr lang="en-US" sz="2800" smtClean="0"/>
              <a:t>địa </a:t>
            </a:r>
            <a:r>
              <a:rPr lang="en-US" sz="2800"/>
              <a:t>phương.</a:t>
            </a:r>
          </a:p>
          <a:p>
            <a:pPr>
              <a:defRPr/>
            </a:pPr>
            <a:endParaRPr lang="en-US"/>
          </a:p>
        </p:txBody>
      </p:sp>
      <p:sp>
        <p:nvSpPr>
          <p:cNvPr id="116739" name="Slide Number Placeholder 3"/>
          <p:cNvSpPr>
            <a:spLocks noGrp="1"/>
          </p:cNvSpPr>
          <p:nvPr>
            <p:ph type="sldNum" sz="quarter" idx="12"/>
          </p:nvPr>
        </p:nvSpPr>
        <p:spPr>
          <a:noFill/>
          <a:ln>
            <a:miter lim="800000"/>
            <a:headEnd/>
            <a:tailEnd/>
          </a:ln>
        </p:spPr>
        <p:txBody>
          <a:bodyPr/>
          <a:lstStyle/>
          <a:p>
            <a:fld id="{3E2A4E65-7620-4A8F-83CE-FE3E539B8EE1}" type="slidenum">
              <a:rPr lang="en-US" altLang="en-US">
                <a:latin typeface="Arial" charset="0"/>
                <a:cs typeface="Arial" charset="0"/>
              </a:rPr>
              <a:pPr/>
              <a:t>25</a:t>
            </a:fld>
            <a:endParaRPr lang="en-US" altLang="en-US">
              <a:latin typeface="Arial" charset="0"/>
              <a:cs typeface="Arial" charset="0"/>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43200" y="39688"/>
            <a:ext cx="3733800" cy="682625"/>
          </a:xfrm>
        </p:spPr>
        <p:style>
          <a:lnRef idx="2">
            <a:schemeClr val="accent1">
              <a:shade val="50000"/>
            </a:schemeClr>
          </a:lnRef>
          <a:fillRef idx="1">
            <a:schemeClr val="accent1"/>
          </a:fillRef>
          <a:effectRef idx="0">
            <a:schemeClr val="accent1"/>
          </a:effectRef>
          <a:fontRef idx="minor">
            <a:schemeClr val="lt1"/>
          </a:fontRef>
        </p:style>
        <p:txBody>
          <a:bodyPr/>
          <a:lstStyle/>
          <a:p>
            <a:pPr>
              <a:defRPr/>
            </a:pPr>
            <a:r>
              <a:rPr lang="en-US" smtClean="0"/>
              <a:t>1.2 HẠN CHẾ</a:t>
            </a:r>
            <a:endParaRPr lang="en-US"/>
          </a:p>
        </p:txBody>
      </p:sp>
      <p:sp>
        <p:nvSpPr>
          <p:cNvPr id="3" name="Content Placeholder 2"/>
          <p:cNvSpPr>
            <a:spLocks noGrp="1"/>
          </p:cNvSpPr>
          <p:nvPr>
            <p:ph idx="1"/>
          </p:nvPr>
        </p:nvSpPr>
        <p:spPr>
          <a:xfrm>
            <a:off x="381000" y="990600"/>
            <a:ext cx="8305800" cy="5287963"/>
          </a:xfrm>
        </p:spPr>
        <p:txBody>
          <a:bodyPr/>
          <a:lstStyle/>
          <a:p>
            <a:pPr marL="0" indent="0" algn="just">
              <a:buFontTx/>
              <a:buNone/>
              <a:defRPr/>
            </a:pPr>
            <a:r>
              <a:rPr lang="en-US" sz="2800" b="1"/>
              <a:t>- Không ít cán bộ quản lý doanh nghiệp nhà nước thiếu tu dưỡng, rèn luyện</a:t>
            </a:r>
            <a:endParaRPr lang="en-US" sz="2800"/>
          </a:p>
          <a:p>
            <a:pPr marL="0" indent="0" algn="just">
              <a:buFontTx/>
              <a:buNone/>
              <a:defRPr/>
            </a:pPr>
            <a:r>
              <a:rPr lang="en-US" sz="2800" smtClean="0"/>
              <a:t>	+ </a:t>
            </a:r>
            <a:r>
              <a:rPr lang="en-US" sz="2800"/>
              <a:t>Công tác đào tạo, bồi dưỡng cán bộ chậm đổi mới; </a:t>
            </a:r>
          </a:p>
          <a:p>
            <a:pPr marL="0" indent="0" algn="just">
              <a:buFontTx/>
              <a:buNone/>
              <a:defRPr/>
            </a:pPr>
            <a:r>
              <a:rPr lang="en-US" sz="2800" spc="-40" smtClean="0"/>
              <a:t>	+ </a:t>
            </a:r>
            <a:r>
              <a:rPr lang="en-US" sz="2800" spc="-40"/>
              <a:t>Luân chuyển cán bộ chưa đạt yêu cầu; </a:t>
            </a:r>
          </a:p>
          <a:p>
            <a:pPr marL="0" indent="0" algn="just">
              <a:buFontTx/>
              <a:buNone/>
              <a:defRPr/>
            </a:pPr>
            <a:r>
              <a:rPr lang="en-US" sz="2800" smtClean="0"/>
              <a:t>	+ </a:t>
            </a:r>
            <a:r>
              <a:rPr lang="en-US" sz="2800"/>
              <a:t>Sắp xếp, bố trí, phân công, bổ nhiệm chưa đúng;</a:t>
            </a:r>
          </a:p>
          <a:p>
            <a:pPr marL="0" indent="0" algn="just">
              <a:buFontTx/>
              <a:buNone/>
              <a:defRPr/>
            </a:pPr>
            <a:r>
              <a:rPr lang="en-US" sz="2800" smtClean="0"/>
              <a:t>	+ </a:t>
            </a:r>
            <a:r>
              <a:rPr lang="en-US" sz="2800"/>
              <a:t>Tình trạng bổ nhiệm cán bộ không đủ tiêu chuẩn, điều kiện; </a:t>
            </a:r>
          </a:p>
          <a:p>
            <a:pPr>
              <a:defRPr/>
            </a:pPr>
            <a:endParaRPr lang="en-US"/>
          </a:p>
        </p:txBody>
      </p:sp>
      <p:sp>
        <p:nvSpPr>
          <p:cNvPr id="117763" name="Slide Number Placeholder 3"/>
          <p:cNvSpPr>
            <a:spLocks noGrp="1"/>
          </p:cNvSpPr>
          <p:nvPr>
            <p:ph type="sldNum" sz="quarter" idx="12"/>
          </p:nvPr>
        </p:nvSpPr>
        <p:spPr>
          <a:noFill/>
          <a:ln>
            <a:miter lim="800000"/>
            <a:headEnd/>
            <a:tailEnd/>
          </a:ln>
        </p:spPr>
        <p:txBody>
          <a:bodyPr/>
          <a:lstStyle/>
          <a:p>
            <a:fld id="{C9733592-CAB8-45BF-82BC-DF6B58010AE1}" type="slidenum">
              <a:rPr lang="en-US" altLang="en-US">
                <a:latin typeface="Arial" charset="0"/>
                <a:cs typeface="Arial" charset="0"/>
              </a:rPr>
              <a:pPr/>
              <a:t>26</a:t>
            </a:fld>
            <a:endParaRPr lang="en-US" altLang="en-US">
              <a:latin typeface="Arial" charset="0"/>
              <a:cs typeface="Arial" charset="0"/>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71800" y="39688"/>
            <a:ext cx="3657600" cy="682625"/>
          </a:xfrm>
        </p:spPr>
        <p:style>
          <a:lnRef idx="2">
            <a:schemeClr val="accent1">
              <a:shade val="50000"/>
            </a:schemeClr>
          </a:lnRef>
          <a:fillRef idx="1">
            <a:schemeClr val="accent1"/>
          </a:fillRef>
          <a:effectRef idx="0">
            <a:schemeClr val="accent1"/>
          </a:effectRef>
          <a:fontRef idx="minor">
            <a:schemeClr val="lt1"/>
          </a:fontRef>
        </p:style>
        <p:txBody>
          <a:bodyPr/>
          <a:lstStyle/>
          <a:p>
            <a:pPr>
              <a:defRPr/>
            </a:pPr>
            <a:r>
              <a:rPr lang="en-US" smtClean="0"/>
              <a:t>1.2 HẠN CHẾ</a:t>
            </a:r>
            <a:endParaRPr lang="en-US"/>
          </a:p>
        </p:txBody>
      </p:sp>
      <p:sp>
        <p:nvSpPr>
          <p:cNvPr id="118786" name="Content Placeholder 2"/>
          <p:cNvSpPr>
            <a:spLocks noGrp="1"/>
          </p:cNvSpPr>
          <p:nvPr>
            <p:ph idx="1"/>
          </p:nvPr>
        </p:nvSpPr>
        <p:spPr>
          <a:xfrm>
            <a:off x="457200" y="1066800"/>
            <a:ext cx="8305800" cy="5287963"/>
          </a:xfrm>
        </p:spPr>
        <p:txBody>
          <a:bodyPr/>
          <a:lstStyle/>
          <a:p>
            <a:pPr marL="0" indent="0" algn="just">
              <a:buFontTx/>
              <a:buNone/>
            </a:pPr>
            <a:r>
              <a:rPr lang="en-US" sz="2800" b="1" smtClean="0"/>
              <a:t>- Không ít cán bộ quản lý doanh nghiệp nhà nước thiếu tu dưỡng, rèn luyện</a:t>
            </a:r>
            <a:endParaRPr lang="en-US" sz="2800" smtClean="0"/>
          </a:p>
          <a:p>
            <a:pPr marL="0" indent="0" algn="just">
              <a:buFontTx/>
              <a:buNone/>
            </a:pPr>
            <a:r>
              <a:rPr lang="en-US" sz="2800" smtClean="0"/>
              <a:t>	+ Tuyển dụng, nâng ngạch công chức, viên chức hạn chế, tiêu cực; </a:t>
            </a:r>
          </a:p>
          <a:p>
            <a:pPr marL="0" indent="0" algn="just">
              <a:buFontTx/>
              <a:buNone/>
            </a:pPr>
            <a:r>
              <a:rPr lang="en-US" sz="2800" smtClean="0"/>
              <a:t>	+ Chủ trương thu hút nhân tài chậm được cụ thể hóa; </a:t>
            </a:r>
          </a:p>
          <a:p>
            <a:pPr marL="0" indent="0" algn="just">
              <a:buFontTx/>
              <a:buNone/>
            </a:pPr>
            <a:r>
              <a:rPr lang="en-US" sz="2800" smtClean="0"/>
              <a:t>	+ Chính sách cán bộ giữa cấp, các ngành thiếu thống nhất, đồng bộ.</a:t>
            </a:r>
          </a:p>
        </p:txBody>
      </p:sp>
      <p:sp>
        <p:nvSpPr>
          <p:cNvPr id="118787" name="Slide Number Placeholder 3"/>
          <p:cNvSpPr>
            <a:spLocks noGrp="1"/>
          </p:cNvSpPr>
          <p:nvPr>
            <p:ph type="sldNum" sz="quarter" idx="12"/>
          </p:nvPr>
        </p:nvSpPr>
        <p:spPr>
          <a:noFill/>
          <a:ln>
            <a:miter lim="800000"/>
            <a:headEnd/>
            <a:tailEnd/>
          </a:ln>
        </p:spPr>
        <p:txBody>
          <a:bodyPr/>
          <a:lstStyle/>
          <a:p>
            <a:fld id="{6C89B32F-287F-4F9B-AFE7-DD223CB86DE1}" type="slidenum">
              <a:rPr lang="en-US" altLang="en-US">
                <a:latin typeface="Arial" charset="0"/>
                <a:cs typeface="Arial" charset="0"/>
              </a:rPr>
              <a:pPr/>
              <a:t>27</a:t>
            </a:fld>
            <a:endParaRPr lang="en-US" altLang="en-US">
              <a:latin typeface="Arial" charset="0"/>
              <a:cs typeface="Arial" charset="0"/>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4600" y="39688"/>
            <a:ext cx="3581400" cy="682625"/>
          </a:xfrm>
        </p:spPr>
        <p:style>
          <a:lnRef idx="2">
            <a:schemeClr val="accent1">
              <a:shade val="50000"/>
            </a:schemeClr>
          </a:lnRef>
          <a:fillRef idx="1">
            <a:schemeClr val="accent1"/>
          </a:fillRef>
          <a:effectRef idx="0">
            <a:schemeClr val="accent1"/>
          </a:effectRef>
          <a:fontRef idx="minor">
            <a:schemeClr val="lt1"/>
          </a:fontRef>
        </p:style>
        <p:txBody>
          <a:bodyPr/>
          <a:lstStyle/>
          <a:p>
            <a:pPr>
              <a:defRPr/>
            </a:pPr>
            <a:r>
              <a:rPr lang="en-US" smtClean="0"/>
              <a:t>1.2 HẠN CHẾ</a:t>
            </a:r>
            <a:endParaRPr lang="en-US"/>
          </a:p>
        </p:txBody>
      </p:sp>
      <p:sp>
        <p:nvSpPr>
          <p:cNvPr id="3" name="Content Placeholder 2"/>
          <p:cNvSpPr>
            <a:spLocks noGrp="1"/>
          </p:cNvSpPr>
          <p:nvPr>
            <p:ph idx="1"/>
          </p:nvPr>
        </p:nvSpPr>
        <p:spPr>
          <a:xfrm>
            <a:off x="381000" y="838200"/>
            <a:ext cx="8305800" cy="5287963"/>
          </a:xfrm>
        </p:spPr>
        <p:txBody>
          <a:bodyPr/>
          <a:lstStyle/>
          <a:p>
            <a:pPr marL="0" indent="0" algn="just">
              <a:buFontTx/>
              <a:buNone/>
              <a:defRPr/>
            </a:pPr>
            <a:r>
              <a:rPr lang="en-US" sz="2800" b="1"/>
              <a:t>- Không ít cán bộ quản lý doanh nghiệp nhà nước thiếu tu dưỡng, rèn luyện</a:t>
            </a:r>
            <a:endParaRPr lang="en-US" sz="2800"/>
          </a:p>
          <a:p>
            <a:pPr marL="0" indent="0" algn="just">
              <a:buFontTx/>
              <a:buNone/>
              <a:defRPr/>
            </a:pPr>
            <a:r>
              <a:rPr lang="en-US" sz="2800" b="1"/>
              <a:t>- Phân cấp quản lý cán bộ chưa theo kịp tình hình </a:t>
            </a:r>
            <a:endParaRPr lang="en-US" sz="2800"/>
          </a:p>
          <a:p>
            <a:pPr marL="0" indent="0" algn="just">
              <a:buFontTx/>
              <a:buNone/>
              <a:defRPr/>
            </a:pPr>
            <a:r>
              <a:rPr lang="en-US" sz="2800" smtClean="0"/>
              <a:t>	+ </a:t>
            </a:r>
            <a:r>
              <a:rPr lang="en-US" sz="2800"/>
              <a:t>Kiểm tra, giám sát thiếu chủ động, chưa thường xuyên; </a:t>
            </a:r>
          </a:p>
          <a:p>
            <a:pPr marL="0" indent="0" algn="just">
              <a:buFontTx/>
              <a:buNone/>
              <a:defRPr/>
            </a:pPr>
            <a:r>
              <a:rPr lang="en-US" sz="2800" smtClean="0"/>
              <a:t>	+ </a:t>
            </a:r>
            <a:r>
              <a:rPr lang="en-US" sz="2800"/>
              <a:t>Bảo vệ chính trị nội bộ còn bị động. </a:t>
            </a:r>
            <a:endParaRPr lang="en-US" sz="2800" smtClean="0"/>
          </a:p>
          <a:p>
            <a:pPr marL="0" indent="0" algn="just">
              <a:buFontTx/>
              <a:buNone/>
              <a:defRPr/>
            </a:pPr>
            <a:r>
              <a:rPr lang="en-US" sz="2800" b="1"/>
              <a:t>- Đầu tư xây dựng đội ngũ làm công tác tổ chức, cán bộ chưa tương xứng với yêu cầu, nhiệm vụ</a:t>
            </a:r>
            <a:endParaRPr lang="en-US" sz="2800"/>
          </a:p>
          <a:p>
            <a:pPr>
              <a:defRPr/>
            </a:pPr>
            <a:endParaRPr lang="en-US"/>
          </a:p>
        </p:txBody>
      </p:sp>
      <p:sp>
        <p:nvSpPr>
          <p:cNvPr id="119811" name="Slide Number Placeholder 3"/>
          <p:cNvSpPr>
            <a:spLocks noGrp="1"/>
          </p:cNvSpPr>
          <p:nvPr>
            <p:ph type="sldNum" sz="quarter" idx="12"/>
          </p:nvPr>
        </p:nvSpPr>
        <p:spPr>
          <a:noFill/>
          <a:ln>
            <a:miter lim="800000"/>
            <a:headEnd/>
            <a:tailEnd/>
          </a:ln>
        </p:spPr>
        <p:txBody>
          <a:bodyPr/>
          <a:lstStyle/>
          <a:p>
            <a:fld id="{064746FE-8151-48CA-AE28-8D35E8F3C062}" type="slidenum">
              <a:rPr lang="en-US" altLang="en-US">
                <a:latin typeface="Arial" charset="0"/>
                <a:cs typeface="Arial" charset="0"/>
              </a:rPr>
              <a:pPr/>
              <a:t>28</a:t>
            </a:fld>
            <a:endParaRPr lang="en-US" altLang="en-US">
              <a:latin typeface="Arial" charset="0"/>
              <a:cs typeface="Arial" charset="0"/>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1447800"/>
            <a:ext cx="8305800" cy="4678363"/>
          </a:xfrm>
        </p:spPr>
        <p:txBody>
          <a:bodyPr/>
          <a:lstStyle/>
          <a:p>
            <a:pPr marL="0" indent="0" algn="just">
              <a:buFontTx/>
              <a:buNone/>
              <a:defRPr/>
            </a:pPr>
            <a:r>
              <a:rPr lang="en-US" sz="2800" b="1"/>
              <a:t>- Nhận thức và ý thức trách nhiệm của một số cấp ủy, tổ chức đảng; lãnh đạo cơ quan, đơn vị và cán bộ, đảng viên, nhất là người đứng đầu;</a:t>
            </a:r>
          </a:p>
          <a:p>
            <a:pPr marL="0" indent="0" algn="just">
              <a:buFontTx/>
              <a:buNone/>
              <a:defRPr/>
            </a:pPr>
            <a:r>
              <a:rPr lang="en-US" sz="2800" b="1"/>
              <a:t>- Công tác lãnh đạo, chỉ đạo, tổ chức thực hiện thiếu quyết liệt; </a:t>
            </a:r>
          </a:p>
          <a:p>
            <a:pPr algn="just">
              <a:buFontTx/>
              <a:buChar char="-"/>
              <a:defRPr/>
            </a:pPr>
            <a:r>
              <a:rPr lang="en-US" sz="2800" b="1" smtClean="0"/>
              <a:t>Một </a:t>
            </a:r>
            <a:r>
              <a:rPr lang="en-US" sz="2800" b="1"/>
              <a:t>số nội dung trong công tác cán bộ chậm được đổi </a:t>
            </a:r>
            <a:r>
              <a:rPr lang="en-US" sz="2800" b="1" smtClean="0"/>
              <a:t>mới; </a:t>
            </a:r>
          </a:p>
          <a:p>
            <a:pPr marL="0" indent="0" algn="just">
              <a:buFontTx/>
              <a:buNone/>
              <a:defRPr/>
            </a:pPr>
            <a:r>
              <a:rPr lang="en-US" sz="2800" b="1" spc="-50"/>
              <a:t>- Phân công, phân cấp, phân quyền chưa tốt;</a:t>
            </a:r>
          </a:p>
          <a:p>
            <a:pPr marL="0" indent="0" algn="just">
              <a:buFontTx/>
              <a:buNone/>
              <a:defRPr/>
            </a:pPr>
            <a:r>
              <a:rPr lang="en-US" sz="2800" b="1"/>
              <a:t>- Chưa phát huy đầy đủ vai trò giám sát;</a:t>
            </a:r>
          </a:p>
          <a:p>
            <a:pPr algn="just">
              <a:buFontTx/>
              <a:buChar char="-"/>
              <a:defRPr/>
            </a:pPr>
            <a:endParaRPr lang="en-US" sz="2800" b="1"/>
          </a:p>
          <a:p>
            <a:pPr marL="0" indent="0">
              <a:buFontTx/>
              <a:buNone/>
              <a:defRPr/>
            </a:pPr>
            <a:r>
              <a:rPr lang="en-US"/>
              <a:t> </a:t>
            </a:r>
          </a:p>
        </p:txBody>
      </p:sp>
      <p:sp>
        <p:nvSpPr>
          <p:cNvPr id="120834" name="Slide Number Placeholder 3"/>
          <p:cNvSpPr>
            <a:spLocks noGrp="1"/>
          </p:cNvSpPr>
          <p:nvPr>
            <p:ph type="sldNum" sz="quarter" idx="12"/>
          </p:nvPr>
        </p:nvSpPr>
        <p:spPr>
          <a:noFill/>
          <a:ln>
            <a:miter lim="800000"/>
            <a:headEnd/>
            <a:tailEnd/>
          </a:ln>
        </p:spPr>
        <p:txBody>
          <a:bodyPr/>
          <a:lstStyle/>
          <a:p>
            <a:fld id="{35009204-ADF2-498E-8318-675D8B0210BA}" type="slidenum">
              <a:rPr lang="en-US" altLang="en-US">
                <a:latin typeface="Arial" charset="0"/>
                <a:cs typeface="Arial" charset="0"/>
              </a:rPr>
              <a:pPr/>
              <a:t>29</a:t>
            </a:fld>
            <a:endParaRPr lang="en-US" altLang="en-US">
              <a:latin typeface="Arial" charset="0"/>
              <a:cs typeface="Arial" charset="0"/>
            </a:endParaRPr>
          </a:p>
        </p:txBody>
      </p:sp>
      <p:sp>
        <p:nvSpPr>
          <p:cNvPr id="5" name="Rectangle 4"/>
          <p:cNvSpPr/>
          <p:nvPr/>
        </p:nvSpPr>
        <p:spPr>
          <a:xfrm>
            <a:off x="2214564" y="785814"/>
            <a:ext cx="4087280" cy="584775"/>
          </a:xfrm>
          <a:prstGeom prst="rect">
            <a:avLst/>
          </a:prstGeom>
          <a:scene3d>
            <a:camera prst="orthographicFront"/>
            <a:lightRig rig="threePt" dir="t"/>
          </a:scene3d>
          <a:sp3d>
            <a:bevelT/>
          </a:sp3d>
        </p:spPr>
        <p:style>
          <a:lnRef idx="3">
            <a:schemeClr val="lt1"/>
          </a:lnRef>
          <a:fillRef idx="1">
            <a:schemeClr val="accent2"/>
          </a:fillRef>
          <a:effectRef idx="1">
            <a:schemeClr val="accent2"/>
          </a:effectRef>
          <a:fontRef idx="minor">
            <a:schemeClr val="lt1"/>
          </a:fontRef>
        </p:style>
        <p:txBody>
          <a:bodyPr>
            <a:spAutoFit/>
          </a:bodyPr>
          <a:lstStyle/>
          <a:p>
            <a:pPr>
              <a:defRPr/>
            </a:pPr>
            <a:r>
              <a:rPr lang="en-US" b="1"/>
              <a:t>1.3. NGUYÊN NHÂN</a:t>
            </a:r>
          </a:p>
        </p:txBody>
      </p:sp>
      <p:sp>
        <p:nvSpPr>
          <p:cNvPr id="120838" name="Title 5"/>
          <p:cNvSpPr>
            <a:spLocks noGrp="1"/>
          </p:cNvSpPr>
          <p:nvPr>
            <p:ph type="title"/>
          </p:nvPr>
        </p:nvSpPr>
        <p:spPr>
          <a:xfrm>
            <a:off x="76200" y="39688"/>
            <a:ext cx="9067800" cy="682625"/>
          </a:xfrm>
        </p:spPr>
        <p:txBody>
          <a:bodyPr/>
          <a:lstStyle/>
          <a:p>
            <a:r>
              <a:rPr lang="en-US" smtClean="0"/>
              <a:t>II. THỰC TRẠNG CÔNG TÁC CÁN BỘ</a:t>
            </a: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66700" y="1444625"/>
            <a:ext cx="8610600" cy="3683000"/>
          </a:xfrm>
        </p:spPr>
        <p:txBody>
          <a:bodyPr/>
          <a:lstStyle/>
          <a:p>
            <a:pPr algn="just">
              <a:buFontTx/>
              <a:buChar char="-"/>
              <a:defRPr/>
            </a:pPr>
            <a:r>
              <a:rPr lang="en-US" sz="2800" b="1" smtClean="0"/>
              <a:t>Chức </a:t>
            </a:r>
            <a:r>
              <a:rPr lang="en-US" sz="2800" b="1"/>
              <a:t>năng, nhiệm vụ của các cơ quan tham mưu về tổ chức, cán bộ còn chồng chéo, chậm được đổi mới. </a:t>
            </a:r>
            <a:endParaRPr lang="en-US" sz="2800" b="1" smtClean="0"/>
          </a:p>
          <a:p>
            <a:pPr marL="0" indent="0" algn="just">
              <a:buFontTx/>
              <a:buNone/>
              <a:defRPr/>
            </a:pPr>
            <a:r>
              <a:rPr lang="en-US" sz="2800" b="1"/>
              <a:t>- Nhận thức và ý thức trách nhiệm của một số cấp ủy, tổ chức đảng, lãnh đạo cơ quan, đơn vị và cán bộ, đảng viên, nhất là người đứng đầu</a:t>
            </a:r>
            <a:endParaRPr lang="en-US" sz="2800"/>
          </a:p>
          <a:p>
            <a:pPr marL="0" indent="0" algn="just">
              <a:buFontTx/>
              <a:buNone/>
              <a:defRPr/>
            </a:pPr>
            <a:r>
              <a:rPr lang="en-US" sz="2800"/>
              <a:t>	+ Cán bộ, công tác cán bộ chưa đầy đủ, sâu sắc, toàn diện; </a:t>
            </a:r>
          </a:p>
          <a:p>
            <a:pPr marL="0" indent="0" algn="just">
              <a:buFontTx/>
              <a:buNone/>
              <a:defRPr/>
            </a:pPr>
            <a:r>
              <a:rPr lang="en-US" sz="2800"/>
              <a:t>	+ Giáo dục chính trị, tư tưởng chưa được coi trọng đúng mức.</a:t>
            </a:r>
          </a:p>
          <a:p>
            <a:pPr marL="0" indent="0" algn="just">
              <a:buFontTx/>
              <a:buNone/>
              <a:defRPr/>
            </a:pPr>
            <a:endParaRPr lang="en-US" sz="2800" b="1"/>
          </a:p>
          <a:p>
            <a:pPr marL="0" indent="0">
              <a:buFontTx/>
              <a:buNone/>
              <a:defRPr/>
            </a:pPr>
            <a:endParaRPr lang="en-US"/>
          </a:p>
        </p:txBody>
      </p:sp>
      <p:sp>
        <p:nvSpPr>
          <p:cNvPr id="121858" name="Slide Number Placeholder 3"/>
          <p:cNvSpPr>
            <a:spLocks noGrp="1"/>
          </p:cNvSpPr>
          <p:nvPr>
            <p:ph type="sldNum" sz="quarter" idx="12"/>
          </p:nvPr>
        </p:nvSpPr>
        <p:spPr>
          <a:noFill/>
          <a:ln>
            <a:miter lim="800000"/>
            <a:headEnd/>
            <a:tailEnd/>
          </a:ln>
        </p:spPr>
        <p:txBody>
          <a:bodyPr/>
          <a:lstStyle/>
          <a:p>
            <a:fld id="{228BFD79-ECF4-4059-A8F6-8AD310839D28}" type="slidenum">
              <a:rPr lang="en-US" altLang="en-US">
                <a:latin typeface="Arial" charset="0"/>
                <a:cs typeface="Arial" charset="0"/>
              </a:rPr>
              <a:pPr/>
              <a:t>30</a:t>
            </a:fld>
            <a:endParaRPr lang="en-US" altLang="en-US">
              <a:latin typeface="Arial" charset="0"/>
              <a:cs typeface="Arial" charset="0"/>
            </a:endParaRPr>
          </a:p>
        </p:txBody>
      </p:sp>
      <p:sp>
        <p:nvSpPr>
          <p:cNvPr id="121859" name="Rectangle 4"/>
          <p:cNvSpPr>
            <a:spLocks noChangeArrowheads="1"/>
          </p:cNvSpPr>
          <p:nvPr/>
        </p:nvSpPr>
        <p:spPr bwMode="auto">
          <a:xfrm>
            <a:off x="4422775" y="3136900"/>
            <a:ext cx="298450" cy="584200"/>
          </a:xfrm>
          <a:prstGeom prst="rect">
            <a:avLst/>
          </a:prstGeom>
          <a:noFill/>
          <a:ln w="9525">
            <a:noFill/>
            <a:miter lim="800000"/>
            <a:headEnd/>
            <a:tailEnd/>
          </a:ln>
        </p:spPr>
        <p:txBody>
          <a:bodyPr wrap="none">
            <a:spAutoFit/>
          </a:bodyPr>
          <a:lstStyle/>
          <a:p>
            <a:r>
              <a:rPr lang="en-US" b="1"/>
              <a:t> </a:t>
            </a:r>
            <a:endParaRPr lang="en-US"/>
          </a:p>
        </p:txBody>
      </p:sp>
      <p:sp>
        <p:nvSpPr>
          <p:cNvPr id="121860" name="Rectangle 5"/>
          <p:cNvSpPr>
            <a:spLocks noChangeArrowheads="1"/>
          </p:cNvSpPr>
          <p:nvPr/>
        </p:nvSpPr>
        <p:spPr bwMode="auto">
          <a:xfrm>
            <a:off x="4422775" y="3136900"/>
            <a:ext cx="298450" cy="584200"/>
          </a:xfrm>
          <a:prstGeom prst="rect">
            <a:avLst/>
          </a:prstGeom>
          <a:noFill/>
          <a:ln w="9525">
            <a:noFill/>
            <a:miter lim="800000"/>
            <a:headEnd/>
            <a:tailEnd/>
          </a:ln>
        </p:spPr>
        <p:txBody>
          <a:bodyPr wrap="none">
            <a:spAutoFit/>
          </a:bodyPr>
          <a:lstStyle/>
          <a:p>
            <a:r>
              <a:rPr lang="en-US" b="1"/>
              <a:t> </a:t>
            </a:r>
            <a:endParaRPr lang="en-US"/>
          </a:p>
        </p:txBody>
      </p:sp>
      <p:sp>
        <p:nvSpPr>
          <p:cNvPr id="7" name="Rectangle 6"/>
          <p:cNvSpPr/>
          <p:nvPr/>
        </p:nvSpPr>
        <p:spPr>
          <a:xfrm>
            <a:off x="2495629" y="838201"/>
            <a:ext cx="4152742" cy="584775"/>
          </a:xfrm>
          <a:prstGeom prst="rect">
            <a:avLst/>
          </a:prstGeom>
          <a:scene3d>
            <a:camera prst="orthographicFront"/>
            <a:lightRig rig="threePt" dir="t"/>
          </a:scene3d>
          <a:sp3d>
            <a:bevelT/>
          </a:sp3d>
        </p:spPr>
        <p:style>
          <a:lnRef idx="3">
            <a:schemeClr val="lt1"/>
          </a:lnRef>
          <a:fillRef idx="1">
            <a:schemeClr val="accent2"/>
          </a:fillRef>
          <a:effectRef idx="1">
            <a:schemeClr val="accent2"/>
          </a:effectRef>
          <a:fontRef idx="minor">
            <a:schemeClr val="lt1"/>
          </a:fontRef>
        </p:style>
        <p:txBody>
          <a:bodyPr>
            <a:spAutoFit/>
          </a:bodyPr>
          <a:lstStyle/>
          <a:p>
            <a:pPr>
              <a:defRPr/>
            </a:pPr>
            <a:r>
              <a:rPr lang="en-US" b="1"/>
              <a:t>1.3. NGUYÊN NHÂN</a:t>
            </a:r>
          </a:p>
        </p:txBody>
      </p:sp>
      <p:sp>
        <p:nvSpPr>
          <p:cNvPr id="121864" name="Title 7"/>
          <p:cNvSpPr>
            <a:spLocks noGrp="1"/>
          </p:cNvSpPr>
          <p:nvPr>
            <p:ph type="title"/>
          </p:nvPr>
        </p:nvSpPr>
        <p:spPr>
          <a:xfrm>
            <a:off x="76200" y="39688"/>
            <a:ext cx="9067800" cy="682625"/>
          </a:xfrm>
        </p:spPr>
        <p:txBody>
          <a:bodyPr/>
          <a:lstStyle/>
          <a:p>
            <a:r>
              <a:rPr lang="en-US" smtClean="0"/>
              <a:t>II. THỰC TRẠNG CÔNG TÁC CÁN BỘ</a:t>
            </a: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0" y="40481"/>
            <a:ext cx="4495800" cy="681038"/>
          </a:xfrm>
          <a:scene3d>
            <a:camera prst="orthographicFront"/>
            <a:lightRig rig="threePt" dir="t"/>
          </a:scene3d>
          <a:sp3d>
            <a:bevelT/>
          </a:sp3d>
        </p:spPr>
        <p:style>
          <a:lnRef idx="3">
            <a:schemeClr val="lt1"/>
          </a:lnRef>
          <a:fillRef idx="1">
            <a:schemeClr val="accent2"/>
          </a:fillRef>
          <a:effectRef idx="1">
            <a:schemeClr val="accent2"/>
          </a:effectRef>
          <a:fontRef idx="minor">
            <a:schemeClr val="lt1"/>
          </a:fontRef>
        </p:style>
        <p:txBody>
          <a:bodyPr/>
          <a:lstStyle/>
          <a:p>
            <a:pPr>
              <a:defRPr/>
            </a:pPr>
            <a:r>
              <a:rPr lang="en-US"/>
              <a:t>1.3. NGUYÊN NHÂN</a:t>
            </a:r>
          </a:p>
        </p:txBody>
      </p:sp>
      <p:sp>
        <p:nvSpPr>
          <p:cNvPr id="3" name="Content Placeholder 2"/>
          <p:cNvSpPr>
            <a:spLocks noGrp="1"/>
          </p:cNvSpPr>
          <p:nvPr>
            <p:ph idx="1"/>
          </p:nvPr>
        </p:nvSpPr>
        <p:spPr>
          <a:xfrm>
            <a:off x="457200" y="838200"/>
            <a:ext cx="8229600" cy="5287963"/>
          </a:xfrm>
        </p:spPr>
        <p:txBody>
          <a:bodyPr/>
          <a:lstStyle/>
          <a:p>
            <a:pPr marL="0" indent="0" algn="just">
              <a:buFontTx/>
              <a:buNone/>
              <a:defRPr/>
            </a:pPr>
            <a:r>
              <a:rPr lang="en-US" sz="2800" b="1"/>
              <a:t>- Công tác lãnh đạo, chỉ đạo, tổ chức thực hiện thiếu quyết liệt </a:t>
            </a:r>
            <a:endParaRPr lang="en-US" sz="2800"/>
          </a:p>
          <a:p>
            <a:pPr marL="0" indent="0" algn="just">
              <a:buFontTx/>
              <a:buNone/>
              <a:defRPr/>
            </a:pPr>
            <a:r>
              <a:rPr lang="en-US" sz="2800" smtClean="0"/>
              <a:t>	+ </a:t>
            </a:r>
            <a:r>
              <a:rPr lang="en-US" sz="2800"/>
              <a:t>Chưa thường xuyên, nghiêm túc; </a:t>
            </a:r>
          </a:p>
          <a:p>
            <a:pPr marL="0" indent="0" algn="just">
              <a:buFontTx/>
              <a:buNone/>
              <a:defRPr/>
            </a:pPr>
            <a:r>
              <a:rPr lang="en-US" sz="2800" smtClean="0"/>
              <a:t>	+ </a:t>
            </a:r>
            <a:r>
              <a:rPr lang="en-US" sz="2800"/>
              <a:t>Chậm thể chế hóa, cụ thể hóa;</a:t>
            </a:r>
          </a:p>
          <a:p>
            <a:pPr marL="0" indent="0" algn="just">
              <a:buFontTx/>
              <a:buNone/>
              <a:defRPr/>
            </a:pPr>
            <a:r>
              <a:rPr lang="en-US" sz="2800" smtClean="0"/>
              <a:t>	+ </a:t>
            </a:r>
            <a:r>
              <a:rPr lang="en-US" sz="2800"/>
              <a:t>Ít kiểm tra đôn đốc và chưa có chế tài xử lý nghiêm</a:t>
            </a:r>
            <a:r>
              <a:rPr lang="en-US" sz="2800" smtClean="0"/>
              <a:t>.</a:t>
            </a:r>
          </a:p>
          <a:p>
            <a:pPr marL="0" indent="0" algn="just">
              <a:buFontTx/>
              <a:buNone/>
              <a:defRPr/>
            </a:pPr>
            <a:r>
              <a:rPr lang="en-US" sz="2800" b="1"/>
              <a:t>- Một số nội dung trong công tác cán bộ chậm được đổi mới </a:t>
            </a:r>
            <a:endParaRPr lang="en-US" sz="2800"/>
          </a:p>
          <a:p>
            <a:pPr marL="0" indent="0" algn="just">
              <a:buFontTx/>
              <a:buNone/>
              <a:defRPr/>
            </a:pPr>
            <a:r>
              <a:rPr lang="en-US" sz="2800"/>
              <a:t>	+ Chưa có tiêu chí, cơ chế hiệu quả để đánh giá đúng cán bộ; </a:t>
            </a:r>
            <a:endParaRPr lang="en-US" sz="2800" smtClean="0"/>
          </a:p>
          <a:p>
            <a:pPr marL="0" indent="0" algn="just">
              <a:buFontTx/>
              <a:buNone/>
              <a:defRPr/>
            </a:pPr>
            <a:r>
              <a:rPr lang="en-US" sz="2800"/>
              <a:t>+ Chính sách bất cập, chưa phát huy tốt tiềm năng của cán bộ; </a:t>
            </a:r>
          </a:p>
          <a:p>
            <a:pPr marL="0" indent="0" algn="just">
              <a:buFontTx/>
              <a:buNone/>
              <a:defRPr/>
            </a:pPr>
            <a:endParaRPr lang="en-US" sz="2800"/>
          </a:p>
          <a:p>
            <a:pPr marL="0" indent="0" algn="just">
              <a:buFontTx/>
              <a:buNone/>
              <a:defRPr/>
            </a:pPr>
            <a:endParaRPr lang="en-US" sz="2800"/>
          </a:p>
          <a:p>
            <a:pPr>
              <a:defRPr/>
            </a:pPr>
            <a:endParaRPr lang="en-US"/>
          </a:p>
        </p:txBody>
      </p:sp>
      <p:sp>
        <p:nvSpPr>
          <p:cNvPr id="122885" name="Slide Number Placeholder 3"/>
          <p:cNvSpPr>
            <a:spLocks noGrp="1"/>
          </p:cNvSpPr>
          <p:nvPr>
            <p:ph type="sldNum" sz="quarter" idx="12"/>
          </p:nvPr>
        </p:nvSpPr>
        <p:spPr>
          <a:noFill/>
          <a:ln>
            <a:miter lim="800000"/>
            <a:headEnd/>
            <a:tailEnd/>
          </a:ln>
        </p:spPr>
        <p:txBody>
          <a:bodyPr/>
          <a:lstStyle/>
          <a:p>
            <a:fld id="{7AF3132F-995E-4A81-A5D9-FDB1E23F27D4}" type="slidenum">
              <a:rPr lang="en-US" altLang="en-US">
                <a:latin typeface="Arial" charset="0"/>
                <a:cs typeface="Arial" charset="0"/>
              </a:rPr>
              <a:pPr/>
              <a:t>31</a:t>
            </a:fld>
            <a:endParaRPr lang="en-US" altLang="en-US">
              <a:latin typeface="Arial" charset="0"/>
              <a:cs typeface="Arial" charset="0"/>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57400" y="0"/>
            <a:ext cx="4572000" cy="762000"/>
          </a:xfrm>
          <a:scene3d>
            <a:camera prst="orthographicFront"/>
            <a:lightRig rig="threePt" dir="t"/>
          </a:scene3d>
          <a:sp3d>
            <a:bevelT/>
          </a:sp3d>
        </p:spPr>
        <p:style>
          <a:lnRef idx="3">
            <a:schemeClr val="lt1"/>
          </a:lnRef>
          <a:fillRef idx="1">
            <a:schemeClr val="accent2"/>
          </a:fillRef>
          <a:effectRef idx="1">
            <a:schemeClr val="accent2"/>
          </a:effectRef>
          <a:fontRef idx="minor">
            <a:schemeClr val="lt1"/>
          </a:fontRef>
        </p:style>
        <p:txBody>
          <a:bodyPr/>
          <a:lstStyle/>
          <a:p>
            <a:pPr>
              <a:defRPr/>
            </a:pPr>
            <a:r>
              <a:rPr lang="en-US"/>
              <a:t>1.3. NGUYÊN NHÂN</a:t>
            </a:r>
          </a:p>
        </p:txBody>
      </p:sp>
      <p:sp>
        <p:nvSpPr>
          <p:cNvPr id="3" name="Content Placeholder 2"/>
          <p:cNvSpPr>
            <a:spLocks noGrp="1"/>
          </p:cNvSpPr>
          <p:nvPr>
            <p:ph idx="1"/>
          </p:nvPr>
        </p:nvSpPr>
        <p:spPr>
          <a:xfrm>
            <a:off x="381000" y="685800"/>
            <a:ext cx="8153400" cy="5211763"/>
          </a:xfrm>
        </p:spPr>
        <p:txBody>
          <a:bodyPr/>
          <a:lstStyle/>
          <a:p>
            <a:pPr marL="0" indent="0" algn="just">
              <a:buFontTx/>
              <a:buNone/>
              <a:defRPr/>
            </a:pPr>
            <a:r>
              <a:rPr lang="en-US" sz="2800" smtClean="0"/>
              <a:t>	</a:t>
            </a:r>
            <a:r>
              <a:rPr lang="en-US" sz="2800" spc="-110" smtClean="0"/>
              <a:t>+ </a:t>
            </a:r>
            <a:r>
              <a:rPr lang="en-US" sz="2800" spc="-110"/>
              <a:t>Công tác quản lý có nơi, có lúc bị buông lỏng; </a:t>
            </a:r>
          </a:p>
          <a:p>
            <a:pPr marL="0" indent="0" algn="just">
              <a:buFontTx/>
              <a:buNone/>
              <a:defRPr/>
            </a:pPr>
            <a:r>
              <a:rPr lang="en-US" sz="2800" smtClean="0"/>
              <a:t>	</a:t>
            </a:r>
            <a:r>
              <a:rPr lang="en-US" sz="2800" spc="-110" smtClean="0"/>
              <a:t>+ </a:t>
            </a:r>
            <a:r>
              <a:rPr lang="en-US" sz="2800" spc="-110"/>
              <a:t>Chưa có cơ chế sàng lọc, thay thế kịp thời</a:t>
            </a:r>
            <a:r>
              <a:rPr lang="en-US" sz="2800" spc="-110" smtClean="0"/>
              <a:t>.</a:t>
            </a:r>
          </a:p>
          <a:p>
            <a:pPr marL="0" indent="0">
              <a:buFontTx/>
              <a:buNone/>
              <a:defRPr/>
            </a:pPr>
            <a:r>
              <a:rPr lang="en-US" sz="2800" b="1" spc="-70"/>
              <a:t>- Phân công, phân cấp, phân quyền chưa tốt</a:t>
            </a:r>
            <a:endParaRPr lang="en-US" sz="2800" spc="-70"/>
          </a:p>
          <a:p>
            <a:pPr marL="0" indent="0">
              <a:buFontTx/>
              <a:buNone/>
              <a:defRPr/>
            </a:pPr>
            <a:r>
              <a:rPr lang="en-US" sz="2800"/>
              <a:t>	+ Chưa ràng buộc trách nhiệm; </a:t>
            </a:r>
          </a:p>
          <a:p>
            <a:pPr marL="0" indent="0">
              <a:buFontTx/>
              <a:buNone/>
              <a:defRPr/>
            </a:pPr>
            <a:r>
              <a:rPr lang="en-US" sz="2800" spc="-100"/>
              <a:t>	+ Kiểm tra, giám sát, phối hợp, xử lý chưa tốt;</a:t>
            </a:r>
          </a:p>
          <a:p>
            <a:pPr marL="0" indent="0">
              <a:buFontTx/>
              <a:buNone/>
              <a:defRPr/>
            </a:pPr>
            <a:r>
              <a:rPr lang="en-US" sz="2800"/>
              <a:t>	+ Chưa kiểm soát chặt chẽ quyền lực; </a:t>
            </a:r>
          </a:p>
          <a:p>
            <a:pPr marL="0" indent="0" algn="just">
              <a:buFontTx/>
              <a:buNone/>
              <a:defRPr/>
            </a:pPr>
            <a:r>
              <a:rPr lang="en-US" sz="2800"/>
              <a:t>	+ Chưa có biện pháp hữu hiệu để kịp thời ngăn chặn (chạy các loại, tiêu cực</a:t>
            </a:r>
            <a:r>
              <a:rPr lang="en-US" sz="2800" smtClean="0"/>
              <a:t>);</a:t>
            </a:r>
          </a:p>
          <a:p>
            <a:pPr marL="0" indent="0" algn="just">
              <a:buFontTx/>
              <a:buNone/>
              <a:defRPr/>
            </a:pPr>
            <a:r>
              <a:rPr lang="en-US" sz="2800" smtClean="0"/>
              <a:t>	+ </a:t>
            </a:r>
            <a:r>
              <a:rPr lang="en-US" sz="2800"/>
              <a:t>Thiếu chặt chẽ, hiệu quả trong phối hợp kiểm tra, thanh tra, giám sát và xử  lý</a:t>
            </a:r>
            <a:r>
              <a:rPr lang="en-US" sz="2800" smtClean="0"/>
              <a:t>;</a:t>
            </a:r>
          </a:p>
          <a:p>
            <a:pPr marL="0" indent="0" algn="just">
              <a:buFontTx/>
              <a:buNone/>
              <a:defRPr/>
            </a:pPr>
            <a:r>
              <a:rPr lang="en-US" sz="2800" smtClean="0"/>
              <a:t>	+ </a:t>
            </a:r>
            <a:r>
              <a:rPr lang="en-US" sz="2800"/>
              <a:t>Bảo vệ chính trị nội bộ chưa được đầu tư, quan tâm đúng mức.</a:t>
            </a:r>
          </a:p>
          <a:p>
            <a:pPr marL="0" indent="0" algn="just">
              <a:buFontTx/>
              <a:buNone/>
              <a:defRPr/>
            </a:pPr>
            <a:endParaRPr lang="en-US" sz="2800"/>
          </a:p>
          <a:p>
            <a:pPr marL="0" indent="0" algn="just">
              <a:buFontTx/>
              <a:buNone/>
              <a:defRPr/>
            </a:pPr>
            <a:endParaRPr lang="en-US" sz="2800"/>
          </a:p>
          <a:p>
            <a:pPr marL="0" indent="0" algn="just">
              <a:buFontTx/>
              <a:buNone/>
              <a:defRPr/>
            </a:pPr>
            <a:endParaRPr lang="en-US" sz="2800" spc="-110"/>
          </a:p>
          <a:p>
            <a:pPr>
              <a:defRPr/>
            </a:pPr>
            <a:endParaRPr lang="en-US"/>
          </a:p>
        </p:txBody>
      </p:sp>
      <p:sp>
        <p:nvSpPr>
          <p:cNvPr id="123909" name="Slide Number Placeholder 3"/>
          <p:cNvSpPr>
            <a:spLocks noGrp="1"/>
          </p:cNvSpPr>
          <p:nvPr>
            <p:ph type="sldNum" sz="quarter" idx="12"/>
          </p:nvPr>
        </p:nvSpPr>
        <p:spPr>
          <a:noFill/>
          <a:ln>
            <a:miter lim="800000"/>
            <a:headEnd/>
            <a:tailEnd/>
          </a:ln>
        </p:spPr>
        <p:txBody>
          <a:bodyPr/>
          <a:lstStyle/>
          <a:p>
            <a:fld id="{959C9FB0-9EDA-4A30-8A8A-795AD1DC3E9E}" type="slidenum">
              <a:rPr lang="en-US" altLang="en-US">
                <a:latin typeface="Arial" charset="0"/>
                <a:cs typeface="Arial" charset="0"/>
              </a:rPr>
              <a:pPr/>
              <a:t>32</a:t>
            </a:fld>
            <a:endParaRPr lang="en-US" altLang="en-US">
              <a:latin typeface="Arial" charset="0"/>
              <a:cs typeface="Arial" charset="0"/>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09800" y="39688"/>
            <a:ext cx="4648200" cy="682625"/>
          </a:xfrm>
        </p:spPr>
        <p:style>
          <a:lnRef idx="3">
            <a:schemeClr val="lt1"/>
          </a:lnRef>
          <a:fillRef idx="1">
            <a:schemeClr val="accent2"/>
          </a:fillRef>
          <a:effectRef idx="1">
            <a:schemeClr val="accent2"/>
          </a:effectRef>
          <a:fontRef idx="minor">
            <a:schemeClr val="lt1"/>
          </a:fontRef>
        </p:style>
        <p:txBody>
          <a:bodyPr/>
          <a:lstStyle/>
          <a:p>
            <a:pPr>
              <a:defRPr/>
            </a:pPr>
            <a:r>
              <a:rPr lang="en-US"/>
              <a:t>1.3. NGUYÊN NHÂN</a:t>
            </a:r>
          </a:p>
        </p:txBody>
      </p:sp>
      <p:sp>
        <p:nvSpPr>
          <p:cNvPr id="124930" name="Content Placeholder 2"/>
          <p:cNvSpPr>
            <a:spLocks noGrp="1"/>
          </p:cNvSpPr>
          <p:nvPr>
            <p:ph idx="1"/>
          </p:nvPr>
        </p:nvSpPr>
        <p:spPr>
          <a:xfrm>
            <a:off x="457200" y="990600"/>
            <a:ext cx="8229600" cy="5135563"/>
          </a:xfrm>
        </p:spPr>
        <p:txBody>
          <a:bodyPr/>
          <a:lstStyle/>
          <a:p>
            <a:pPr marL="0" indent="0">
              <a:buFontTx/>
              <a:buNone/>
            </a:pPr>
            <a:r>
              <a:rPr lang="en-US" sz="2800" b="1" smtClean="0"/>
              <a:t>- Chưa phát huy đầy đủ vai trò giám sát</a:t>
            </a:r>
            <a:endParaRPr lang="en-US" sz="2800" smtClean="0"/>
          </a:p>
          <a:p>
            <a:pPr marL="0" indent="0">
              <a:buFontTx/>
              <a:buNone/>
            </a:pPr>
            <a:r>
              <a:rPr lang="en-US" sz="2800" smtClean="0"/>
              <a:t>	+ Cơ quan dân cử; </a:t>
            </a:r>
          </a:p>
          <a:p>
            <a:pPr marL="0" indent="0">
              <a:buFontTx/>
              <a:buNone/>
            </a:pPr>
            <a:r>
              <a:rPr lang="en-US" sz="2800" smtClean="0"/>
              <a:t>	+ Giám sát, phản biện xã hội;</a:t>
            </a:r>
          </a:p>
          <a:p>
            <a:pPr marL="0" indent="0">
              <a:buFontTx/>
              <a:buNone/>
            </a:pPr>
            <a:r>
              <a:rPr lang="en-US" sz="2800" smtClean="0"/>
              <a:t>	+ Thiếu cơ chế phù hợp để cán bộ, đảng viên gắn bó;</a:t>
            </a:r>
          </a:p>
          <a:p>
            <a:pPr marL="0" indent="0">
              <a:buFontTx/>
              <a:buNone/>
            </a:pPr>
            <a:r>
              <a:rPr lang="en-US" sz="2800" smtClean="0"/>
              <a:t>	+ Hiệu quả vai trò, trách nhiệm các cơ quan truyền thông.</a:t>
            </a:r>
          </a:p>
        </p:txBody>
      </p:sp>
      <p:sp>
        <p:nvSpPr>
          <p:cNvPr id="124931" name="Slide Number Placeholder 3"/>
          <p:cNvSpPr>
            <a:spLocks noGrp="1"/>
          </p:cNvSpPr>
          <p:nvPr>
            <p:ph type="sldNum" sz="quarter" idx="12"/>
          </p:nvPr>
        </p:nvSpPr>
        <p:spPr>
          <a:noFill/>
          <a:ln>
            <a:miter lim="800000"/>
            <a:headEnd/>
            <a:tailEnd/>
          </a:ln>
        </p:spPr>
        <p:txBody>
          <a:bodyPr/>
          <a:lstStyle/>
          <a:p>
            <a:fld id="{AD80CEE6-83E1-439F-BA59-10D0B6E3D8B4}" type="slidenum">
              <a:rPr lang="en-US" altLang="en-US">
                <a:latin typeface="Arial" charset="0"/>
                <a:cs typeface="Arial" charset="0"/>
              </a:rPr>
              <a:pPr/>
              <a:t>33</a:t>
            </a:fld>
            <a:endParaRPr lang="en-US" altLang="en-US">
              <a:latin typeface="Arial" charset="0"/>
              <a:cs typeface="Arial" charset="0"/>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09800" y="39688"/>
            <a:ext cx="4648200" cy="682625"/>
          </a:xfrm>
        </p:spPr>
        <p:style>
          <a:lnRef idx="3">
            <a:schemeClr val="lt1"/>
          </a:lnRef>
          <a:fillRef idx="1">
            <a:schemeClr val="accent2"/>
          </a:fillRef>
          <a:effectRef idx="1">
            <a:schemeClr val="accent2"/>
          </a:effectRef>
          <a:fontRef idx="minor">
            <a:schemeClr val="lt1"/>
          </a:fontRef>
        </p:style>
        <p:txBody>
          <a:bodyPr/>
          <a:lstStyle/>
          <a:p>
            <a:pPr>
              <a:defRPr/>
            </a:pPr>
            <a:r>
              <a:rPr lang="en-US"/>
              <a:t>1.3. NGUYÊN NHÂN</a:t>
            </a:r>
          </a:p>
        </p:txBody>
      </p:sp>
      <p:sp>
        <p:nvSpPr>
          <p:cNvPr id="3" name="Content Placeholder 2"/>
          <p:cNvSpPr>
            <a:spLocks noGrp="1"/>
          </p:cNvSpPr>
          <p:nvPr>
            <p:ph idx="1"/>
          </p:nvPr>
        </p:nvSpPr>
        <p:spPr>
          <a:xfrm>
            <a:off x="457200" y="914400"/>
            <a:ext cx="8382000" cy="5211763"/>
          </a:xfrm>
        </p:spPr>
        <p:txBody>
          <a:bodyPr/>
          <a:lstStyle/>
          <a:p>
            <a:pPr marL="0" indent="0">
              <a:buFontTx/>
              <a:buNone/>
              <a:defRPr/>
            </a:pPr>
            <a:r>
              <a:rPr lang="en-US" sz="2800" b="1"/>
              <a:t>- Chức năng, nhiệm vụ của các cơ quan tham mưu về tổ chức, cán bộ còn chồng chéo, chậm được đổi mới.</a:t>
            </a:r>
            <a:r>
              <a:rPr lang="en-US" sz="2800"/>
              <a:t> </a:t>
            </a:r>
          </a:p>
          <a:p>
            <a:pPr marL="0" indent="0">
              <a:buFontTx/>
              <a:buNone/>
              <a:defRPr/>
            </a:pPr>
            <a:r>
              <a:rPr lang="en-US" sz="2800" smtClean="0"/>
              <a:t>	+ </a:t>
            </a:r>
            <a:r>
              <a:rPr lang="en-US" sz="2800"/>
              <a:t>Chưa quan tâm xây dựng đội ngũ làm công tác cán bộ;</a:t>
            </a:r>
          </a:p>
          <a:p>
            <a:pPr marL="0" indent="0">
              <a:buFontTx/>
              <a:buNone/>
              <a:defRPr/>
            </a:pPr>
            <a:r>
              <a:rPr lang="en-US" sz="2800" smtClean="0"/>
              <a:t>	+ </a:t>
            </a:r>
            <a:r>
              <a:rPr lang="en-US" sz="2800"/>
              <a:t>Năng lực, phẩm chất, uy tín của cán bộ chưa đáp ứng yêu cầu; </a:t>
            </a:r>
          </a:p>
          <a:p>
            <a:pPr marL="0" indent="0">
              <a:buFontTx/>
              <a:buNone/>
              <a:defRPr/>
            </a:pPr>
            <a:r>
              <a:rPr lang="en-US" sz="2800" smtClean="0"/>
              <a:t>	+ </a:t>
            </a:r>
            <a:r>
              <a:rPr lang="en-US" sz="2800"/>
              <a:t>Coi nhẹ sơ kết, tổng kết thực tiễn, nghiên cứu khoa học, xây dựng và phát triển lý luận về cán bộ và công tác cán bộ.</a:t>
            </a:r>
          </a:p>
          <a:p>
            <a:pPr>
              <a:defRPr/>
            </a:pPr>
            <a:endParaRPr lang="en-US"/>
          </a:p>
        </p:txBody>
      </p:sp>
      <p:sp>
        <p:nvSpPr>
          <p:cNvPr id="125955" name="Slide Number Placeholder 3"/>
          <p:cNvSpPr>
            <a:spLocks noGrp="1"/>
          </p:cNvSpPr>
          <p:nvPr>
            <p:ph type="sldNum" sz="quarter" idx="12"/>
          </p:nvPr>
        </p:nvSpPr>
        <p:spPr>
          <a:noFill/>
          <a:ln>
            <a:miter lim="800000"/>
            <a:headEnd/>
            <a:tailEnd/>
          </a:ln>
        </p:spPr>
        <p:txBody>
          <a:bodyPr/>
          <a:lstStyle/>
          <a:p>
            <a:fld id="{9B928354-B145-4E7D-B8FE-13F115438F1A}" type="slidenum">
              <a:rPr lang="en-US" altLang="en-US">
                <a:latin typeface="Arial" charset="0"/>
                <a:cs typeface="Arial" charset="0"/>
              </a:rPr>
              <a:pPr/>
              <a:t>34</a:t>
            </a:fld>
            <a:endParaRPr lang="en-US" altLang="en-US">
              <a:latin typeface="Arial" charset="0"/>
              <a:cs typeface="Arial" charset="0"/>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838200"/>
            <a:ext cx="8153400" cy="3429000"/>
          </a:xfrm>
        </p:spPr>
        <p:txBody>
          <a:bodyPr/>
          <a:lstStyle/>
          <a:p>
            <a:pPr marL="0" indent="0">
              <a:buFontTx/>
              <a:buNone/>
              <a:defRPr/>
            </a:pPr>
            <a:r>
              <a:rPr lang="en-US" b="1" smtClean="0">
                <a:solidFill>
                  <a:srgbClr val="0000FF"/>
                </a:solidFill>
              </a:rPr>
              <a:t>1</a:t>
            </a:r>
            <a:r>
              <a:rPr lang="en-US" sz="2800" b="1" smtClean="0">
                <a:solidFill>
                  <a:srgbClr val="0000FF"/>
                </a:solidFill>
              </a:rPr>
              <a:t>. Quan </a:t>
            </a:r>
            <a:r>
              <a:rPr lang="en-US" sz="2800" b="1">
                <a:solidFill>
                  <a:srgbClr val="0000FF"/>
                </a:solidFill>
              </a:rPr>
              <a:t>điểm</a:t>
            </a:r>
            <a:endParaRPr lang="en-US" sz="2800">
              <a:solidFill>
                <a:srgbClr val="0000FF"/>
              </a:solidFill>
            </a:endParaRPr>
          </a:p>
          <a:p>
            <a:pPr marL="0" indent="0">
              <a:buFontTx/>
              <a:buNone/>
              <a:defRPr/>
            </a:pPr>
            <a:r>
              <a:rPr lang="en-US" sz="2800" b="1" smtClean="0">
                <a:solidFill>
                  <a:srgbClr val="0000FF"/>
                </a:solidFill>
              </a:rPr>
              <a:t>2</a:t>
            </a:r>
            <a:r>
              <a:rPr lang="en-US" sz="2800" b="1">
                <a:solidFill>
                  <a:srgbClr val="0000FF"/>
                </a:solidFill>
              </a:rPr>
              <a:t>. Mục tiêu </a:t>
            </a:r>
            <a:endParaRPr lang="en-US" sz="2800">
              <a:solidFill>
                <a:srgbClr val="0000FF"/>
              </a:solidFill>
            </a:endParaRPr>
          </a:p>
          <a:p>
            <a:pPr marL="0" indent="0">
              <a:buFontTx/>
              <a:buNone/>
              <a:defRPr/>
            </a:pPr>
            <a:r>
              <a:rPr lang="en-US" sz="2800" b="1" smtClean="0">
                <a:solidFill>
                  <a:srgbClr val="0000FF"/>
                </a:solidFill>
              </a:rPr>
              <a:t>3</a:t>
            </a:r>
            <a:r>
              <a:rPr lang="en-US" sz="2800" b="1">
                <a:solidFill>
                  <a:srgbClr val="0000FF"/>
                </a:solidFill>
              </a:rPr>
              <a:t>. Mục tiêu cụ thể</a:t>
            </a:r>
            <a:endParaRPr lang="en-US" sz="2800">
              <a:solidFill>
                <a:srgbClr val="0000FF"/>
              </a:solidFill>
            </a:endParaRPr>
          </a:p>
          <a:p>
            <a:pPr>
              <a:defRPr/>
            </a:pPr>
            <a:endParaRPr lang="en-US"/>
          </a:p>
        </p:txBody>
      </p:sp>
      <p:sp>
        <p:nvSpPr>
          <p:cNvPr id="126978" name="Slide Number Placeholder 3"/>
          <p:cNvSpPr>
            <a:spLocks noGrp="1"/>
          </p:cNvSpPr>
          <p:nvPr>
            <p:ph type="sldNum" sz="quarter" idx="12"/>
          </p:nvPr>
        </p:nvSpPr>
        <p:spPr>
          <a:noFill/>
          <a:ln>
            <a:miter lim="800000"/>
            <a:headEnd/>
            <a:tailEnd/>
          </a:ln>
        </p:spPr>
        <p:txBody>
          <a:bodyPr/>
          <a:lstStyle/>
          <a:p>
            <a:fld id="{C421F994-7A83-4374-B5B9-2DF9D66269DC}" type="slidenum">
              <a:rPr lang="en-US" altLang="en-US">
                <a:latin typeface="Arial" charset="0"/>
                <a:cs typeface="Arial" charset="0"/>
              </a:rPr>
              <a:pPr/>
              <a:t>35</a:t>
            </a:fld>
            <a:endParaRPr lang="en-US" altLang="en-US">
              <a:latin typeface="Arial" charset="0"/>
              <a:cs typeface="Arial" charset="0"/>
            </a:endParaRPr>
          </a:p>
        </p:txBody>
      </p:sp>
      <p:pic>
        <p:nvPicPr>
          <p:cNvPr id="5" name="Picture 2" descr="Kết quả hình ảnh cho HINH ANH CBCC"/>
          <p:cNvPicPr>
            <a:picLocks noChangeAspect="1" noChangeArrowheads="1"/>
          </p:cNvPicPr>
          <p:nvPr/>
        </p:nvPicPr>
        <p:blipFill>
          <a:blip r:embed="rId2">
            <a:extLst>
              <a:ext uri="{28A0092B-C50C-407E-A947-70E740481C1C}"/>
            </a:extLst>
          </a:blip>
          <a:srcRect/>
          <a:stretch>
            <a:fillRect/>
          </a:stretch>
        </p:blipFill>
        <p:spPr bwMode="auto">
          <a:xfrm>
            <a:off x="4267200" y="1676400"/>
            <a:ext cx="4343400" cy="4343400"/>
          </a:xfrm>
          <a:prstGeom prst="rect">
            <a:avLst/>
          </a:prstGeom>
          <a:noFill/>
          <a:ln>
            <a:noFill/>
          </a:ln>
          <a:effectLst>
            <a:glow rad="139700">
              <a:schemeClr val="accent6">
                <a:satMod val="175000"/>
                <a:alpha val="40000"/>
              </a:schemeClr>
            </a:glow>
          </a:effectLst>
          <a:scene3d>
            <a:camera prst="orthographicFront"/>
            <a:lightRig rig="threePt" dir="t"/>
          </a:scene3d>
          <a:sp3d>
            <a:bevelT w="152400" h="50800" prst="softRound"/>
          </a:sp3d>
          <a:extLst>
            <a:ext uri="{909E8E84-426E-40DD-AFC4-6F175D3DCCD1}"/>
            <a:ext uri="{91240B29-F687-4F45-9708-019B960494DF}"/>
          </a:extLst>
        </p:spPr>
      </p:pic>
      <p:sp>
        <p:nvSpPr>
          <p:cNvPr id="126980" name="Title 1"/>
          <p:cNvSpPr>
            <a:spLocks noGrp="1"/>
          </p:cNvSpPr>
          <p:nvPr>
            <p:ph type="title"/>
          </p:nvPr>
        </p:nvSpPr>
        <p:spPr>
          <a:xfrm>
            <a:off x="228600" y="14288"/>
            <a:ext cx="8686800" cy="681037"/>
          </a:xfrm>
        </p:spPr>
        <p:txBody>
          <a:bodyPr/>
          <a:lstStyle/>
          <a:p>
            <a:r>
              <a:rPr lang="en-US" smtClean="0"/>
              <a:t>III- QUAN ĐIỂM CHỈ ĐẠO VÀ MỤC TIÊU</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1" name="Title 1"/>
          <p:cNvSpPr>
            <a:spLocks noGrp="1"/>
          </p:cNvSpPr>
          <p:nvPr>
            <p:ph type="title"/>
          </p:nvPr>
        </p:nvSpPr>
        <p:spPr>
          <a:xfrm>
            <a:off x="228600" y="14288"/>
            <a:ext cx="8686800" cy="681037"/>
          </a:xfrm>
        </p:spPr>
        <p:txBody>
          <a:bodyPr/>
          <a:lstStyle/>
          <a:p>
            <a:r>
              <a:rPr lang="en-US" smtClean="0"/>
              <a:t>III- QUAN ĐIỂM CHỈ ĐẠO VÀ MỤC TIÊU</a:t>
            </a:r>
          </a:p>
        </p:txBody>
      </p:sp>
      <p:sp>
        <p:nvSpPr>
          <p:cNvPr id="3" name="Content Placeholder 2"/>
          <p:cNvSpPr>
            <a:spLocks noGrp="1"/>
          </p:cNvSpPr>
          <p:nvPr>
            <p:ph idx="1"/>
          </p:nvPr>
        </p:nvSpPr>
        <p:spPr>
          <a:xfrm>
            <a:off x="533400" y="914400"/>
            <a:ext cx="8153400" cy="4648200"/>
          </a:xfrm>
        </p:spPr>
        <p:txBody>
          <a:bodyPr/>
          <a:lstStyle/>
          <a:p>
            <a:pPr marL="0" indent="0" algn="just">
              <a:buFontTx/>
              <a:buNone/>
              <a:defRPr/>
            </a:pPr>
            <a:r>
              <a:rPr lang="en-US" sz="2800" b="1"/>
              <a:t>Sự nghiệp cách mạng của Đảng và nhân dân ta vẫn đứng trước nhiều khó khăn, thách thức</a:t>
            </a:r>
            <a:endParaRPr lang="en-US" sz="2800"/>
          </a:p>
          <a:p>
            <a:pPr marL="0" indent="0" algn="just">
              <a:buFontTx/>
              <a:buNone/>
              <a:defRPr/>
            </a:pPr>
            <a:r>
              <a:rPr lang="en-US" sz="2800" smtClean="0"/>
              <a:t>	+ </a:t>
            </a:r>
            <a:r>
              <a:rPr lang="en-US" sz="2800"/>
              <a:t>Bốn nguy cơ mà Đảng ta đã chỉ ra vẫn còn hiện hữu, có mặt gay gắt hơn;</a:t>
            </a:r>
          </a:p>
          <a:p>
            <a:pPr marL="0" indent="0" algn="just">
              <a:buFontTx/>
              <a:buNone/>
              <a:defRPr/>
            </a:pPr>
            <a:r>
              <a:rPr lang="en-US" sz="2800" smtClean="0"/>
              <a:t>	+ </a:t>
            </a:r>
            <a:r>
              <a:rPr lang="en-US" sz="2800"/>
              <a:t>An ninh, chính trị, trật tự, an toàn xã hội vẫn tiềm ẩn những nhân tố dễ gây mất ổn định; </a:t>
            </a:r>
          </a:p>
          <a:p>
            <a:pPr>
              <a:defRPr/>
            </a:pPr>
            <a:endParaRPr lang="en-US"/>
          </a:p>
        </p:txBody>
      </p:sp>
      <p:sp>
        <p:nvSpPr>
          <p:cNvPr id="128003" name="Slide Number Placeholder 3"/>
          <p:cNvSpPr>
            <a:spLocks noGrp="1"/>
          </p:cNvSpPr>
          <p:nvPr>
            <p:ph type="sldNum" sz="quarter" idx="12"/>
          </p:nvPr>
        </p:nvSpPr>
        <p:spPr>
          <a:noFill/>
          <a:ln>
            <a:miter lim="800000"/>
            <a:headEnd/>
            <a:tailEnd/>
          </a:ln>
        </p:spPr>
        <p:txBody>
          <a:bodyPr/>
          <a:lstStyle/>
          <a:p>
            <a:fld id="{97FFC1E3-F6A2-4722-AAF6-64D4E293EC7E}" type="slidenum">
              <a:rPr lang="en-US" altLang="en-US">
                <a:latin typeface="Arial" charset="0"/>
                <a:cs typeface="Arial" charset="0"/>
              </a:rPr>
              <a:pPr/>
              <a:t>36</a:t>
            </a:fld>
            <a:endParaRPr lang="en-US" altLang="en-US">
              <a:latin typeface="Arial" charset="0"/>
              <a:cs typeface="Arial" charset="0"/>
            </a:endParaRP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5" name="Title 1"/>
          <p:cNvSpPr>
            <a:spLocks noGrp="1"/>
          </p:cNvSpPr>
          <p:nvPr>
            <p:ph type="title"/>
          </p:nvPr>
        </p:nvSpPr>
        <p:spPr>
          <a:xfrm>
            <a:off x="76200" y="39688"/>
            <a:ext cx="9067800" cy="682625"/>
          </a:xfrm>
        </p:spPr>
        <p:txBody>
          <a:bodyPr/>
          <a:lstStyle/>
          <a:p>
            <a:r>
              <a:rPr lang="en-US" smtClean="0"/>
              <a:t>III- QUAN ĐIỂM CHỈ ĐẠO VÀ MỤC TIÊU</a:t>
            </a:r>
          </a:p>
        </p:txBody>
      </p:sp>
      <p:sp>
        <p:nvSpPr>
          <p:cNvPr id="3" name="Content Placeholder 2"/>
          <p:cNvSpPr>
            <a:spLocks noGrp="1"/>
          </p:cNvSpPr>
          <p:nvPr>
            <p:ph idx="1"/>
          </p:nvPr>
        </p:nvSpPr>
        <p:spPr>
          <a:xfrm>
            <a:off x="304800" y="838200"/>
            <a:ext cx="8610600" cy="5486400"/>
          </a:xfrm>
        </p:spPr>
        <p:txBody>
          <a:bodyPr/>
          <a:lstStyle/>
          <a:p>
            <a:pPr marL="0" indent="0" algn="just">
              <a:buFontTx/>
              <a:buNone/>
              <a:defRPr/>
            </a:pPr>
            <a:r>
              <a:rPr lang="en-US" sz="2800" smtClean="0"/>
              <a:t>+ </a:t>
            </a:r>
            <a:r>
              <a:rPr lang="en-US" sz="2800"/>
              <a:t>Sự chống phá của các thế lực thù địch, phản động ngày càng tinh vi, nguy hiểm, phức tạp...</a:t>
            </a:r>
          </a:p>
          <a:p>
            <a:pPr marL="0" indent="0" algn="just">
              <a:buFontTx/>
              <a:buNone/>
              <a:defRPr/>
            </a:pPr>
            <a:r>
              <a:rPr lang="en-US" sz="2800"/>
              <a:t> </a:t>
            </a:r>
            <a:r>
              <a:rPr lang="en-US" sz="2800" smtClean="0"/>
              <a:t> + </a:t>
            </a:r>
            <a:r>
              <a:rPr lang="en-US" sz="2800"/>
              <a:t>Thời gian tới cũng là giai đoạn chuyển giao thế hệ; </a:t>
            </a:r>
          </a:p>
          <a:p>
            <a:pPr marL="0" indent="0" algn="just">
              <a:buFontTx/>
              <a:buNone/>
              <a:defRPr/>
            </a:pPr>
            <a:r>
              <a:rPr lang="en-US" sz="2800" smtClean="0">
                <a:solidFill>
                  <a:srgbClr val="0000FF"/>
                </a:solidFill>
              </a:rPr>
              <a:t>=&gt; </a:t>
            </a:r>
            <a:r>
              <a:rPr lang="en-US" sz="2800" i="1">
                <a:solidFill>
                  <a:srgbClr val="0000FF"/>
                </a:solidFill>
              </a:rPr>
              <a:t>T</a:t>
            </a:r>
            <a:r>
              <a:rPr lang="en-US" sz="2800" i="1" smtClean="0">
                <a:solidFill>
                  <a:srgbClr val="0000FF"/>
                </a:solidFill>
              </a:rPr>
              <a:t>ác </a:t>
            </a:r>
            <a:r>
              <a:rPr lang="en-US" sz="2800" i="1">
                <a:solidFill>
                  <a:srgbClr val="0000FF"/>
                </a:solidFill>
              </a:rPr>
              <a:t>động mạnh mẽ, toàn diện, sâu sắc đến công tác cán bộ và xây dựng đội ngũ cán bộ.</a:t>
            </a:r>
          </a:p>
          <a:p>
            <a:pPr>
              <a:defRPr/>
            </a:pPr>
            <a:endParaRPr lang="en-US"/>
          </a:p>
        </p:txBody>
      </p:sp>
      <p:sp>
        <p:nvSpPr>
          <p:cNvPr id="129027" name="Slide Number Placeholder 3"/>
          <p:cNvSpPr>
            <a:spLocks noGrp="1"/>
          </p:cNvSpPr>
          <p:nvPr>
            <p:ph type="sldNum" sz="quarter" idx="12"/>
          </p:nvPr>
        </p:nvSpPr>
        <p:spPr>
          <a:noFill/>
          <a:ln>
            <a:miter lim="800000"/>
            <a:headEnd/>
            <a:tailEnd/>
          </a:ln>
        </p:spPr>
        <p:txBody>
          <a:bodyPr/>
          <a:lstStyle/>
          <a:p>
            <a:fld id="{4211287F-2115-4507-BDC3-939F3E749BD8}" type="slidenum">
              <a:rPr lang="en-US" altLang="en-US">
                <a:latin typeface="Arial" charset="0"/>
                <a:cs typeface="Arial" charset="0"/>
              </a:rPr>
              <a:pPr/>
              <a:t>37</a:t>
            </a:fld>
            <a:endParaRPr lang="en-US" altLang="en-US">
              <a:latin typeface="Arial" charset="0"/>
              <a:cs typeface="Arial" charset="0"/>
            </a:endParaRP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49" name="Title 1"/>
          <p:cNvSpPr>
            <a:spLocks noGrp="1"/>
          </p:cNvSpPr>
          <p:nvPr>
            <p:ph type="title"/>
          </p:nvPr>
        </p:nvSpPr>
        <p:spPr>
          <a:xfrm>
            <a:off x="76200" y="39688"/>
            <a:ext cx="9067800" cy="682625"/>
          </a:xfrm>
        </p:spPr>
        <p:txBody>
          <a:bodyPr/>
          <a:lstStyle/>
          <a:p>
            <a:r>
              <a:rPr lang="en-US" smtClean="0"/>
              <a:t>III- QUAN ĐIỂM CHỈ ĐẠO VÀ MỤC TIÊU</a:t>
            </a:r>
          </a:p>
        </p:txBody>
      </p:sp>
      <p:sp>
        <p:nvSpPr>
          <p:cNvPr id="130050" name="Content Placeholder 2"/>
          <p:cNvSpPr>
            <a:spLocks noGrp="1"/>
          </p:cNvSpPr>
          <p:nvPr>
            <p:ph idx="1"/>
          </p:nvPr>
        </p:nvSpPr>
        <p:spPr>
          <a:xfrm>
            <a:off x="457200" y="838200"/>
            <a:ext cx="8229600" cy="4724400"/>
          </a:xfrm>
        </p:spPr>
        <p:txBody>
          <a:bodyPr/>
          <a:lstStyle/>
          <a:p>
            <a:pPr marL="0" indent="0" algn="just">
              <a:buFontTx/>
              <a:buNone/>
            </a:pPr>
            <a:r>
              <a:rPr lang="en-US" sz="2800" b="1" smtClean="0"/>
              <a:t>1. Quan điểm</a:t>
            </a:r>
            <a:endParaRPr lang="en-US" sz="2800" smtClean="0"/>
          </a:p>
          <a:p>
            <a:pPr marL="0" indent="0" algn="just">
              <a:buFontTx/>
              <a:buNone/>
            </a:pPr>
            <a:r>
              <a:rPr lang="en-US" smtClean="0"/>
              <a:t>	</a:t>
            </a:r>
            <a:r>
              <a:rPr lang="en-US" sz="2800" smtClean="0"/>
              <a:t>- Cán bộ là nhân tố quyết định sự thành bại của cách mạng; công tác cán bộ là khâu "then chốt" của công tác xây dựng Đảng và hệ thống chính trị;</a:t>
            </a:r>
          </a:p>
          <a:p>
            <a:pPr marL="0" indent="0" algn="just">
              <a:buFontTx/>
              <a:buNone/>
            </a:pPr>
            <a:r>
              <a:rPr lang="en-US" sz="2800" smtClean="0"/>
              <a:t>	- Đảng thống nhất lãnh đạo trực tiếp, toàn diện công tác cán bộ và quản lý đội ngũ cán bộ trong hệ thống chính trị;</a:t>
            </a:r>
          </a:p>
          <a:p>
            <a:pPr marL="0" indent="0" algn="just">
              <a:buFontTx/>
              <a:buNone/>
            </a:pPr>
            <a:r>
              <a:rPr lang="en-US" sz="2800" smtClean="0"/>
              <a:t>- Tôn trọng và hành động theo quy luật khách quan, thường xuyên đổi mới công tác cán bộ phù hợp với tình hình thực tiễn;</a:t>
            </a:r>
          </a:p>
          <a:p>
            <a:pPr marL="0" indent="0" algn="just">
              <a:buFontTx/>
              <a:buNone/>
            </a:pPr>
            <a:endParaRPr lang="en-US" sz="2800" smtClean="0"/>
          </a:p>
        </p:txBody>
      </p:sp>
      <p:sp>
        <p:nvSpPr>
          <p:cNvPr id="130051" name="Slide Number Placeholder 3"/>
          <p:cNvSpPr>
            <a:spLocks noGrp="1"/>
          </p:cNvSpPr>
          <p:nvPr>
            <p:ph type="sldNum" sz="quarter" idx="12"/>
          </p:nvPr>
        </p:nvSpPr>
        <p:spPr>
          <a:noFill/>
          <a:ln>
            <a:miter lim="800000"/>
            <a:headEnd/>
            <a:tailEnd/>
          </a:ln>
        </p:spPr>
        <p:txBody>
          <a:bodyPr/>
          <a:lstStyle/>
          <a:p>
            <a:fld id="{D9ABC7CD-DD31-404B-862F-FBFBAAF8AE86}" type="slidenum">
              <a:rPr lang="en-US" altLang="en-US">
                <a:latin typeface="Arial" charset="0"/>
                <a:cs typeface="Arial" charset="0"/>
              </a:rPr>
              <a:pPr/>
              <a:t>38</a:t>
            </a:fld>
            <a:endParaRPr lang="en-US" altLang="en-US">
              <a:latin typeface="Arial" charset="0"/>
              <a:cs typeface="Arial" charset="0"/>
            </a:endParaRP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3" name="Title 1"/>
          <p:cNvSpPr>
            <a:spLocks noGrp="1"/>
          </p:cNvSpPr>
          <p:nvPr>
            <p:ph type="title"/>
          </p:nvPr>
        </p:nvSpPr>
        <p:spPr>
          <a:xfrm>
            <a:off x="76200" y="39688"/>
            <a:ext cx="9067800" cy="682625"/>
          </a:xfrm>
        </p:spPr>
        <p:txBody>
          <a:bodyPr/>
          <a:lstStyle/>
          <a:p>
            <a:r>
              <a:rPr lang="en-US" smtClean="0"/>
              <a:t>III- QUAN ĐIỂM CHỈ ĐẠO VÀ MỤC TIÊU</a:t>
            </a:r>
          </a:p>
        </p:txBody>
      </p:sp>
      <p:sp>
        <p:nvSpPr>
          <p:cNvPr id="131074" name="Content Placeholder 2"/>
          <p:cNvSpPr>
            <a:spLocks noGrp="1"/>
          </p:cNvSpPr>
          <p:nvPr>
            <p:ph idx="1"/>
          </p:nvPr>
        </p:nvSpPr>
        <p:spPr>
          <a:xfrm>
            <a:off x="381000" y="838200"/>
            <a:ext cx="8305800" cy="4495800"/>
          </a:xfrm>
        </p:spPr>
        <p:txBody>
          <a:bodyPr/>
          <a:lstStyle/>
          <a:p>
            <a:pPr marL="0" indent="0" algn="just">
              <a:buFontTx/>
              <a:buNone/>
            </a:pPr>
            <a:r>
              <a:rPr lang="en-US" smtClean="0"/>
              <a:t>	</a:t>
            </a:r>
            <a:r>
              <a:rPr lang="en-US" sz="2800" smtClean="0"/>
              <a:t>- Quán triệt nguyên tắc về quan hệ giữa đường lối chính trị và đường lối cán bộ;</a:t>
            </a:r>
          </a:p>
          <a:p>
            <a:pPr marL="0" indent="0" algn="just">
              <a:buFontTx/>
              <a:buNone/>
            </a:pPr>
            <a:r>
              <a:rPr lang="en-US" sz="2800" smtClean="0"/>
              <a:t>	- Xây dựng đội ngũ cán bộ là trách nhiệm của cả hệ thống chính trị.</a:t>
            </a:r>
          </a:p>
          <a:p>
            <a:pPr marL="0" indent="0" algn="just">
              <a:buFontTx/>
              <a:buNone/>
            </a:pPr>
            <a:r>
              <a:rPr lang="en-US" sz="2800" b="1" smtClean="0"/>
              <a:t>- Cán bộ là nhân tố quyết định sự thành bại của cách mạng; công tác cán bộ là khâu "then chốt" của công tác xây dựng Đảng và hệ thống chính trị.</a:t>
            </a:r>
            <a:endParaRPr lang="en-US" sz="2800" smtClean="0"/>
          </a:p>
          <a:p>
            <a:pPr marL="0" indent="0" algn="just">
              <a:buFontTx/>
              <a:buNone/>
            </a:pPr>
            <a:r>
              <a:rPr lang="en-US" sz="2800" smtClean="0"/>
              <a:t>	+ Xây dựng đội ngũ cán bộ, nhất là cán bộ cấp chiến lược;</a:t>
            </a:r>
          </a:p>
          <a:p>
            <a:pPr marL="0" indent="0" algn="just">
              <a:buFontTx/>
              <a:buNone/>
            </a:pPr>
            <a:endParaRPr lang="en-US" sz="2800" smtClean="0"/>
          </a:p>
        </p:txBody>
      </p:sp>
      <p:sp>
        <p:nvSpPr>
          <p:cNvPr id="131075" name="Slide Number Placeholder 3"/>
          <p:cNvSpPr>
            <a:spLocks noGrp="1"/>
          </p:cNvSpPr>
          <p:nvPr>
            <p:ph type="sldNum" sz="quarter" idx="12"/>
          </p:nvPr>
        </p:nvSpPr>
        <p:spPr>
          <a:noFill/>
          <a:ln>
            <a:miter lim="800000"/>
            <a:headEnd/>
            <a:tailEnd/>
          </a:ln>
        </p:spPr>
        <p:txBody>
          <a:bodyPr/>
          <a:lstStyle/>
          <a:p>
            <a:fld id="{7320A873-F332-49E7-82E5-FDE78AC76253}" type="slidenum">
              <a:rPr lang="en-US" altLang="en-US">
                <a:latin typeface="Arial" charset="0"/>
                <a:cs typeface="Arial" charset="0"/>
              </a:rPr>
              <a:pPr/>
              <a:t>39</a:t>
            </a:fld>
            <a:endParaRPr lang="en-US" altLang="en-US">
              <a:latin typeface="Arial" charset="0"/>
              <a:cs typeface="Arial" charset="0"/>
            </a:endParaRP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7" name="Title 1"/>
          <p:cNvSpPr>
            <a:spLocks noGrp="1"/>
          </p:cNvSpPr>
          <p:nvPr>
            <p:ph type="title"/>
          </p:nvPr>
        </p:nvSpPr>
        <p:spPr>
          <a:xfrm>
            <a:off x="76200" y="39688"/>
            <a:ext cx="9067800" cy="682625"/>
          </a:xfrm>
        </p:spPr>
        <p:txBody>
          <a:bodyPr/>
          <a:lstStyle/>
          <a:p>
            <a:r>
              <a:rPr lang="en-US" smtClean="0"/>
              <a:t>III- QUAN ĐIỂM CHỈ ĐẠO VÀ MỤC TIÊU</a:t>
            </a:r>
          </a:p>
        </p:txBody>
      </p:sp>
      <p:sp>
        <p:nvSpPr>
          <p:cNvPr id="132098" name="Content Placeholder 2"/>
          <p:cNvSpPr>
            <a:spLocks noGrp="1"/>
          </p:cNvSpPr>
          <p:nvPr>
            <p:ph idx="1"/>
          </p:nvPr>
        </p:nvSpPr>
        <p:spPr>
          <a:xfrm>
            <a:off x="381000" y="762000"/>
            <a:ext cx="8305800" cy="5364163"/>
          </a:xfrm>
        </p:spPr>
        <p:txBody>
          <a:bodyPr/>
          <a:lstStyle/>
          <a:p>
            <a:pPr marL="0" indent="0" algn="just">
              <a:buFontTx/>
              <a:buNone/>
            </a:pPr>
            <a:r>
              <a:rPr lang="en-US" sz="2800" smtClean="0"/>
              <a:t>	+ Là nhiệm vụ quan trọng, là việc hệ trọng, được tiến hành thường xuyên, thận trọng, khoa học, chặt chẽ và hiệu quả; </a:t>
            </a:r>
          </a:p>
          <a:p>
            <a:pPr marL="0" indent="0" algn="just">
              <a:buFontTx/>
              <a:buNone/>
            </a:pPr>
            <a:r>
              <a:rPr lang="en-US" sz="2800" smtClean="0"/>
              <a:t>	+ Đầu tư xây dựng đội ngũ cán bộ phát triển lâu dài, bền vững.</a:t>
            </a:r>
          </a:p>
          <a:p>
            <a:pPr marL="0" indent="0" algn="just">
              <a:buFontTx/>
              <a:buNone/>
            </a:pPr>
            <a:r>
              <a:rPr lang="en-US" sz="2800" b="1" smtClean="0"/>
              <a:t>- Đảng thống nhất lãnh đạo trực tiếp, toàn diện công tác cán bộ và quản lý đội ngũ cán bộ trong hệ thống chính trị.</a:t>
            </a:r>
            <a:endParaRPr lang="en-US" sz="2800" smtClean="0"/>
          </a:p>
          <a:p>
            <a:pPr marL="0" indent="0" algn="just">
              <a:buFontTx/>
              <a:buNone/>
            </a:pPr>
            <a:r>
              <a:rPr lang="en-US" sz="2800" smtClean="0"/>
              <a:t>	+ Chuẩn hoá, siết chặt kỷ luật, kỷ cương;</a:t>
            </a:r>
          </a:p>
          <a:p>
            <a:pPr marL="0" indent="0" algn="just">
              <a:buFontTx/>
              <a:buNone/>
            </a:pPr>
            <a:r>
              <a:rPr lang="en-US" sz="2800" smtClean="0"/>
              <a:t>	+ Xây dựng thể chế, tạo môi trường, điều kiện để thúc đẩy đổi mới;</a:t>
            </a:r>
          </a:p>
          <a:p>
            <a:pPr marL="0" indent="0" algn="just">
              <a:buFontTx/>
              <a:buNone/>
            </a:pPr>
            <a:endParaRPr lang="en-US" sz="2800" smtClean="0"/>
          </a:p>
        </p:txBody>
      </p:sp>
      <p:sp>
        <p:nvSpPr>
          <p:cNvPr id="132099" name="Slide Number Placeholder 3"/>
          <p:cNvSpPr>
            <a:spLocks noGrp="1"/>
          </p:cNvSpPr>
          <p:nvPr>
            <p:ph type="sldNum" sz="quarter" idx="12"/>
          </p:nvPr>
        </p:nvSpPr>
        <p:spPr>
          <a:noFill/>
          <a:ln>
            <a:miter lim="800000"/>
            <a:headEnd/>
            <a:tailEnd/>
          </a:ln>
        </p:spPr>
        <p:txBody>
          <a:bodyPr/>
          <a:lstStyle/>
          <a:p>
            <a:fld id="{25246495-A0AE-4755-8B25-8C58F88631D0}" type="slidenum">
              <a:rPr lang="en-US" altLang="en-US">
                <a:latin typeface="Arial" charset="0"/>
                <a:cs typeface="Arial" charset="0"/>
              </a:rPr>
              <a:pPr/>
              <a:t>40</a:t>
            </a:fld>
            <a:endParaRPr lang="en-US" altLang="en-US">
              <a:latin typeface="Arial" charset="0"/>
              <a:cs typeface="Arial" charset="0"/>
            </a:endParaRP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1" name="Title 1"/>
          <p:cNvSpPr>
            <a:spLocks noGrp="1"/>
          </p:cNvSpPr>
          <p:nvPr>
            <p:ph type="title"/>
          </p:nvPr>
        </p:nvSpPr>
        <p:spPr>
          <a:xfrm>
            <a:off x="76200" y="39688"/>
            <a:ext cx="9067800" cy="682625"/>
          </a:xfrm>
        </p:spPr>
        <p:txBody>
          <a:bodyPr/>
          <a:lstStyle/>
          <a:p>
            <a:r>
              <a:rPr lang="en-US" smtClean="0"/>
              <a:t>III- QUAN ĐIỂM CHỈ ĐẠO VÀ MỤC TIÊU</a:t>
            </a:r>
          </a:p>
        </p:txBody>
      </p:sp>
      <p:sp>
        <p:nvSpPr>
          <p:cNvPr id="133122" name="Content Placeholder 2"/>
          <p:cNvSpPr>
            <a:spLocks noGrp="1"/>
          </p:cNvSpPr>
          <p:nvPr>
            <p:ph idx="1"/>
          </p:nvPr>
        </p:nvSpPr>
        <p:spPr>
          <a:xfrm>
            <a:off x="533400" y="914400"/>
            <a:ext cx="8229600" cy="5410200"/>
          </a:xfrm>
        </p:spPr>
        <p:txBody>
          <a:bodyPr/>
          <a:lstStyle/>
          <a:p>
            <a:pPr marL="0" indent="0" algn="just">
              <a:buFontTx/>
              <a:buNone/>
            </a:pPr>
            <a:r>
              <a:rPr lang="en-US" sz="2800" smtClean="0"/>
              <a:t>	+ Phân công, phân cấp gắn với giao quyền, ràng buộc trách nhiệm; </a:t>
            </a:r>
          </a:p>
          <a:p>
            <a:pPr marL="0" indent="0" algn="just">
              <a:buFontTx/>
              <a:buNone/>
            </a:pPr>
            <a:r>
              <a:rPr lang="en-US" sz="2800" smtClean="0"/>
              <a:t>	+ Tăng cường kiểm tra, giám sát, kiểm soát quyền lực, xử lý sai phạm.</a:t>
            </a:r>
          </a:p>
          <a:p>
            <a:pPr marL="0" indent="0" algn="just">
              <a:buFontTx/>
              <a:buNone/>
            </a:pPr>
            <a:r>
              <a:rPr lang="en-US" sz="2800" b="1" smtClean="0"/>
              <a:t>- Tôn trọng và hành động theo quy luật khách quan, thường xuyên đổi mới công tác cán bộ phù hợp với tình hình thực tiễn</a:t>
            </a:r>
            <a:r>
              <a:rPr lang="en-US" sz="2800" smtClean="0"/>
              <a:t>. </a:t>
            </a:r>
          </a:p>
          <a:p>
            <a:pPr marL="0" indent="0" algn="just">
              <a:buFontTx/>
              <a:buNone/>
            </a:pPr>
            <a:r>
              <a:rPr lang="en-US" sz="2800" smtClean="0"/>
              <a:t>	+ Xây dựng cán bộ phải xuất phát từ yêu cầu, nhiệm vụ mới;</a:t>
            </a:r>
          </a:p>
          <a:p>
            <a:pPr marL="0" indent="0" algn="just">
              <a:buFontTx/>
              <a:buNone/>
            </a:pPr>
            <a:r>
              <a:rPr lang="en-US" sz="2800" smtClean="0"/>
              <a:t>	+ Thông qua hoạt động thực tiễn và phong trào cách mạng của nhân dân; </a:t>
            </a:r>
          </a:p>
          <a:p>
            <a:pPr marL="0" indent="0" algn="just">
              <a:buFontTx/>
              <a:buNone/>
            </a:pPr>
            <a:endParaRPr lang="en-US" sz="2800" smtClean="0"/>
          </a:p>
        </p:txBody>
      </p:sp>
      <p:sp>
        <p:nvSpPr>
          <p:cNvPr id="133123" name="Slide Number Placeholder 3"/>
          <p:cNvSpPr>
            <a:spLocks noGrp="1"/>
          </p:cNvSpPr>
          <p:nvPr>
            <p:ph type="sldNum" sz="quarter" idx="12"/>
          </p:nvPr>
        </p:nvSpPr>
        <p:spPr>
          <a:noFill/>
          <a:ln>
            <a:miter lim="800000"/>
            <a:headEnd/>
            <a:tailEnd/>
          </a:ln>
        </p:spPr>
        <p:txBody>
          <a:bodyPr/>
          <a:lstStyle/>
          <a:p>
            <a:fld id="{89576FF7-CB43-40D2-AB2F-8C7C01697CA5}" type="slidenum">
              <a:rPr lang="en-US" altLang="en-US">
                <a:latin typeface="Arial" charset="0"/>
                <a:cs typeface="Arial" charset="0"/>
              </a:rPr>
              <a:pPr/>
              <a:t>41</a:t>
            </a:fld>
            <a:endParaRPr lang="en-US" altLang="en-US">
              <a:latin typeface="Arial" charset="0"/>
              <a:cs typeface="Arial" charset="0"/>
            </a:endParaRP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5" name="Title 1"/>
          <p:cNvSpPr>
            <a:spLocks noGrp="1"/>
          </p:cNvSpPr>
          <p:nvPr>
            <p:ph type="title"/>
          </p:nvPr>
        </p:nvSpPr>
        <p:spPr>
          <a:xfrm>
            <a:off x="76200" y="39688"/>
            <a:ext cx="9067800" cy="682625"/>
          </a:xfrm>
        </p:spPr>
        <p:txBody>
          <a:bodyPr/>
          <a:lstStyle/>
          <a:p>
            <a:r>
              <a:rPr lang="en-US" smtClean="0"/>
              <a:t>III- QUAN ĐIỂM CHỈ ĐẠO VÀ MỤC TIÊU</a:t>
            </a:r>
          </a:p>
        </p:txBody>
      </p:sp>
      <p:sp>
        <p:nvSpPr>
          <p:cNvPr id="134146" name="Content Placeholder 2"/>
          <p:cNvSpPr>
            <a:spLocks noGrp="1"/>
          </p:cNvSpPr>
          <p:nvPr>
            <p:ph idx="1"/>
          </p:nvPr>
        </p:nvSpPr>
        <p:spPr>
          <a:xfrm>
            <a:off x="457200" y="990600"/>
            <a:ext cx="8229600" cy="5135563"/>
          </a:xfrm>
        </p:spPr>
        <p:txBody>
          <a:bodyPr/>
          <a:lstStyle/>
          <a:p>
            <a:pPr marL="0" indent="0" algn="just">
              <a:buFontTx/>
              <a:buNone/>
            </a:pPr>
            <a:r>
              <a:rPr lang="en-US" smtClean="0"/>
              <a:t>	</a:t>
            </a:r>
            <a:r>
              <a:rPr lang="en-US" sz="2800" smtClean="0"/>
              <a:t>+ Đặt trong tổng thể của công tác xây dựng, chỉnh đốn Đảng;</a:t>
            </a:r>
          </a:p>
          <a:p>
            <a:pPr marL="0" indent="0" algn="just">
              <a:buFontTx/>
              <a:buNone/>
            </a:pPr>
            <a:r>
              <a:rPr lang="en-US" sz="2800" smtClean="0"/>
              <a:t>	+ Đổi mới phương thức lãnh đạo của Đảng, kiện toàn tổ chức bộ máy;</a:t>
            </a:r>
          </a:p>
          <a:p>
            <a:pPr marL="0" indent="0" algn="just">
              <a:buFontTx/>
              <a:buNone/>
            </a:pPr>
            <a:r>
              <a:rPr lang="en-US" sz="2800" smtClean="0"/>
              <a:t>	+ Nâng cao dân trí, đào tạo nhân lực, thu hút, trọng dụng nhân tài.</a:t>
            </a:r>
          </a:p>
          <a:p>
            <a:pPr marL="0" indent="0" algn="just">
              <a:buFontTx/>
              <a:buNone/>
            </a:pPr>
            <a:r>
              <a:rPr lang="en-US" sz="2800" smtClean="0"/>
              <a:t>	+ Xây dựng cán bộ phải xuất phát từ yêu cầu, nhiệm vụ mới;</a:t>
            </a:r>
          </a:p>
          <a:p>
            <a:pPr marL="0" indent="0" algn="just">
              <a:buFontTx/>
              <a:buNone/>
            </a:pPr>
            <a:r>
              <a:rPr lang="en-US" sz="2800" smtClean="0"/>
              <a:t>	+ Thông qua hoạt động thực tiễn và phong trào cách mạng của nhân dân; </a:t>
            </a:r>
          </a:p>
          <a:p>
            <a:pPr marL="0" indent="0" algn="just">
              <a:buFontTx/>
              <a:buNone/>
            </a:pPr>
            <a:endParaRPr lang="en-US" sz="2800" smtClean="0"/>
          </a:p>
        </p:txBody>
      </p:sp>
      <p:sp>
        <p:nvSpPr>
          <p:cNvPr id="134147" name="Slide Number Placeholder 3"/>
          <p:cNvSpPr>
            <a:spLocks noGrp="1"/>
          </p:cNvSpPr>
          <p:nvPr>
            <p:ph type="sldNum" sz="quarter" idx="12"/>
          </p:nvPr>
        </p:nvSpPr>
        <p:spPr>
          <a:noFill/>
          <a:ln>
            <a:miter lim="800000"/>
            <a:headEnd/>
            <a:tailEnd/>
          </a:ln>
        </p:spPr>
        <p:txBody>
          <a:bodyPr/>
          <a:lstStyle/>
          <a:p>
            <a:fld id="{7EAD3DFA-551A-4A96-90F7-3D7D9E84D4F4}" type="slidenum">
              <a:rPr lang="en-US" altLang="en-US">
                <a:latin typeface="Arial" charset="0"/>
                <a:cs typeface="Arial" charset="0"/>
              </a:rPr>
              <a:pPr/>
              <a:t>42</a:t>
            </a:fld>
            <a:endParaRPr lang="en-US" altLang="en-US">
              <a:latin typeface="Arial" charset="0"/>
              <a:cs typeface="Arial" charset="0"/>
            </a:endParaRP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69" name="Title 1"/>
          <p:cNvSpPr>
            <a:spLocks noGrp="1"/>
          </p:cNvSpPr>
          <p:nvPr>
            <p:ph type="title"/>
          </p:nvPr>
        </p:nvSpPr>
        <p:spPr>
          <a:xfrm>
            <a:off x="76200" y="39688"/>
            <a:ext cx="9067800" cy="682625"/>
          </a:xfrm>
        </p:spPr>
        <p:txBody>
          <a:bodyPr/>
          <a:lstStyle/>
          <a:p>
            <a:r>
              <a:rPr lang="en-US" smtClean="0"/>
              <a:t>III- QUAN ĐIỂM CHỈ ĐẠO VÀ MỤC TIÊU</a:t>
            </a:r>
          </a:p>
        </p:txBody>
      </p:sp>
      <p:sp>
        <p:nvSpPr>
          <p:cNvPr id="3" name="Content Placeholder 2"/>
          <p:cNvSpPr>
            <a:spLocks noGrp="1"/>
          </p:cNvSpPr>
          <p:nvPr>
            <p:ph idx="1"/>
          </p:nvPr>
        </p:nvSpPr>
        <p:spPr>
          <a:xfrm>
            <a:off x="381000" y="838200"/>
            <a:ext cx="8305800" cy="5287963"/>
          </a:xfrm>
        </p:spPr>
        <p:txBody>
          <a:bodyPr/>
          <a:lstStyle/>
          <a:p>
            <a:pPr marL="0" indent="0" algn="just">
              <a:buFontTx/>
              <a:buNone/>
              <a:defRPr/>
            </a:pPr>
            <a:r>
              <a:rPr lang="en-US" sz="2800" smtClean="0"/>
              <a:t>	+ </a:t>
            </a:r>
            <a:r>
              <a:rPr lang="en-US" sz="2800"/>
              <a:t>Đặt trong tổng thể của công tác xây dựng, chỉnh đốn Đảng</a:t>
            </a:r>
            <a:r>
              <a:rPr lang="en-US" sz="2800" smtClean="0"/>
              <a:t>;</a:t>
            </a:r>
            <a:r>
              <a:rPr lang="en-US" sz="2800"/>
              <a:t> + Đổi mới phương thức lãnh đạo của Đảng, kiện toàn tổ chức bộ máy;</a:t>
            </a:r>
          </a:p>
          <a:p>
            <a:pPr marL="0" indent="0">
              <a:buFontTx/>
              <a:buNone/>
              <a:defRPr/>
            </a:pPr>
            <a:r>
              <a:rPr lang="en-US" sz="2800"/>
              <a:t>	+ Nâng cao dân trí, đào tạo nhân lực, thu hút, trọng dụng nhân tài</a:t>
            </a:r>
            <a:r>
              <a:rPr lang="en-US" sz="2800" smtClean="0"/>
              <a:t>.</a:t>
            </a:r>
          </a:p>
          <a:p>
            <a:pPr marL="0" indent="0" algn="just">
              <a:buFontTx/>
              <a:buNone/>
              <a:defRPr/>
            </a:pPr>
            <a:r>
              <a:rPr lang="en-US" sz="2800" b="1"/>
              <a:t>- Quán triệt nguyên tắc về quan hệ giữa đường lối chính trị và đường lối cán bộ;</a:t>
            </a:r>
            <a:endParaRPr lang="en-US" sz="2800"/>
          </a:p>
          <a:p>
            <a:pPr marL="0" indent="0" algn="just">
              <a:buFontTx/>
              <a:buNone/>
              <a:defRPr/>
            </a:pPr>
            <a:r>
              <a:rPr lang="en-US" sz="2800"/>
              <a:t>	</a:t>
            </a:r>
            <a:r>
              <a:rPr lang="en-US" sz="2800" spc="-110"/>
              <a:t>+</a:t>
            </a:r>
            <a:r>
              <a:rPr lang="en-US" sz="2800" b="1" spc="-110"/>
              <a:t> </a:t>
            </a:r>
            <a:r>
              <a:rPr lang="en-US" sz="2800" spc="-110"/>
              <a:t>Quan điểm giai cấp và chính sách đại đoàn kết;</a:t>
            </a:r>
          </a:p>
          <a:p>
            <a:pPr marL="0" indent="0" algn="just">
              <a:buFontTx/>
              <a:buNone/>
              <a:defRPr/>
            </a:pPr>
            <a:r>
              <a:rPr lang="en-US" sz="2800"/>
              <a:t>	+ Xử lý hài hòa, hợp lý mối quan hệ giữa tiêu chuẩn và cơ cấu; </a:t>
            </a:r>
          </a:p>
          <a:p>
            <a:pPr marL="0" indent="0">
              <a:buFontTx/>
              <a:buNone/>
              <a:defRPr/>
            </a:pPr>
            <a:endParaRPr lang="en-US" sz="2800"/>
          </a:p>
          <a:p>
            <a:pPr marL="0" indent="0" algn="just">
              <a:buFontTx/>
              <a:buNone/>
              <a:defRPr/>
            </a:pPr>
            <a:endParaRPr lang="en-US" sz="2800"/>
          </a:p>
          <a:p>
            <a:pPr marL="0" indent="0" algn="just">
              <a:buFontTx/>
              <a:buNone/>
              <a:defRPr/>
            </a:pPr>
            <a:endParaRPr lang="en-US"/>
          </a:p>
          <a:p>
            <a:pPr marL="0" indent="0" algn="just">
              <a:buFontTx/>
              <a:buNone/>
              <a:defRPr/>
            </a:pPr>
            <a:r>
              <a:rPr lang="en-US" smtClean="0"/>
              <a:t>	</a:t>
            </a:r>
            <a:endParaRPr lang="en-US" sz="3600"/>
          </a:p>
        </p:txBody>
      </p:sp>
      <p:sp>
        <p:nvSpPr>
          <p:cNvPr id="135171" name="Slide Number Placeholder 3"/>
          <p:cNvSpPr>
            <a:spLocks noGrp="1"/>
          </p:cNvSpPr>
          <p:nvPr>
            <p:ph type="sldNum" sz="quarter" idx="12"/>
          </p:nvPr>
        </p:nvSpPr>
        <p:spPr>
          <a:noFill/>
          <a:ln>
            <a:miter lim="800000"/>
            <a:headEnd/>
            <a:tailEnd/>
          </a:ln>
        </p:spPr>
        <p:txBody>
          <a:bodyPr/>
          <a:lstStyle/>
          <a:p>
            <a:fld id="{CD54728E-BECC-49FF-8642-E9639CEC7C51}" type="slidenum">
              <a:rPr lang="en-US" altLang="en-US">
                <a:latin typeface="Arial" charset="0"/>
                <a:cs typeface="Arial" charset="0"/>
              </a:rPr>
              <a:pPr/>
              <a:t>43</a:t>
            </a:fld>
            <a:endParaRPr lang="en-US" altLang="en-US">
              <a:latin typeface="Arial" charset="0"/>
              <a:cs typeface="Arial" charset="0"/>
            </a:endParaRP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3" name="Title 1"/>
          <p:cNvSpPr>
            <a:spLocks noGrp="1"/>
          </p:cNvSpPr>
          <p:nvPr>
            <p:ph type="title"/>
          </p:nvPr>
        </p:nvSpPr>
        <p:spPr>
          <a:xfrm>
            <a:off x="76200" y="39688"/>
            <a:ext cx="9067800" cy="682625"/>
          </a:xfrm>
        </p:spPr>
        <p:txBody>
          <a:bodyPr/>
          <a:lstStyle/>
          <a:p>
            <a:r>
              <a:rPr lang="en-US" smtClean="0"/>
              <a:t>III- QUAN ĐIỂM CHỈ ĐẠO VÀ MỤC TIÊU</a:t>
            </a:r>
          </a:p>
        </p:txBody>
      </p:sp>
      <p:sp>
        <p:nvSpPr>
          <p:cNvPr id="3" name="Content Placeholder 2"/>
          <p:cNvSpPr>
            <a:spLocks noGrp="1"/>
          </p:cNvSpPr>
          <p:nvPr>
            <p:ph idx="1"/>
          </p:nvPr>
        </p:nvSpPr>
        <p:spPr>
          <a:xfrm>
            <a:off x="457200" y="762000"/>
            <a:ext cx="8229600" cy="5715000"/>
          </a:xfrm>
        </p:spPr>
        <p:txBody>
          <a:bodyPr/>
          <a:lstStyle/>
          <a:p>
            <a:pPr marL="0" indent="0" algn="just">
              <a:buFontTx/>
              <a:buNone/>
              <a:defRPr/>
            </a:pPr>
            <a:r>
              <a:rPr lang="en-US" sz="2800" smtClean="0"/>
              <a:t>	+ </a:t>
            </a:r>
            <a:r>
              <a:rPr lang="en-US" sz="2800"/>
              <a:t>Giữa xây và chống;</a:t>
            </a:r>
          </a:p>
          <a:p>
            <a:pPr marL="0" indent="0" algn="just">
              <a:buFontTx/>
              <a:buNone/>
              <a:defRPr/>
            </a:pPr>
            <a:r>
              <a:rPr lang="en-US" sz="2800" smtClean="0"/>
              <a:t>	+ </a:t>
            </a:r>
            <a:r>
              <a:rPr lang="en-US" sz="2800"/>
              <a:t>Giữa đức và tài;</a:t>
            </a:r>
          </a:p>
          <a:p>
            <a:pPr marL="0" indent="0" algn="just">
              <a:buFontTx/>
              <a:buNone/>
              <a:defRPr/>
            </a:pPr>
            <a:r>
              <a:rPr lang="en-US" sz="2800" smtClean="0"/>
              <a:t>	</a:t>
            </a:r>
            <a:r>
              <a:rPr lang="en-US" sz="2740" smtClean="0"/>
              <a:t>+ </a:t>
            </a:r>
            <a:r>
              <a:rPr lang="en-US" sz="2740"/>
              <a:t>Giữa kế thừa, đổi </a:t>
            </a:r>
            <a:r>
              <a:rPr lang="en-US" sz="2740" smtClean="0"/>
              <a:t>mới, </a:t>
            </a:r>
            <a:r>
              <a:rPr lang="en-US" sz="2740"/>
              <a:t>ổn định, phát triển;</a:t>
            </a:r>
            <a:r>
              <a:rPr lang="en-US" sz="2800"/>
              <a:t> </a:t>
            </a:r>
          </a:p>
          <a:p>
            <a:pPr marL="0" indent="0" algn="just">
              <a:buFontTx/>
              <a:buNone/>
              <a:defRPr/>
            </a:pPr>
            <a:r>
              <a:rPr lang="en-US" sz="2800" smtClean="0"/>
              <a:t>	+ </a:t>
            </a:r>
            <a:r>
              <a:rPr lang="en-US" sz="2800"/>
              <a:t>Giữa thẩm quyền, trách nhiệm cá nhân và tập thể</a:t>
            </a:r>
            <a:r>
              <a:rPr lang="en-US" sz="2800" smtClean="0"/>
              <a:t>.</a:t>
            </a:r>
          </a:p>
          <a:p>
            <a:pPr marL="0" indent="0" algn="just">
              <a:buFontTx/>
              <a:buNone/>
              <a:defRPr/>
            </a:pPr>
            <a:r>
              <a:rPr lang="en-US" sz="2800" b="1"/>
              <a:t>- Xây dựng đội ngũ cán bộ là trách nhiệm của hệ thống chính trị</a:t>
            </a:r>
            <a:endParaRPr lang="en-US" sz="2800"/>
          </a:p>
          <a:p>
            <a:pPr marL="0" indent="0" algn="just">
              <a:buFontTx/>
              <a:buNone/>
              <a:defRPr/>
            </a:pPr>
            <a:r>
              <a:rPr lang="en-US" sz="2800"/>
              <a:t>	+ Trực tiếp là của các cấp ủy, tổ chức đảng;</a:t>
            </a:r>
          </a:p>
          <a:p>
            <a:pPr marL="0" indent="0" algn="just">
              <a:buFontTx/>
              <a:buNone/>
              <a:defRPr/>
            </a:pPr>
            <a:r>
              <a:rPr lang="en-US" sz="2800"/>
              <a:t>	+ Người đứng đầu và cơ quan tham mưu của Đảng;</a:t>
            </a:r>
          </a:p>
          <a:p>
            <a:pPr marL="0" indent="0" algn="just">
              <a:buFontTx/>
              <a:buNone/>
              <a:defRPr/>
            </a:pPr>
            <a:endParaRPr lang="en-US" sz="2800"/>
          </a:p>
          <a:p>
            <a:pPr>
              <a:defRPr/>
            </a:pPr>
            <a:endParaRPr lang="en-US"/>
          </a:p>
        </p:txBody>
      </p:sp>
      <p:sp>
        <p:nvSpPr>
          <p:cNvPr id="136195" name="Slide Number Placeholder 3"/>
          <p:cNvSpPr>
            <a:spLocks noGrp="1"/>
          </p:cNvSpPr>
          <p:nvPr>
            <p:ph type="sldNum" sz="quarter" idx="12"/>
          </p:nvPr>
        </p:nvSpPr>
        <p:spPr>
          <a:noFill/>
          <a:ln>
            <a:miter lim="800000"/>
            <a:headEnd/>
            <a:tailEnd/>
          </a:ln>
        </p:spPr>
        <p:txBody>
          <a:bodyPr/>
          <a:lstStyle/>
          <a:p>
            <a:fld id="{0B695837-11DA-4AE3-968F-340C0FA477F3}" type="slidenum">
              <a:rPr lang="en-US" altLang="en-US">
                <a:latin typeface="Arial" charset="0"/>
                <a:cs typeface="Arial" charset="0"/>
              </a:rPr>
              <a:pPr/>
              <a:t>44</a:t>
            </a:fld>
            <a:endParaRPr lang="en-US" altLang="en-US">
              <a:latin typeface="Arial" charset="0"/>
              <a:cs typeface="Arial" charset="0"/>
            </a:endParaRP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7" name="Title 1"/>
          <p:cNvSpPr>
            <a:spLocks noGrp="1"/>
          </p:cNvSpPr>
          <p:nvPr>
            <p:ph type="title"/>
          </p:nvPr>
        </p:nvSpPr>
        <p:spPr>
          <a:xfrm>
            <a:off x="76200" y="39688"/>
            <a:ext cx="9067800" cy="682625"/>
          </a:xfrm>
        </p:spPr>
        <p:txBody>
          <a:bodyPr/>
          <a:lstStyle/>
          <a:p>
            <a:r>
              <a:rPr lang="en-US" smtClean="0"/>
              <a:t>III- QUAN ĐIỂM CHỈ ĐẠO VÀ MỤC TIÊU</a:t>
            </a:r>
          </a:p>
        </p:txBody>
      </p:sp>
      <p:sp>
        <p:nvSpPr>
          <p:cNvPr id="3" name="Content Placeholder 2"/>
          <p:cNvSpPr>
            <a:spLocks noGrp="1"/>
          </p:cNvSpPr>
          <p:nvPr>
            <p:ph idx="1"/>
          </p:nvPr>
        </p:nvSpPr>
        <p:spPr>
          <a:xfrm>
            <a:off x="457200" y="838200"/>
            <a:ext cx="8229600" cy="5287963"/>
          </a:xfrm>
        </p:spPr>
        <p:txBody>
          <a:bodyPr/>
          <a:lstStyle/>
          <a:p>
            <a:pPr marL="0" indent="0" algn="just">
              <a:buFontTx/>
              <a:buNone/>
              <a:defRPr/>
            </a:pPr>
            <a:r>
              <a:rPr lang="en-US" sz="2800" smtClean="0"/>
              <a:t>	+ </a:t>
            </a:r>
            <a:r>
              <a:rPr lang="en-US" sz="2800"/>
              <a:t>Phát huy vai trò của Nhà nước, Mặt trận Tổ quốc, các tổ chức chính trị - xã hội …;</a:t>
            </a:r>
          </a:p>
          <a:p>
            <a:pPr marL="0" indent="0" algn="just">
              <a:buFontTx/>
              <a:buNone/>
              <a:defRPr/>
            </a:pPr>
            <a:r>
              <a:rPr lang="en-US" sz="2800" smtClean="0"/>
              <a:t>	+ </a:t>
            </a:r>
            <a:r>
              <a:rPr lang="en-US" sz="2800"/>
              <a:t>Đảng gắn bó máu thịt với nhân dân; </a:t>
            </a:r>
          </a:p>
          <a:p>
            <a:pPr marL="0" indent="0" algn="just">
              <a:buFontTx/>
              <a:buNone/>
              <a:defRPr/>
            </a:pPr>
            <a:r>
              <a:rPr lang="en-US" sz="2800" smtClean="0"/>
              <a:t>	+ </a:t>
            </a:r>
            <a:r>
              <a:rPr lang="en-US" sz="2800"/>
              <a:t>Dựa vào nhân dân để xây dựng Đảng, xây dựng cán bộ.</a:t>
            </a:r>
          </a:p>
          <a:p>
            <a:pPr>
              <a:defRPr/>
            </a:pPr>
            <a:endParaRPr lang="en-US"/>
          </a:p>
        </p:txBody>
      </p:sp>
      <p:sp>
        <p:nvSpPr>
          <p:cNvPr id="137219" name="Slide Number Placeholder 3"/>
          <p:cNvSpPr>
            <a:spLocks noGrp="1"/>
          </p:cNvSpPr>
          <p:nvPr>
            <p:ph type="sldNum" sz="quarter" idx="12"/>
          </p:nvPr>
        </p:nvSpPr>
        <p:spPr>
          <a:noFill/>
          <a:ln>
            <a:miter lim="800000"/>
            <a:headEnd/>
            <a:tailEnd/>
          </a:ln>
        </p:spPr>
        <p:txBody>
          <a:bodyPr/>
          <a:lstStyle/>
          <a:p>
            <a:fld id="{5E9A76AD-2B8E-4260-A28A-26718491819E}" type="slidenum">
              <a:rPr lang="en-US" altLang="en-US">
                <a:latin typeface="Arial" charset="0"/>
                <a:cs typeface="Arial" charset="0"/>
              </a:rPr>
              <a:pPr/>
              <a:t>45</a:t>
            </a:fld>
            <a:endParaRPr lang="en-US" altLang="en-US">
              <a:latin typeface="Arial" charset="0"/>
              <a:cs typeface="Arial" charset="0"/>
            </a:endParaRP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1" name="Title 1"/>
          <p:cNvSpPr>
            <a:spLocks noGrp="1"/>
          </p:cNvSpPr>
          <p:nvPr>
            <p:ph type="title"/>
          </p:nvPr>
        </p:nvSpPr>
        <p:spPr>
          <a:xfrm>
            <a:off x="76200" y="39688"/>
            <a:ext cx="9067800" cy="682625"/>
          </a:xfrm>
        </p:spPr>
        <p:txBody>
          <a:bodyPr/>
          <a:lstStyle/>
          <a:p>
            <a:r>
              <a:rPr lang="en-US" smtClean="0"/>
              <a:t>III- QUAN ĐIỂM CHỈ ĐẠO VÀ MỤC TIÊU</a:t>
            </a:r>
          </a:p>
        </p:txBody>
      </p:sp>
      <p:sp>
        <p:nvSpPr>
          <p:cNvPr id="3" name="Content Placeholder 2"/>
          <p:cNvSpPr>
            <a:spLocks noGrp="1"/>
          </p:cNvSpPr>
          <p:nvPr>
            <p:ph idx="1"/>
          </p:nvPr>
        </p:nvSpPr>
        <p:spPr>
          <a:xfrm>
            <a:off x="381000" y="762000"/>
            <a:ext cx="8305800" cy="5486400"/>
          </a:xfrm>
        </p:spPr>
        <p:txBody>
          <a:bodyPr/>
          <a:lstStyle/>
          <a:p>
            <a:pPr marL="0" indent="0" algn="just">
              <a:buFontTx/>
              <a:buNone/>
              <a:defRPr/>
            </a:pPr>
            <a:r>
              <a:rPr lang="en-US" b="1"/>
              <a:t>2. Mục tiêu </a:t>
            </a:r>
            <a:endParaRPr lang="en-US"/>
          </a:p>
          <a:p>
            <a:pPr marL="0" indent="0" algn="just">
              <a:buFontTx/>
              <a:buNone/>
              <a:defRPr/>
            </a:pPr>
            <a:r>
              <a:rPr lang="en-US" sz="2800" b="1"/>
              <a:t>- Xây dựng đội ngũ cán bộ, nhất là cán bộ cấp chiến lược </a:t>
            </a:r>
            <a:endParaRPr lang="en-US" sz="2800"/>
          </a:p>
          <a:p>
            <a:pPr marL="0" indent="0" algn="just">
              <a:buFontTx/>
              <a:buNone/>
              <a:defRPr/>
            </a:pPr>
            <a:r>
              <a:rPr lang="en-US" sz="2800"/>
              <a:t> </a:t>
            </a:r>
            <a:r>
              <a:rPr lang="en-US" sz="2800" smtClean="0"/>
              <a:t>  + </a:t>
            </a:r>
            <a:r>
              <a:rPr lang="en-US" sz="2800"/>
              <a:t>Có phẩm chất, năng lực, uy tín, ngang tầm nhiệm vụ; </a:t>
            </a:r>
          </a:p>
          <a:p>
            <a:pPr marL="0" indent="0" algn="just">
              <a:buFontTx/>
              <a:buNone/>
              <a:defRPr/>
            </a:pPr>
            <a:r>
              <a:rPr lang="en-US" sz="2800"/>
              <a:t> </a:t>
            </a:r>
            <a:r>
              <a:rPr lang="en-US" sz="2800" smtClean="0"/>
              <a:t>  + </a:t>
            </a:r>
            <a:r>
              <a:rPr lang="en-US" sz="2800"/>
              <a:t>Đủ về số lượng</a:t>
            </a:r>
            <a:r>
              <a:rPr lang="en-US" sz="2800" smtClean="0"/>
              <a:t>,</a:t>
            </a:r>
          </a:p>
          <a:p>
            <a:pPr marL="0" indent="0" algn="just">
              <a:buFontTx/>
              <a:buNone/>
              <a:defRPr/>
            </a:pPr>
            <a:r>
              <a:rPr lang="en-US" sz="2800" smtClean="0"/>
              <a:t> </a:t>
            </a:r>
            <a:r>
              <a:rPr lang="en-US" sz="2800"/>
              <a:t>có chất lượng;</a:t>
            </a:r>
          </a:p>
          <a:p>
            <a:pPr marL="0" indent="0" algn="just">
              <a:buFontTx/>
              <a:buNone/>
              <a:defRPr/>
            </a:pPr>
            <a:r>
              <a:rPr lang="en-US" sz="2800"/>
              <a:t> </a:t>
            </a:r>
            <a:r>
              <a:rPr lang="en-US" sz="2800" smtClean="0"/>
              <a:t>  + </a:t>
            </a:r>
            <a:r>
              <a:rPr lang="en-US" sz="2800"/>
              <a:t>Cơ cấu phù hợp;</a:t>
            </a:r>
          </a:p>
          <a:p>
            <a:pPr>
              <a:defRPr/>
            </a:pPr>
            <a:endParaRPr lang="en-US"/>
          </a:p>
        </p:txBody>
      </p:sp>
      <p:sp>
        <p:nvSpPr>
          <p:cNvPr id="138243" name="Slide Number Placeholder 3"/>
          <p:cNvSpPr>
            <a:spLocks noGrp="1"/>
          </p:cNvSpPr>
          <p:nvPr>
            <p:ph type="sldNum" sz="quarter" idx="12"/>
          </p:nvPr>
        </p:nvSpPr>
        <p:spPr>
          <a:noFill/>
          <a:ln>
            <a:miter lim="800000"/>
            <a:headEnd/>
            <a:tailEnd/>
          </a:ln>
        </p:spPr>
        <p:txBody>
          <a:bodyPr/>
          <a:lstStyle/>
          <a:p>
            <a:fld id="{845061A7-70DC-42CE-B886-B0B3524D1345}" type="slidenum">
              <a:rPr lang="en-US" altLang="en-US">
                <a:latin typeface="Arial" charset="0"/>
                <a:cs typeface="Arial" charset="0"/>
              </a:rPr>
              <a:pPr/>
              <a:t>46</a:t>
            </a:fld>
            <a:endParaRPr lang="en-US" altLang="en-US">
              <a:latin typeface="Arial" charset="0"/>
              <a:cs typeface="Arial" charset="0"/>
            </a:endParaRPr>
          </a:p>
        </p:txBody>
      </p:sp>
      <p:pic>
        <p:nvPicPr>
          <p:cNvPr id="5" name="Picture 2" descr="Kết quả hình ảnh cho HINH ANH CBCC"/>
          <p:cNvPicPr>
            <a:picLocks noChangeAspect="1" noChangeArrowheads="1"/>
          </p:cNvPicPr>
          <p:nvPr/>
        </p:nvPicPr>
        <p:blipFill>
          <a:blip r:embed="rId2">
            <a:extLst>
              <a:ext uri="{28A0092B-C50C-407E-A947-70E740481C1C}"/>
            </a:extLst>
          </a:blip>
          <a:srcRect/>
          <a:stretch>
            <a:fillRect/>
          </a:stretch>
        </p:blipFill>
        <p:spPr bwMode="auto">
          <a:xfrm>
            <a:off x="4114800" y="3048000"/>
            <a:ext cx="4343400" cy="3048000"/>
          </a:xfrm>
          <a:prstGeom prst="rect">
            <a:avLst/>
          </a:prstGeom>
          <a:noFill/>
          <a:ln>
            <a:noFill/>
          </a:ln>
          <a:effectLst>
            <a:glow rad="139700">
              <a:schemeClr val="accent4">
                <a:satMod val="175000"/>
                <a:alpha val="40000"/>
              </a:schemeClr>
            </a:glow>
          </a:effectLst>
          <a:scene3d>
            <a:camera prst="orthographicFront"/>
            <a:lightRig rig="threePt" dir="t"/>
          </a:scene3d>
          <a:sp3d>
            <a:bevelT prst="convex"/>
          </a:sp3d>
          <a:extLst>
            <a:ext uri="{909E8E84-426E-40DD-AFC4-6F175D3DCCD1}"/>
            <a:ext uri="{91240B29-F687-4F45-9708-019B960494DF}"/>
          </a:extLst>
        </p:spPr>
      </p:pic>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5" name="Title 1"/>
          <p:cNvSpPr>
            <a:spLocks noGrp="1"/>
          </p:cNvSpPr>
          <p:nvPr>
            <p:ph type="title"/>
          </p:nvPr>
        </p:nvSpPr>
        <p:spPr>
          <a:xfrm>
            <a:off x="76200" y="39688"/>
            <a:ext cx="9067800" cy="682625"/>
          </a:xfrm>
        </p:spPr>
        <p:txBody>
          <a:bodyPr/>
          <a:lstStyle/>
          <a:p>
            <a:r>
              <a:rPr lang="en-US" smtClean="0"/>
              <a:t>III- QUAN ĐIỂM CHỈ ĐẠO VÀ MỤC TIÊU</a:t>
            </a:r>
          </a:p>
        </p:txBody>
      </p:sp>
      <p:sp>
        <p:nvSpPr>
          <p:cNvPr id="3" name="Content Placeholder 2"/>
          <p:cNvSpPr>
            <a:spLocks noGrp="1"/>
          </p:cNvSpPr>
          <p:nvPr>
            <p:ph idx="1"/>
          </p:nvPr>
        </p:nvSpPr>
        <p:spPr>
          <a:xfrm>
            <a:off x="457200" y="762000"/>
            <a:ext cx="8229600" cy="5364163"/>
          </a:xfrm>
        </p:spPr>
        <p:txBody>
          <a:bodyPr/>
          <a:lstStyle/>
          <a:p>
            <a:pPr marL="0" indent="0" algn="just">
              <a:buFontTx/>
              <a:buNone/>
              <a:defRPr/>
            </a:pPr>
            <a:r>
              <a:rPr lang="en-US" sz="2800"/>
              <a:t> </a:t>
            </a:r>
            <a:r>
              <a:rPr lang="en-US" sz="2800" smtClean="0"/>
              <a:t>    + </a:t>
            </a:r>
            <a:r>
              <a:rPr lang="en-US" sz="2800"/>
              <a:t>Bảo đảm sự chuyển tiếp liên tục, vững vàng giữa các thế hệ; </a:t>
            </a:r>
          </a:p>
          <a:p>
            <a:pPr marL="0" indent="0" algn="just">
              <a:buFontTx/>
              <a:buNone/>
              <a:defRPr/>
            </a:pPr>
            <a:r>
              <a:rPr lang="en-US" sz="2800" smtClean="0"/>
              <a:t>     + </a:t>
            </a:r>
            <a:r>
              <a:rPr lang="en-US" sz="2800"/>
              <a:t>Đủ sức lãnh đạo đưa nước ta trở thành nước công nghiệp theo hướng hiện đại; </a:t>
            </a:r>
          </a:p>
          <a:p>
            <a:pPr marL="0" indent="0" algn="just">
              <a:buFontTx/>
              <a:buNone/>
              <a:defRPr/>
            </a:pPr>
            <a:r>
              <a:rPr lang="en-US" sz="2800"/>
              <a:t> </a:t>
            </a:r>
            <a:r>
              <a:rPr lang="en-US" sz="2800" smtClean="0"/>
              <a:t>    + </a:t>
            </a:r>
            <a:r>
              <a:rPr lang="en-US" sz="2800"/>
              <a:t>Đảm bảo mục tiêu dân giàu, nước mạnh, dân chủ, công bằng, văn minh, ngày càng phồn vinh, hạnh phúc.</a:t>
            </a:r>
          </a:p>
          <a:p>
            <a:pPr>
              <a:defRPr/>
            </a:pPr>
            <a:endParaRPr lang="en-US"/>
          </a:p>
        </p:txBody>
      </p:sp>
      <p:sp>
        <p:nvSpPr>
          <p:cNvPr id="139267" name="Slide Number Placeholder 3"/>
          <p:cNvSpPr>
            <a:spLocks noGrp="1"/>
          </p:cNvSpPr>
          <p:nvPr>
            <p:ph type="sldNum" sz="quarter" idx="12"/>
          </p:nvPr>
        </p:nvSpPr>
        <p:spPr>
          <a:noFill/>
          <a:ln>
            <a:miter lim="800000"/>
            <a:headEnd/>
            <a:tailEnd/>
          </a:ln>
        </p:spPr>
        <p:txBody>
          <a:bodyPr/>
          <a:lstStyle/>
          <a:p>
            <a:fld id="{3DC82EB3-6DD9-41E7-AFC2-58152551BC3A}" type="slidenum">
              <a:rPr lang="en-US" altLang="en-US">
                <a:latin typeface="Arial" charset="0"/>
                <a:cs typeface="Arial" charset="0"/>
              </a:rPr>
              <a:pPr/>
              <a:t>47</a:t>
            </a:fld>
            <a:endParaRPr lang="en-US" altLang="en-US">
              <a:latin typeface="Arial" charset="0"/>
              <a:cs typeface="Arial" charset="0"/>
            </a:endParaRP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89" name="Title 1"/>
          <p:cNvSpPr>
            <a:spLocks noGrp="1"/>
          </p:cNvSpPr>
          <p:nvPr>
            <p:ph type="title"/>
          </p:nvPr>
        </p:nvSpPr>
        <p:spPr>
          <a:xfrm>
            <a:off x="76200" y="39688"/>
            <a:ext cx="9067800" cy="682625"/>
          </a:xfrm>
        </p:spPr>
        <p:txBody>
          <a:bodyPr/>
          <a:lstStyle/>
          <a:p>
            <a:r>
              <a:rPr lang="en-US" smtClean="0"/>
              <a:t>III- QUAN ĐIỂM CHỈ ĐẠO VÀ MỤC TIÊU</a:t>
            </a:r>
          </a:p>
        </p:txBody>
      </p:sp>
      <p:sp>
        <p:nvSpPr>
          <p:cNvPr id="3" name="Content Placeholder 2"/>
          <p:cNvSpPr>
            <a:spLocks noGrp="1"/>
          </p:cNvSpPr>
          <p:nvPr>
            <p:ph idx="1"/>
          </p:nvPr>
        </p:nvSpPr>
        <p:spPr>
          <a:xfrm>
            <a:off x="381000" y="838200"/>
            <a:ext cx="8305800" cy="2819400"/>
          </a:xfrm>
        </p:spPr>
        <p:txBody>
          <a:bodyPr/>
          <a:lstStyle/>
          <a:p>
            <a:pPr marL="0" indent="0">
              <a:buFontTx/>
              <a:buNone/>
              <a:defRPr/>
            </a:pPr>
            <a:r>
              <a:rPr lang="en-US" b="1" smtClean="0"/>
              <a:t>    3</a:t>
            </a:r>
            <a:r>
              <a:rPr lang="en-US" b="1"/>
              <a:t>. Mục tiêu cụ thể:</a:t>
            </a:r>
            <a:endParaRPr lang="en-US"/>
          </a:p>
          <a:p>
            <a:pPr marL="0" indent="0">
              <a:buFontTx/>
              <a:buNone/>
              <a:defRPr/>
            </a:pPr>
            <a:r>
              <a:rPr lang="en-US" smtClean="0"/>
              <a:t>	</a:t>
            </a:r>
            <a:r>
              <a:rPr lang="en-US" sz="2800" smtClean="0"/>
              <a:t>- </a:t>
            </a:r>
            <a:r>
              <a:rPr lang="en-US" sz="2800"/>
              <a:t>Đến năm 2020</a:t>
            </a:r>
          </a:p>
          <a:p>
            <a:pPr marL="0" indent="0">
              <a:buFontTx/>
              <a:buNone/>
              <a:defRPr/>
            </a:pPr>
            <a:r>
              <a:rPr lang="en-US" sz="2800" smtClean="0"/>
              <a:t>	- </a:t>
            </a:r>
            <a:r>
              <a:rPr lang="en-US" sz="2800"/>
              <a:t>Đến năm 2025</a:t>
            </a:r>
          </a:p>
          <a:p>
            <a:pPr marL="0" indent="0">
              <a:buFontTx/>
              <a:buNone/>
              <a:defRPr/>
            </a:pPr>
            <a:r>
              <a:rPr lang="en-US" sz="2800" smtClean="0"/>
              <a:t>	- </a:t>
            </a:r>
            <a:r>
              <a:rPr lang="en-US" sz="2800"/>
              <a:t>Đến năm 2030</a:t>
            </a:r>
          </a:p>
          <a:p>
            <a:pPr>
              <a:defRPr/>
            </a:pPr>
            <a:endParaRPr lang="en-US"/>
          </a:p>
        </p:txBody>
      </p:sp>
      <p:sp>
        <p:nvSpPr>
          <p:cNvPr id="140291" name="Slide Number Placeholder 3"/>
          <p:cNvSpPr>
            <a:spLocks noGrp="1"/>
          </p:cNvSpPr>
          <p:nvPr>
            <p:ph type="sldNum" sz="quarter" idx="12"/>
          </p:nvPr>
        </p:nvSpPr>
        <p:spPr>
          <a:noFill/>
          <a:ln>
            <a:miter lim="800000"/>
            <a:headEnd/>
            <a:tailEnd/>
          </a:ln>
        </p:spPr>
        <p:txBody>
          <a:bodyPr/>
          <a:lstStyle/>
          <a:p>
            <a:fld id="{C1884DBD-C52D-4B06-A3F6-59577DD57318}" type="slidenum">
              <a:rPr lang="en-US" altLang="en-US">
                <a:latin typeface="Arial" charset="0"/>
                <a:cs typeface="Arial" charset="0"/>
              </a:rPr>
              <a:pPr/>
              <a:t>48</a:t>
            </a:fld>
            <a:endParaRPr lang="en-US" altLang="en-US">
              <a:latin typeface="Arial" charset="0"/>
              <a:cs typeface="Arial" charset="0"/>
            </a:endParaRPr>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3" name="Title 1"/>
          <p:cNvSpPr>
            <a:spLocks noGrp="1"/>
          </p:cNvSpPr>
          <p:nvPr>
            <p:ph type="title"/>
          </p:nvPr>
        </p:nvSpPr>
        <p:spPr>
          <a:xfrm>
            <a:off x="76200" y="39688"/>
            <a:ext cx="9067800" cy="682625"/>
          </a:xfrm>
        </p:spPr>
        <p:txBody>
          <a:bodyPr/>
          <a:lstStyle/>
          <a:p>
            <a:r>
              <a:rPr lang="en-US" smtClean="0"/>
              <a:t>III. QUAN ĐIỂM CHỈ ĐẠO VÀ MỤC TIÊU</a:t>
            </a:r>
          </a:p>
        </p:txBody>
      </p:sp>
      <p:sp>
        <p:nvSpPr>
          <p:cNvPr id="3" name="Content Placeholder 2"/>
          <p:cNvSpPr>
            <a:spLocks noGrp="1"/>
          </p:cNvSpPr>
          <p:nvPr>
            <p:ph idx="1"/>
          </p:nvPr>
        </p:nvSpPr>
        <p:spPr>
          <a:xfrm>
            <a:off x="533400" y="762000"/>
            <a:ext cx="8153400" cy="5364163"/>
          </a:xfrm>
        </p:spPr>
        <p:txBody>
          <a:bodyPr/>
          <a:lstStyle/>
          <a:p>
            <a:pPr marL="0" indent="0" algn="just">
              <a:buFontTx/>
              <a:buNone/>
              <a:defRPr/>
            </a:pPr>
            <a:r>
              <a:rPr lang="en-US" b="1"/>
              <a:t>3. Mục tiêu cụ thể:</a:t>
            </a:r>
            <a:endParaRPr lang="en-US"/>
          </a:p>
          <a:p>
            <a:pPr marL="0" indent="0" algn="just">
              <a:buFontTx/>
              <a:buNone/>
              <a:defRPr/>
            </a:pPr>
            <a:r>
              <a:rPr lang="en-US" b="1" smtClean="0"/>
              <a:t>	</a:t>
            </a:r>
            <a:r>
              <a:rPr lang="en-US" sz="2800" b="1" smtClean="0"/>
              <a:t>- </a:t>
            </a:r>
            <a:r>
              <a:rPr lang="en-US" sz="2800" b="1"/>
              <a:t>Đến năm 2020</a:t>
            </a:r>
            <a:endParaRPr lang="en-US" sz="2800"/>
          </a:p>
          <a:p>
            <a:pPr marL="0" indent="0" algn="just">
              <a:buFontTx/>
              <a:buNone/>
              <a:defRPr/>
            </a:pPr>
            <a:r>
              <a:rPr lang="en-US" sz="2800"/>
              <a:t>      </a:t>
            </a:r>
            <a:r>
              <a:rPr lang="en-US" sz="2800" smtClean="0"/>
              <a:t>	+ </a:t>
            </a:r>
            <a:r>
              <a:rPr lang="en-US" sz="2800"/>
              <a:t>Thể chế hóa, cụ thể hóa Nghị quyết thành các quy về công tác cán bộ, xây dựng và quản lý đội ngũ cán bộ;</a:t>
            </a:r>
          </a:p>
          <a:p>
            <a:pPr marL="0" indent="0" algn="just">
              <a:buFontTx/>
              <a:buNone/>
              <a:defRPr/>
            </a:pPr>
            <a:r>
              <a:rPr lang="en-US" sz="2800"/>
              <a:t>      </a:t>
            </a:r>
            <a:r>
              <a:rPr lang="en-US" sz="2800" smtClean="0"/>
              <a:t>	+ </a:t>
            </a:r>
            <a:r>
              <a:rPr lang="en-US" sz="2800"/>
              <a:t>Hoàn thiện cơ chế kiểm soát quyền lực; kiên quyết xóa bỏ tệ chạy chức, chạy quyền; ngăn chặn và đẩy lùi tình trạng suy thoái, "tự diễn biến", "tự chuyển hóa" trong cán bộ, đảng viên;</a:t>
            </a:r>
          </a:p>
          <a:p>
            <a:pPr>
              <a:defRPr/>
            </a:pPr>
            <a:endParaRPr lang="en-US"/>
          </a:p>
        </p:txBody>
      </p:sp>
      <p:sp>
        <p:nvSpPr>
          <p:cNvPr id="141315" name="Slide Number Placeholder 3"/>
          <p:cNvSpPr>
            <a:spLocks noGrp="1"/>
          </p:cNvSpPr>
          <p:nvPr>
            <p:ph type="sldNum" sz="quarter" idx="12"/>
          </p:nvPr>
        </p:nvSpPr>
        <p:spPr>
          <a:noFill/>
          <a:ln>
            <a:miter lim="800000"/>
            <a:headEnd/>
            <a:tailEnd/>
          </a:ln>
        </p:spPr>
        <p:txBody>
          <a:bodyPr/>
          <a:lstStyle/>
          <a:p>
            <a:fld id="{FC35AA48-E045-48AE-ADBC-BB69A7420A43}" type="slidenum">
              <a:rPr lang="en-US" altLang="en-US">
                <a:latin typeface="Arial" charset="0"/>
                <a:cs typeface="Arial" charset="0"/>
              </a:rPr>
              <a:pPr/>
              <a:t>49</a:t>
            </a:fld>
            <a:endParaRPr lang="en-US" altLang="en-US">
              <a:latin typeface="Arial" charset="0"/>
              <a:cs typeface="Arial" charset="0"/>
            </a:endParaRPr>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7" name="Title 1"/>
          <p:cNvSpPr>
            <a:spLocks noGrp="1"/>
          </p:cNvSpPr>
          <p:nvPr>
            <p:ph type="title"/>
          </p:nvPr>
        </p:nvSpPr>
        <p:spPr>
          <a:xfrm>
            <a:off x="76200" y="39688"/>
            <a:ext cx="9067800" cy="682625"/>
          </a:xfrm>
        </p:spPr>
        <p:txBody>
          <a:bodyPr/>
          <a:lstStyle/>
          <a:p>
            <a:r>
              <a:rPr lang="en-US" smtClean="0"/>
              <a:t>III. QUAN ĐIỂM CHỈ ĐẠO VÀ MỤC TIÊU</a:t>
            </a:r>
          </a:p>
        </p:txBody>
      </p:sp>
      <p:sp>
        <p:nvSpPr>
          <p:cNvPr id="3" name="Content Placeholder 2"/>
          <p:cNvSpPr>
            <a:spLocks noGrp="1"/>
          </p:cNvSpPr>
          <p:nvPr>
            <p:ph idx="1"/>
          </p:nvPr>
        </p:nvSpPr>
        <p:spPr>
          <a:xfrm>
            <a:off x="533400" y="838200"/>
            <a:ext cx="8153400" cy="5287963"/>
          </a:xfrm>
        </p:spPr>
        <p:txBody>
          <a:bodyPr/>
          <a:lstStyle/>
          <a:p>
            <a:pPr marL="0" indent="0" algn="just">
              <a:buFontTx/>
              <a:buNone/>
              <a:defRPr/>
            </a:pPr>
            <a:r>
              <a:rPr lang="en-US" sz="2800" smtClean="0"/>
              <a:t>	+ </a:t>
            </a:r>
            <a:r>
              <a:rPr lang="en-US" sz="2800"/>
              <a:t>Đẩy mạnh thực hiện chủ trương bố trí bí thư cấp ủy cấp tỉnh, cấp huyện không là người địa phương;</a:t>
            </a:r>
          </a:p>
          <a:p>
            <a:pPr marL="0" indent="0" algn="just">
              <a:buFontTx/>
              <a:buNone/>
              <a:defRPr/>
            </a:pPr>
            <a:r>
              <a:rPr lang="en-US" sz="2800" smtClean="0"/>
              <a:t>	+ </a:t>
            </a:r>
            <a:r>
              <a:rPr lang="en-US" sz="2800"/>
              <a:t>Hoàn thành việc xây dựng vị trí việc làm và rà soát, cơ cấu lại đội ngũ cán bộ các cấp gắn với kiện toàn tổ chức bộ máy tinh gọn, hoạt động hiệu lực, hiệu quả.</a:t>
            </a:r>
          </a:p>
          <a:p>
            <a:pPr>
              <a:defRPr/>
            </a:pPr>
            <a:endParaRPr lang="en-US"/>
          </a:p>
        </p:txBody>
      </p:sp>
      <p:sp>
        <p:nvSpPr>
          <p:cNvPr id="142339" name="Slide Number Placeholder 3"/>
          <p:cNvSpPr>
            <a:spLocks noGrp="1"/>
          </p:cNvSpPr>
          <p:nvPr>
            <p:ph type="sldNum" sz="quarter" idx="12"/>
          </p:nvPr>
        </p:nvSpPr>
        <p:spPr>
          <a:noFill/>
          <a:ln>
            <a:miter lim="800000"/>
            <a:headEnd/>
            <a:tailEnd/>
          </a:ln>
        </p:spPr>
        <p:txBody>
          <a:bodyPr/>
          <a:lstStyle/>
          <a:p>
            <a:fld id="{03002A5D-03A1-4B06-83B6-693C76ABC06A}" type="slidenum">
              <a:rPr lang="en-US" altLang="en-US">
                <a:latin typeface="Arial" charset="0"/>
                <a:cs typeface="Arial" charset="0"/>
              </a:rPr>
              <a:pPr/>
              <a:t>50</a:t>
            </a:fld>
            <a:endParaRPr lang="en-US" altLang="en-US">
              <a:latin typeface="Arial" charset="0"/>
              <a:cs typeface="Arial" charset="0"/>
            </a:endParaRPr>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1" name="Title 1"/>
          <p:cNvSpPr>
            <a:spLocks noGrp="1"/>
          </p:cNvSpPr>
          <p:nvPr>
            <p:ph type="title"/>
          </p:nvPr>
        </p:nvSpPr>
        <p:spPr>
          <a:xfrm>
            <a:off x="76200" y="39688"/>
            <a:ext cx="9067800" cy="682625"/>
          </a:xfrm>
        </p:spPr>
        <p:txBody>
          <a:bodyPr/>
          <a:lstStyle/>
          <a:p>
            <a:r>
              <a:rPr lang="en-US" smtClean="0"/>
              <a:t>III. QUAN ĐIỂM CHỈ ĐẠO VÀ MỤC TIÊU</a:t>
            </a:r>
          </a:p>
        </p:txBody>
      </p:sp>
      <p:sp>
        <p:nvSpPr>
          <p:cNvPr id="143362" name="Content Placeholder 2"/>
          <p:cNvSpPr>
            <a:spLocks noGrp="1"/>
          </p:cNvSpPr>
          <p:nvPr>
            <p:ph idx="1"/>
          </p:nvPr>
        </p:nvSpPr>
        <p:spPr>
          <a:xfrm>
            <a:off x="457200" y="762000"/>
            <a:ext cx="8229600" cy="5364163"/>
          </a:xfrm>
        </p:spPr>
        <p:txBody>
          <a:bodyPr/>
          <a:lstStyle/>
          <a:p>
            <a:pPr marL="0" indent="0" algn="just">
              <a:buFontTx/>
              <a:buNone/>
            </a:pPr>
            <a:r>
              <a:rPr lang="en-US" sz="2800" b="1" smtClean="0"/>
              <a:t>3. Mục tiêu cụ thể:</a:t>
            </a:r>
            <a:endParaRPr lang="en-US" sz="2800" smtClean="0"/>
          </a:p>
          <a:p>
            <a:pPr marL="0" indent="0" algn="just">
              <a:buFontTx/>
              <a:buNone/>
            </a:pPr>
            <a:r>
              <a:rPr lang="en-US" sz="2800" b="1" smtClean="0"/>
              <a:t>- Đến năm 2025</a:t>
            </a:r>
            <a:endParaRPr lang="en-US" sz="2800" smtClean="0"/>
          </a:p>
          <a:p>
            <a:pPr marL="0" indent="0" algn="just">
              <a:buFontTx/>
              <a:buNone/>
            </a:pPr>
            <a:r>
              <a:rPr lang="en-US" sz="2800" b="1" smtClean="0"/>
              <a:t>      +</a:t>
            </a:r>
            <a:r>
              <a:rPr lang="en-US" sz="2800" smtClean="0"/>
              <a:t> Tiếp tục hoàn thiện, chuẩn hóa, đồng bộ các quy định, quy chế, quy trình về công tác cán bộ;</a:t>
            </a:r>
          </a:p>
          <a:p>
            <a:pPr marL="0" indent="0" algn="just">
              <a:buFontTx/>
              <a:buNone/>
            </a:pPr>
            <a:r>
              <a:rPr lang="en-US" sz="2800" smtClean="0"/>
              <a:t>     +  Cơ bản bố trí bí thư cấp ủy cấp tỉnh không là người địa phương và hoàn thành ở cấp huyện; đồng thời khuyến khích thực hiện đối với các chức danh khác;</a:t>
            </a:r>
          </a:p>
          <a:p>
            <a:pPr marL="0" indent="0" algn="just">
              <a:buFontTx/>
              <a:buNone/>
            </a:pPr>
            <a:r>
              <a:rPr lang="en-US" sz="2800" smtClean="0"/>
              <a:t>      + Xây dựng được đội ngũ cán bộ các cấp đáp ứng tiêu chuẩn chức danh, vị trí việc làm và khung năng lực theo quy định.</a:t>
            </a:r>
          </a:p>
        </p:txBody>
      </p:sp>
      <p:sp>
        <p:nvSpPr>
          <p:cNvPr id="143363" name="Slide Number Placeholder 3"/>
          <p:cNvSpPr>
            <a:spLocks noGrp="1"/>
          </p:cNvSpPr>
          <p:nvPr>
            <p:ph type="sldNum" sz="quarter" idx="12"/>
          </p:nvPr>
        </p:nvSpPr>
        <p:spPr>
          <a:noFill/>
          <a:ln>
            <a:miter lim="800000"/>
            <a:headEnd/>
            <a:tailEnd/>
          </a:ln>
        </p:spPr>
        <p:txBody>
          <a:bodyPr/>
          <a:lstStyle/>
          <a:p>
            <a:fld id="{C09FED95-863A-438F-994C-6F28A58773AB}" type="slidenum">
              <a:rPr lang="en-US" altLang="en-US">
                <a:latin typeface="Arial" charset="0"/>
                <a:cs typeface="Arial" charset="0"/>
              </a:rPr>
              <a:pPr/>
              <a:t>51</a:t>
            </a:fld>
            <a:endParaRPr lang="en-US" altLang="en-US">
              <a:latin typeface="Arial" charset="0"/>
              <a:cs typeface="Arial" charset="0"/>
            </a:endParaRPr>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5" name="Title 1"/>
          <p:cNvSpPr>
            <a:spLocks noGrp="1"/>
          </p:cNvSpPr>
          <p:nvPr>
            <p:ph type="title"/>
          </p:nvPr>
        </p:nvSpPr>
        <p:spPr>
          <a:xfrm>
            <a:off x="76200" y="39688"/>
            <a:ext cx="9067800" cy="682625"/>
          </a:xfrm>
        </p:spPr>
        <p:txBody>
          <a:bodyPr/>
          <a:lstStyle/>
          <a:p>
            <a:r>
              <a:rPr lang="en-US" smtClean="0"/>
              <a:t>III. QUAN ĐIỂM CHỈ ĐẠO VÀ MỤC TIÊU</a:t>
            </a:r>
          </a:p>
        </p:txBody>
      </p:sp>
      <p:sp>
        <p:nvSpPr>
          <p:cNvPr id="144386" name="Content Placeholder 2"/>
          <p:cNvSpPr>
            <a:spLocks noGrp="1"/>
          </p:cNvSpPr>
          <p:nvPr>
            <p:ph idx="1"/>
          </p:nvPr>
        </p:nvSpPr>
        <p:spPr>
          <a:xfrm>
            <a:off x="457200" y="762000"/>
            <a:ext cx="8382000" cy="5364163"/>
          </a:xfrm>
        </p:spPr>
        <p:txBody>
          <a:bodyPr/>
          <a:lstStyle/>
          <a:p>
            <a:pPr marL="0" indent="0" algn="just">
              <a:buFontTx/>
              <a:buNone/>
            </a:pPr>
            <a:r>
              <a:rPr lang="en-US" b="1" smtClean="0"/>
              <a:t>3. Mục tiêu cụ thể:</a:t>
            </a:r>
            <a:endParaRPr lang="en-US" smtClean="0"/>
          </a:p>
          <a:p>
            <a:pPr marL="0" indent="0" algn="just">
              <a:buFontTx/>
              <a:buNone/>
            </a:pPr>
            <a:r>
              <a:rPr lang="en-US" sz="2800" b="1" smtClean="0"/>
              <a:t>- Đến năm 2030</a:t>
            </a:r>
            <a:endParaRPr lang="en-US" sz="2800" smtClean="0"/>
          </a:p>
          <a:p>
            <a:pPr marL="0" indent="0" algn="just">
              <a:buFontTx/>
              <a:buNone/>
            </a:pPr>
            <a:r>
              <a:rPr lang="en-US" sz="2800" b="1" smtClean="0"/>
              <a:t>      +</a:t>
            </a:r>
            <a:r>
              <a:rPr lang="en-US" sz="2800" smtClean="0"/>
              <a:t> Xây dựng được đội ngũ cán bộ các cấp chuyên nghiệp, có chất lượng cao, có số lượng, cơ cấu hợp lý, bảo đảm sự chuyển giao thế hệ một cách vững vàng;</a:t>
            </a:r>
          </a:p>
          <a:p>
            <a:pPr marL="0" indent="0" algn="just">
              <a:buFontTx/>
              <a:buNone/>
            </a:pPr>
            <a:r>
              <a:rPr lang="en-US" sz="2800" smtClean="0"/>
              <a:t>      + Cơ bản xây dựng được đội ngũ cán bộ lãnh đạo, quản lý các cấp, nhất là cấp chiến lược ngang tầm nhiệm vụ.</a:t>
            </a:r>
          </a:p>
          <a:p>
            <a:pPr marL="0" indent="0">
              <a:buFontTx/>
              <a:buNone/>
            </a:pPr>
            <a:r>
              <a:rPr lang="en-US" sz="2800" b="1" smtClean="0"/>
              <a:t>Cụ thể là</a:t>
            </a:r>
            <a:endParaRPr lang="en-US" sz="2800" smtClean="0"/>
          </a:p>
          <a:p>
            <a:pPr marL="0" indent="0">
              <a:buFontTx/>
              <a:buNone/>
            </a:pPr>
            <a:r>
              <a:rPr lang="en-US" sz="2800" i="1" smtClean="0"/>
              <a:t>	+ Đối với cán bộ cấp chiến lược: </a:t>
            </a:r>
            <a:endParaRPr lang="en-US" sz="2800" smtClean="0"/>
          </a:p>
          <a:p>
            <a:pPr marL="0" indent="0">
              <a:buFontTx/>
              <a:buNone/>
            </a:pPr>
            <a:r>
              <a:rPr lang="en-US" sz="2800" smtClean="0"/>
              <a:t>	* Trên 15% dưới 45 tuổi;</a:t>
            </a:r>
          </a:p>
          <a:p>
            <a:pPr marL="0" indent="0" algn="just">
              <a:buFontTx/>
              <a:buNone/>
            </a:pPr>
            <a:endParaRPr lang="en-US" sz="2800" smtClean="0"/>
          </a:p>
        </p:txBody>
      </p:sp>
      <p:sp>
        <p:nvSpPr>
          <p:cNvPr id="144387" name="Slide Number Placeholder 3"/>
          <p:cNvSpPr>
            <a:spLocks noGrp="1"/>
          </p:cNvSpPr>
          <p:nvPr>
            <p:ph type="sldNum" sz="quarter" idx="12"/>
          </p:nvPr>
        </p:nvSpPr>
        <p:spPr>
          <a:noFill/>
          <a:ln>
            <a:miter lim="800000"/>
            <a:headEnd/>
            <a:tailEnd/>
          </a:ln>
        </p:spPr>
        <p:txBody>
          <a:bodyPr/>
          <a:lstStyle/>
          <a:p>
            <a:fld id="{98FC2511-7A5E-40F7-B218-030664B27A99}" type="slidenum">
              <a:rPr lang="en-US" altLang="en-US">
                <a:latin typeface="Arial" charset="0"/>
                <a:cs typeface="Arial" charset="0"/>
              </a:rPr>
              <a:pPr/>
              <a:t>52</a:t>
            </a:fld>
            <a:endParaRPr lang="en-US" altLang="en-US">
              <a:latin typeface="Arial" charset="0"/>
              <a:cs typeface="Arial" charset="0"/>
            </a:endParaRPr>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09" name="Title 1"/>
          <p:cNvSpPr>
            <a:spLocks noGrp="1"/>
          </p:cNvSpPr>
          <p:nvPr>
            <p:ph type="title"/>
          </p:nvPr>
        </p:nvSpPr>
        <p:spPr>
          <a:xfrm>
            <a:off x="76200" y="39688"/>
            <a:ext cx="9067800" cy="682625"/>
          </a:xfrm>
        </p:spPr>
        <p:txBody>
          <a:bodyPr/>
          <a:lstStyle/>
          <a:p>
            <a:r>
              <a:rPr lang="en-US" smtClean="0"/>
              <a:t>III. QUAN ĐIỂM CHỈ ĐẠO VÀ MỤC TIÊU</a:t>
            </a:r>
          </a:p>
        </p:txBody>
      </p:sp>
      <p:sp>
        <p:nvSpPr>
          <p:cNvPr id="3" name="Content Placeholder 2"/>
          <p:cNvSpPr>
            <a:spLocks noGrp="1"/>
          </p:cNvSpPr>
          <p:nvPr>
            <p:ph idx="1"/>
          </p:nvPr>
        </p:nvSpPr>
        <p:spPr>
          <a:xfrm>
            <a:off x="457200" y="914400"/>
            <a:ext cx="8229600" cy="5211763"/>
          </a:xfrm>
        </p:spPr>
        <p:txBody>
          <a:bodyPr/>
          <a:lstStyle/>
          <a:p>
            <a:pPr marL="0" indent="0">
              <a:buFontTx/>
              <a:buNone/>
              <a:defRPr/>
            </a:pPr>
            <a:r>
              <a:rPr lang="en-US" b="1" smtClean="0"/>
              <a:t>	</a:t>
            </a:r>
            <a:r>
              <a:rPr lang="en-US" sz="2800" smtClean="0"/>
              <a:t>* </a:t>
            </a:r>
            <a:r>
              <a:rPr lang="en-US" sz="2800"/>
              <a:t>Từ 40 - 50% đủ khả năng làm việc trong môi trường quốc tế</a:t>
            </a:r>
            <a:r>
              <a:rPr lang="en-US" sz="2800" smtClean="0"/>
              <a:t>.</a:t>
            </a:r>
          </a:p>
          <a:p>
            <a:pPr marL="0" indent="0" algn="just">
              <a:buFontTx/>
              <a:buNone/>
              <a:defRPr/>
            </a:pPr>
            <a:r>
              <a:rPr lang="en-US" sz="2800" b="1"/>
              <a:t>Cụ thể là</a:t>
            </a:r>
            <a:endParaRPr lang="en-US" sz="2800"/>
          </a:p>
          <a:p>
            <a:pPr marL="0" indent="0" algn="just">
              <a:buFontTx/>
              <a:buNone/>
              <a:defRPr/>
            </a:pPr>
            <a:r>
              <a:rPr lang="en-US" sz="2800" i="1"/>
              <a:t>+ Đối với cán bộ lãnh đạo, quản lý cấp tổng cục, cục, vụ, phòng và tương đương ở Trung ương:</a:t>
            </a:r>
          </a:p>
          <a:p>
            <a:pPr marL="0" indent="0" algn="just">
              <a:buFontTx/>
              <a:buNone/>
              <a:defRPr/>
            </a:pPr>
            <a:r>
              <a:rPr lang="en-US" sz="2800"/>
              <a:t>* Từ 20 - 25% dưới 40 tuổi; </a:t>
            </a:r>
          </a:p>
          <a:p>
            <a:pPr marL="0" indent="0" algn="just">
              <a:buFontTx/>
              <a:buNone/>
              <a:defRPr/>
            </a:pPr>
            <a:r>
              <a:rPr lang="en-US" sz="2800"/>
              <a:t>* Từ 50 - 60% đủ khả năng làm việc trong môi trường quốc tế.</a:t>
            </a:r>
          </a:p>
          <a:p>
            <a:pPr marL="0" indent="0" algn="just">
              <a:buFontTx/>
              <a:buNone/>
              <a:defRPr/>
            </a:pPr>
            <a:r>
              <a:rPr lang="en-US" sz="2800" i="1"/>
              <a:t>+ Đối với cán bộ lãnh đạo, quản lý ở địa phương</a:t>
            </a:r>
            <a:r>
              <a:rPr lang="en-US" sz="2800"/>
              <a:t>: </a:t>
            </a:r>
            <a:endParaRPr lang="en-US" sz="2800" smtClean="0"/>
          </a:p>
          <a:p>
            <a:pPr marL="0" indent="0" algn="just">
              <a:buFontTx/>
              <a:buNone/>
              <a:defRPr/>
            </a:pPr>
            <a:r>
              <a:rPr lang="en-US" sz="2800"/>
              <a:t>* Từ 15 - 20% cán bộ lãnh đạo, quản lý cấp tỉnh dưới 40 tuổi; </a:t>
            </a:r>
          </a:p>
          <a:p>
            <a:pPr marL="0" indent="0" algn="just">
              <a:buFontTx/>
              <a:buNone/>
              <a:defRPr/>
            </a:pPr>
            <a:endParaRPr lang="en-US" sz="2800"/>
          </a:p>
          <a:p>
            <a:pPr marL="0" indent="0">
              <a:buFontTx/>
              <a:buNone/>
              <a:defRPr/>
            </a:pPr>
            <a:endParaRPr lang="en-US" sz="2800"/>
          </a:p>
          <a:p>
            <a:pPr>
              <a:defRPr/>
            </a:pPr>
            <a:endParaRPr lang="en-US"/>
          </a:p>
        </p:txBody>
      </p:sp>
      <p:sp>
        <p:nvSpPr>
          <p:cNvPr id="145411" name="Slide Number Placeholder 3"/>
          <p:cNvSpPr>
            <a:spLocks noGrp="1"/>
          </p:cNvSpPr>
          <p:nvPr>
            <p:ph type="sldNum" sz="quarter" idx="12"/>
          </p:nvPr>
        </p:nvSpPr>
        <p:spPr>
          <a:noFill/>
          <a:ln>
            <a:miter lim="800000"/>
            <a:headEnd/>
            <a:tailEnd/>
          </a:ln>
        </p:spPr>
        <p:txBody>
          <a:bodyPr/>
          <a:lstStyle/>
          <a:p>
            <a:fld id="{C83F09D5-1848-4937-8C65-7C5ABC1D0E25}" type="slidenum">
              <a:rPr lang="en-US" altLang="en-US">
                <a:latin typeface="Arial" charset="0"/>
                <a:cs typeface="Arial" charset="0"/>
              </a:rPr>
              <a:pPr/>
              <a:t>53</a:t>
            </a:fld>
            <a:endParaRPr lang="en-US" altLang="en-US">
              <a:latin typeface="Arial" charset="0"/>
              <a:cs typeface="Arial" charset="0"/>
            </a:endParaRPr>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655638"/>
            <a:ext cx="8305800" cy="5364162"/>
          </a:xfrm>
        </p:spPr>
        <p:txBody>
          <a:bodyPr/>
          <a:lstStyle/>
          <a:p>
            <a:pPr marL="0" indent="0" algn="just">
              <a:buFontTx/>
              <a:buNone/>
              <a:defRPr/>
            </a:pPr>
            <a:r>
              <a:rPr lang="en-US" sz="2800" smtClean="0"/>
              <a:t>	* </a:t>
            </a:r>
            <a:r>
              <a:rPr lang="en-US" sz="2800"/>
              <a:t>Từ 25 - 35% đủ khả năng làm việc trong môi trường quốc tế;</a:t>
            </a:r>
          </a:p>
          <a:p>
            <a:pPr marL="0" indent="0" algn="just">
              <a:buFontTx/>
              <a:buNone/>
              <a:defRPr/>
            </a:pPr>
            <a:r>
              <a:rPr lang="en-US" sz="2800" smtClean="0"/>
              <a:t>	* </a:t>
            </a:r>
            <a:r>
              <a:rPr lang="en-US" sz="2800"/>
              <a:t>Từ 20 - 25% cán bộ lãnh đạo chủ chốt và </a:t>
            </a:r>
            <a:r>
              <a:rPr lang="en-US" sz="2800" spc="-120"/>
              <a:t>ủy viên ban thường vụ cấp ủy cấp huyện dưới 40 tuổi</a:t>
            </a:r>
            <a:r>
              <a:rPr lang="en-US" sz="2800" spc="-120" smtClean="0"/>
              <a:t>.</a:t>
            </a:r>
          </a:p>
          <a:p>
            <a:pPr marL="0" indent="0" algn="just">
              <a:buFontTx/>
              <a:buNone/>
              <a:defRPr/>
            </a:pPr>
            <a:r>
              <a:rPr lang="en-US" sz="2800" b="1"/>
              <a:t>Cụ thể là</a:t>
            </a:r>
            <a:endParaRPr lang="en-US" sz="2800"/>
          </a:p>
          <a:p>
            <a:pPr marL="0" indent="0" algn="just">
              <a:buFontTx/>
              <a:buNone/>
              <a:defRPr/>
            </a:pPr>
            <a:r>
              <a:rPr lang="en-US" sz="2800" i="1"/>
              <a:t>	+ Đối với cán bộ chuyên trách cấp xã:</a:t>
            </a:r>
            <a:r>
              <a:rPr lang="en-US" sz="2800"/>
              <a:t> </a:t>
            </a:r>
          </a:p>
          <a:p>
            <a:pPr marL="0" indent="0" algn="just">
              <a:buFontTx/>
              <a:buNone/>
              <a:defRPr/>
            </a:pPr>
            <a:r>
              <a:rPr lang="en-US" sz="2800"/>
              <a:t>	* 100% có trình độ cao đẳng, đại học;</a:t>
            </a:r>
          </a:p>
          <a:p>
            <a:pPr marL="0" indent="0" algn="just">
              <a:buFontTx/>
              <a:buNone/>
              <a:defRPr/>
            </a:pPr>
            <a:r>
              <a:rPr lang="en-US" sz="2800"/>
              <a:t>	* Được chuẩn hóa về lý luận chính trị, chuyên môn, nghiệp vụ, kỹ năng công tác.</a:t>
            </a:r>
          </a:p>
          <a:p>
            <a:pPr marL="0" indent="0" algn="just">
              <a:buFontTx/>
              <a:buNone/>
              <a:defRPr/>
            </a:pPr>
            <a:r>
              <a:rPr lang="en-US" sz="2800" spc="-120" smtClean="0"/>
              <a:t> </a:t>
            </a:r>
            <a:endParaRPr lang="en-US" sz="2800" spc="-120"/>
          </a:p>
          <a:p>
            <a:pPr marL="0" indent="0">
              <a:buFontTx/>
              <a:buNone/>
              <a:defRPr/>
            </a:pPr>
            <a:endParaRPr lang="en-US"/>
          </a:p>
        </p:txBody>
      </p:sp>
      <p:sp>
        <p:nvSpPr>
          <p:cNvPr id="146434" name="Slide Number Placeholder 3"/>
          <p:cNvSpPr>
            <a:spLocks noGrp="1"/>
          </p:cNvSpPr>
          <p:nvPr>
            <p:ph type="sldNum" sz="quarter" idx="12"/>
          </p:nvPr>
        </p:nvSpPr>
        <p:spPr>
          <a:noFill/>
          <a:ln>
            <a:miter lim="800000"/>
            <a:headEnd/>
            <a:tailEnd/>
          </a:ln>
        </p:spPr>
        <p:txBody>
          <a:bodyPr/>
          <a:lstStyle/>
          <a:p>
            <a:fld id="{548771CA-FFA5-4C0A-8BDB-8BC47D4DE2D5}" type="slidenum">
              <a:rPr lang="en-US" altLang="en-US">
                <a:latin typeface="Arial" charset="0"/>
                <a:cs typeface="Arial" charset="0"/>
              </a:rPr>
              <a:pPr/>
              <a:t>54</a:t>
            </a:fld>
            <a:endParaRPr lang="en-US" altLang="en-US">
              <a:latin typeface="Arial" charset="0"/>
              <a:cs typeface="Arial" charset="0"/>
            </a:endParaRPr>
          </a:p>
        </p:txBody>
      </p:sp>
      <p:sp>
        <p:nvSpPr>
          <p:cNvPr id="146435" name="Title 1"/>
          <p:cNvSpPr>
            <a:spLocks noGrp="1"/>
          </p:cNvSpPr>
          <p:nvPr>
            <p:ph type="title"/>
          </p:nvPr>
        </p:nvSpPr>
        <p:spPr>
          <a:xfrm>
            <a:off x="228600" y="14288"/>
            <a:ext cx="8686800" cy="681037"/>
          </a:xfrm>
        </p:spPr>
        <p:txBody>
          <a:bodyPr/>
          <a:lstStyle/>
          <a:p>
            <a:r>
              <a:rPr lang="en-US" smtClean="0"/>
              <a:t>III- QUAN ĐIỂM CHỈ ĐẠO VÀ MỤC TIÊU</a:t>
            </a:r>
          </a:p>
        </p:txBody>
      </p:sp>
      <p:pic>
        <p:nvPicPr>
          <p:cNvPr id="6" name="Picture 3" descr="Hình ảnh có liên quan"/>
          <p:cNvPicPr>
            <a:picLocks noChangeAspect="1" noChangeArrowheads="1"/>
          </p:cNvPicPr>
          <p:nvPr/>
        </p:nvPicPr>
        <p:blipFill>
          <a:blip r:embed="rId2">
            <a:extLst>
              <a:ext uri="{28A0092B-C50C-407E-A947-70E740481C1C}"/>
            </a:extLst>
          </a:blip>
          <a:srcRect/>
          <a:stretch>
            <a:fillRect/>
          </a:stretch>
        </p:blipFill>
        <p:spPr bwMode="auto">
          <a:xfrm>
            <a:off x="2590800" y="5029200"/>
            <a:ext cx="5029200" cy="1295370"/>
          </a:xfrm>
          <a:prstGeom prst="rect">
            <a:avLst/>
          </a:prstGeom>
          <a:noFill/>
          <a:ln>
            <a:noFill/>
          </a:ln>
          <a:effectLst>
            <a:glow rad="101600">
              <a:schemeClr val="accent1">
                <a:satMod val="175000"/>
                <a:alpha val="40000"/>
              </a:schemeClr>
            </a:glow>
          </a:effectLst>
          <a:scene3d>
            <a:camera prst="orthographicFront"/>
            <a:lightRig rig="threePt" dir="t"/>
          </a:scene3d>
          <a:sp3d>
            <a:bevelT w="165100" prst="coolSlant"/>
          </a:sp3d>
          <a:extLst>
            <a:ext uri="{909E8E84-426E-40DD-AFC4-6F175D3DCCD1}"/>
            <a:ext uri="{91240B29-F687-4F45-9708-019B960494DF}"/>
          </a:extLst>
        </p:spPr>
      </p:pic>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876300"/>
            <a:ext cx="8229600" cy="5973763"/>
          </a:xfrm>
        </p:spPr>
        <p:txBody>
          <a:bodyPr/>
          <a:lstStyle/>
          <a:p>
            <a:pPr marL="0" indent="0" algn="just">
              <a:buFontTx/>
              <a:buNone/>
              <a:defRPr/>
            </a:pPr>
            <a:r>
              <a:rPr lang="en-US" sz="2800" b="1" smtClean="0"/>
              <a:t>Cụ </a:t>
            </a:r>
            <a:r>
              <a:rPr lang="en-US" sz="2800" b="1"/>
              <a:t>thể là</a:t>
            </a:r>
            <a:endParaRPr lang="en-US" sz="2800"/>
          </a:p>
          <a:p>
            <a:pPr marL="0" indent="0" algn="just">
              <a:buFontTx/>
              <a:buNone/>
              <a:defRPr/>
            </a:pPr>
            <a:r>
              <a:rPr lang="en-US" sz="2800" i="1" smtClean="0"/>
              <a:t>	+ </a:t>
            </a:r>
            <a:r>
              <a:rPr lang="en-US" sz="2800" i="1"/>
              <a:t>Đối với cán bộ lãnh đạo, chỉ huy quân đội, công an</a:t>
            </a:r>
            <a:r>
              <a:rPr lang="en-US" sz="2800"/>
              <a:t>:</a:t>
            </a:r>
          </a:p>
          <a:p>
            <a:pPr marL="0" indent="0" algn="just">
              <a:buFontTx/>
              <a:buNone/>
              <a:defRPr/>
            </a:pPr>
            <a:r>
              <a:rPr lang="en-US" sz="2800" smtClean="0"/>
              <a:t>	*  </a:t>
            </a:r>
            <a:r>
              <a:rPr lang="en-US" sz="2800"/>
              <a:t>Tuyệt đối trung thành với Đảng, Tổ quốc và nhân dân;</a:t>
            </a:r>
          </a:p>
          <a:p>
            <a:pPr marL="0" indent="0" algn="just">
              <a:buFontTx/>
              <a:buNone/>
              <a:defRPr/>
            </a:pPr>
            <a:r>
              <a:rPr lang="en-US" sz="2800" smtClean="0"/>
              <a:t>	* </a:t>
            </a:r>
            <a:r>
              <a:rPr lang="en-US" sz="2800"/>
              <a:t>Sẵn sàng chiến đấu, hy sinh vì độc lập, tự do của Tổ quốc, vì hạnh phúc của nhân dân; </a:t>
            </a:r>
            <a:endParaRPr lang="en-US" sz="2800" smtClean="0"/>
          </a:p>
          <a:p>
            <a:pPr marL="0" indent="0">
              <a:buFontTx/>
              <a:buNone/>
              <a:defRPr/>
            </a:pPr>
            <a:r>
              <a:rPr lang="en-US" sz="2800" smtClean="0"/>
              <a:t>	* </a:t>
            </a:r>
            <a:r>
              <a:rPr lang="en-US" sz="2800"/>
              <a:t>Có ý thức tổ chức kỷ luật nghiêm, sức chiến đấu cao;</a:t>
            </a:r>
          </a:p>
          <a:p>
            <a:pPr marL="0" indent="0">
              <a:buFontTx/>
              <a:buNone/>
              <a:defRPr/>
            </a:pPr>
            <a:r>
              <a:rPr lang="en-US" sz="2800"/>
              <a:t>	* Có số lượng và cơ cấu hợp lý;</a:t>
            </a:r>
          </a:p>
          <a:p>
            <a:pPr marL="0" indent="0" algn="just">
              <a:buFontTx/>
              <a:buNone/>
              <a:defRPr/>
            </a:pPr>
            <a:endParaRPr lang="en-US" sz="2800" smtClean="0"/>
          </a:p>
          <a:p>
            <a:pPr>
              <a:defRPr/>
            </a:pPr>
            <a:endParaRPr lang="en-US"/>
          </a:p>
        </p:txBody>
      </p:sp>
      <p:sp>
        <p:nvSpPr>
          <p:cNvPr id="147458" name="Slide Number Placeholder 3"/>
          <p:cNvSpPr>
            <a:spLocks noGrp="1"/>
          </p:cNvSpPr>
          <p:nvPr>
            <p:ph type="sldNum" sz="quarter" idx="12"/>
          </p:nvPr>
        </p:nvSpPr>
        <p:spPr>
          <a:noFill/>
          <a:ln>
            <a:miter lim="800000"/>
            <a:headEnd/>
            <a:tailEnd/>
          </a:ln>
        </p:spPr>
        <p:txBody>
          <a:bodyPr/>
          <a:lstStyle/>
          <a:p>
            <a:fld id="{1AC716C3-03C6-46C0-A858-FA05A92A98CF}" type="slidenum">
              <a:rPr lang="en-US" altLang="en-US">
                <a:latin typeface="Arial" charset="0"/>
                <a:cs typeface="Arial" charset="0"/>
              </a:rPr>
              <a:pPr/>
              <a:t>55</a:t>
            </a:fld>
            <a:endParaRPr lang="en-US" altLang="en-US">
              <a:latin typeface="Arial" charset="0"/>
              <a:cs typeface="Arial" charset="0"/>
            </a:endParaRPr>
          </a:p>
        </p:txBody>
      </p:sp>
      <p:sp>
        <p:nvSpPr>
          <p:cNvPr id="147459" name="Title 1"/>
          <p:cNvSpPr>
            <a:spLocks noGrp="1"/>
          </p:cNvSpPr>
          <p:nvPr>
            <p:ph type="title"/>
          </p:nvPr>
        </p:nvSpPr>
        <p:spPr>
          <a:xfrm>
            <a:off x="228600" y="14288"/>
            <a:ext cx="8686800" cy="681037"/>
          </a:xfrm>
        </p:spPr>
        <p:txBody>
          <a:bodyPr/>
          <a:lstStyle/>
          <a:p>
            <a:r>
              <a:rPr lang="en-US" smtClean="0"/>
              <a:t>III- QUAN ĐIỂM CHỈ ĐẠO VÀ MỤC TIÊU</a:t>
            </a:r>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09600" y="685800"/>
            <a:ext cx="8077200" cy="5440363"/>
          </a:xfrm>
        </p:spPr>
        <p:txBody>
          <a:bodyPr/>
          <a:lstStyle/>
          <a:p>
            <a:pPr marL="0" indent="0">
              <a:buFontTx/>
              <a:buNone/>
              <a:defRPr/>
            </a:pPr>
            <a:r>
              <a:rPr lang="en-US" smtClean="0"/>
              <a:t>	</a:t>
            </a:r>
            <a:r>
              <a:rPr lang="en-US" sz="2800" smtClean="0"/>
              <a:t>* Đáp ứng yêu cầu xây dựng lực lượng vũ trang cách mạng, chính quy, tinh nhuệ, từng bước hiện đại;</a:t>
            </a:r>
          </a:p>
          <a:p>
            <a:pPr marL="0" indent="0">
              <a:buFontTx/>
              <a:buNone/>
              <a:defRPr/>
            </a:pPr>
            <a:r>
              <a:rPr lang="en-US" sz="2800" smtClean="0"/>
              <a:t>	* Từ 20 - 30% đủ khả năng làm việc trong môi trường quốc tế.</a:t>
            </a:r>
          </a:p>
          <a:p>
            <a:pPr marL="0" indent="0" algn="just">
              <a:buFontTx/>
              <a:buNone/>
              <a:defRPr/>
            </a:pPr>
            <a:r>
              <a:rPr lang="en-US" sz="2800" b="1"/>
              <a:t>Cụ thể là</a:t>
            </a:r>
            <a:endParaRPr lang="en-US" sz="2800"/>
          </a:p>
          <a:p>
            <a:pPr marL="0" indent="0" algn="just">
              <a:buFontTx/>
              <a:buNone/>
              <a:defRPr/>
            </a:pPr>
            <a:r>
              <a:rPr lang="en-US" sz="2800" i="1"/>
              <a:t>	</a:t>
            </a:r>
            <a:r>
              <a:rPr lang="en-US" sz="2800" i="1" spc="-120"/>
              <a:t>+ Đối với đội ngũ cán bộ khoa học, chuyên gia</a:t>
            </a:r>
            <a:r>
              <a:rPr lang="en-US" sz="2800" spc="-120"/>
              <a:t>:</a:t>
            </a:r>
          </a:p>
          <a:p>
            <a:pPr marL="0" indent="0" algn="just">
              <a:buFontTx/>
              <a:buNone/>
              <a:defRPr/>
            </a:pPr>
            <a:r>
              <a:rPr lang="en-US" sz="2800"/>
              <a:t>	* Đáp ứng yêu cầu phát triển của đất nước;</a:t>
            </a:r>
          </a:p>
          <a:p>
            <a:pPr marL="0" indent="0" algn="just">
              <a:buFontTx/>
              <a:buNone/>
              <a:defRPr/>
            </a:pPr>
            <a:r>
              <a:rPr lang="en-US" sz="2800"/>
              <a:t>	* Hình thành đội ngũ chuyên gia đầu ngành, các nhà khoa học;</a:t>
            </a:r>
          </a:p>
          <a:p>
            <a:pPr marL="400050" lvl="1" indent="0" algn="just">
              <a:buFontTx/>
              <a:buNone/>
              <a:defRPr/>
            </a:pPr>
            <a:r>
              <a:rPr lang="en-US"/>
              <a:t>	* Số cán bộ khoa học đạt ít nhất 11 người trên 1 vạn dân.</a:t>
            </a:r>
          </a:p>
          <a:p>
            <a:pPr marL="0" indent="0">
              <a:buFontTx/>
              <a:buNone/>
              <a:defRPr/>
            </a:pPr>
            <a:endParaRPr lang="en-US" sz="2800" smtClean="0"/>
          </a:p>
          <a:p>
            <a:pPr>
              <a:defRPr/>
            </a:pPr>
            <a:endParaRPr lang="en-US"/>
          </a:p>
        </p:txBody>
      </p:sp>
      <p:sp>
        <p:nvSpPr>
          <p:cNvPr id="148482" name="Slide Number Placeholder 3"/>
          <p:cNvSpPr>
            <a:spLocks noGrp="1"/>
          </p:cNvSpPr>
          <p:nvPr>
            <p:ph type="sldNum" sz="quarter" idx="12"/>
          </p:nvPr>
        </p:nvSpPr>
        <p:spPr>
          <a:noFill/>
          <a:ln>
            <a:miter lim="800000"/>
            <a:headEnd/>
            <a:tailEnd/>
          </a:ln>
        </p:spPr>
        <p:txBody>
          <a:bodyPr/>
          <a:lstStyle/>
          <a:p>
            <a:fld id="{E05AEC9D-71BC-419A-ADB5-276612C92AF5}" type="slidenum">
              <a:rPr lang="en-US" altLang="en-US">
                <a:latin typeface="Arial" charset="0"/>
                <a:cs typeface="Arial" charset="0"/>
              </a:rPr>
              <a:pPr/>
              <a:t>56</a:t>
            </a:fld>
            <a:endParaRPr lang="en-US" altLang="en-US">
              <a:latin typeface="Arial" charset="0"/>
              <a:cs typeface="Arial" charset="0"/>
            </a:endParaRPr>
          </a:p>
        </p:txBody>
      </p:sp>
      <p:sp>
        <p:nvSpPr>
          <p:cNvPr id="148483" name="Title 1"/>
          <p:cNvSpPr>
            <a:spLocks noGrp="1"/>
          </p:cNvSpPr>
          <p:nvPr>
            <p:ph type="title"/>
          </p:nvPr>
        </p:nvSpPr>
        <p:spPr>
          <a:xfrm>
            <a:off x="228600" y="14288"/>
            <a:ext cx="8686800" cy="681037"/>
          </a:xfrm>
        </p:spPr>
        <p:txBody>
          <a:bodyPr/>
          <a:lstStyle/>
          <a:p>
            <a:r>
              <a:rPr lang="en-US" smtClean="0"/>
              <a:t>III- QUAN ĐIỂM CHỈ ĐẠO VÀ MỤC TIÊU</a:t>
            </a:r>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914400"/>
            <a:ext cx="8305800" cy="5867400"/>
          </a:xfrm>
        </p:spPr>
        <p:txBody>
          <a:bodyPr/>
          <a:lstStyle/>
          <a:p>
            <a:pPr marL="0" indent="0" algn="just">
              <a:buFontTx/>
              <a:buNone/>
              <a:defRPr/>
            </a:pPr>
            <a:r>
              <a:rPr lang="en-US" sz="2800" b="1" smtClean="0"/>
              <a:t>Cụ </a:t>
            </a:r>
            <a:r>
              <a:rPr lang="en-US" sz="2800" b="1"/>
              <a:t>thể là</a:t>
            </a:r>
            <a:endParaRPr lang="en-US" sz="2800"/>
          </a:p>
          <a:p>
            <a:pPr marL="0" indent="0" algn="just">
              <a:buFontTx/>
              <a:buNone/>
              <a:defRPr/>
            </a:pPr>
            <a:r>
              <a:rPr lang="en-US" sz="2800" i="1" smtClean="0"/>
              <a:t>	</a:t>
            </a:r>
            <a:r>
              <a:rPr lang="en-US" sz="2800" i="1" spc="-130" smtClean="0"/>
              <a:t>+ </a:t>
            </a:r>
            <a:r>
              <a:rPr lang="en-US" sz="2800" i="1" spc="-130"/>
              <a:t>Đối với cán bộ quản lý doanh nghiệp nhà nước</a:t>
            </a:r>
            <a:r>
              <a:rPr lang="en-US" sz="2800" spc="-130"/>
              <a:t>:</a:t>
            </a:r>
          </a:p>
          <a:p>
            <a:pPr marL="0" indent="0" algn="just">
              <a:buFontTx/>
              <a:buNone/>
              <a:defRPr/>
            </a:pPr>
            <a:r>
              <a:rPr lang="en-US" sz="2800" smtClean="0"/>
              <a:t>	* </a:t>
            </a:r>
            <a:r>
              <a:rPr lang="en-US" sz="2800"/>
              <a:t>Nâng cao tính Đảng và ý thức tuân thủ pháp luật;</a:t>
            </a:r>
          </a:p>
          <a:p>
            <a:pPr marL="0" indent="0" algn="just">
              <a:buFontTx/>
              <a:buNone/>
              <a:defRPr/>
            </a:pPr>
            <a:r>
              <a:rPr lang="en-US" sz="2800" smtClean="0"/>
              <a:t>	* </a:t>
            </a:r>
            <a:r>
              <a:rPr lang="en-US" sz="2800"/>
              <a:t>Sản xuất kinh doanh hiệu quả; </a:t>
            </a:r>
          </a:p>
          <a:p>
            <a:pPr marL="0" indent="0" algn="just">
              <a:buFontTx/>
              <a:buNone/>
              <a:defRPr/>
            </a:pPr>
            <a:r>
              <a:rPr lang="en-US" sz="2800" smtClean="0"/>
              <a:t>	* </a:t>
            </a:r>
            <a:r>
              <a:rPr lang="en-US" sz="2800"/>
              <a:t>từ 70 - 80% có khả năng làm việc trong môi trường quốc tế.</a:t>
            </a:r>
          </a:p>
        </p:txBody>
      </p:sp>
      <p:sp>
        <p:nvSpPr>
          <p:cNvPr id="149506" name="Slide Number Placeholder 3"/>
          <p:cNvSpPr>
            <a:spLocks noGrp="1"/>
          </p:cNvSpPr>
          <p:nvPr>
            <p:ph type="sldNum" sz="quarter" idx="12"/>
          </p:nvPr>
        </p:nvSpPr>
        <p:spPr>
          <a:noFill/>
          <a:ln>
            <a:miter lim="800000"/>
            <a:headEnd/>
            <a:tailEnd/>
          </a:ln>
        </p:spPr>
        <p:txBody>
          <a:bodyPr/>
          <a:lstStyle/>
          <a:p>
            <a:fld id="{E2E90C57-FA6B-41A8-A262-A7B2005199E9}" type="slidenum">
              <a:rPr lang="en-US" altLang="en-US">
                <a:latin typeface="Arial" charset="0"/>
                <a:cs typeface="Arial" charset="0"/>
              </a:rPr>
              <a:pPr/>
              <a:t>57</a:t>
            </a:fld>
            <a:endParaRPr lang="en-US" altLang="en-US">
              <a:latin typeface="Arial" charset="0"/>
              <a:cs typeface="Arial" charset="0"/>
            </a:endParaRPr>
          </a:p>
        </p:txBody>
      </p:sp>
      <p:sp>
        <p:nvSpPr>
          <p:cNvPr id="149507" name="Title 1"/>
          <p:cNvSpPr>
            <a:spLocks noGrp="1"/>
          </p:cNvSpPr>
          <p:nvPr>
            <p:ph type="title"/>
          </p:nvPr>
        </p:nvSpPr>
        <p:spPr>
          <a:xfrm>
            <a:off x="228600" y="14288"/>
            <a:ext cx="8686800" cy="681037"/>
          </a:xfrm>
        </p:spPr>
        <p:txBody>
          <a:bodyPr/>
          <a:lstStyle/>
          <a:p>
            <a:r>
              <a:rPr lang="en-US" smtClean="0"/>
              <a:t>III- QUAN ĐIỂM CHỈ ĐẠO VÀ MỤC TIÊU</a:t>
            </a:r>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29" name="Content Placeholder 2"/>
          <p:cNvSpPr>
            <a:spLocks noGrp="1"/>
          </p:cNvSpPr>
          <p:nvPr>
            <p:ph idx="1"/>
          </p:nvPr>
        </p:nvSpPr>
        <p:spPr>
          <a:xfrm>
            <a:off x="228600" y="758825"/>
            <a:ext cx="8610600" cy="6096000"/>
          </a:xfrm>
        </p:spPr>
        <p:txBody>
          <a:bodyPr/>
          <a:lstStyle/>
          <a:p>
            <a:pPr marL="0" indent="0">
              <a:buFontTx/>
              <a:buNone/>
            </a:pPr>
            <a:r>
              <a:rPr lang="en-US" sz="2800" b="1" smtClean="0"/>
              <a:t>Cụ thể là</a:t>
            </a:r>
            <a:endParaRPr lang="en-US" sz="2800" smtClean="0"/>
          </a:p>
          <a:p>
            <a:pPr marL="0" indent="0" algn="just">
              <a:buFontTx/>
              <a:buNone/>
            </a:pPr>
            <a:r>
              <a:rPr lang="en-US" sz="2800" i="1" smtClean="0"/>
              <a:t>	+ Có cán bộ nữ trong ban thường vụ cấp ủy và tổ chức đảng các cấp</a:t>
            </a:r>
            <a:r>
              <a:rPr lang="en-US" sz="2800" smtClean="0"/>
              <a:t>. </a:t>
            </a:r>
          </a:p>
          <a:p>
            <a:pPr marL="0" indent="0" algn="just">
              <a:buFontTx/>
              <a:buNone/>
            </a:pPr>
            <a:r>
              <a:rPr lang="en-US" sz="2800" smtClean="0"/>
              <a:t>	* Tỉ lệ nữ cấp ủy viên các cấp đạt từ 20 - 25%; </a:t>
            </a:r>
          </a:p>
          <a:p>
            <a:pPr marL="0" indent="0" algn="just">
              <a:buFontTx/>
              <a:buNone/>
            </a:pPr>
            <a:r>
              <a:rPr lang="en-US" sz="2800" smtClean="0"/>
              <a:t>	* Tỉ lệ nữ đại biểu Quốc hội, Hội đồng nhân dân các cấp đạt trên 35%.</a:t>
            </a:r>
          </a:p>
          <a:p>
            <a:pPr marL="0" indent="0" algn="just">
              <a:buFontTx/>
              <a:buNone/>
            </a:pPr>
            <a:r>
              <a:rPr lang="en-US" sz="2800" smtClean="0"/>
              <a:t>	* Ở những địa bàn có đồng bào dân tộc thiểu số, phải có cán bộ lãnh đạo là người dân tộc thiểu số phù hợp với cơ cấu dân cư.</a:t>
            </a:r>
          </a:p>
        </p:txBody>
      </p:sp>
      <p:sp>
        <p:nvSpPr>
          <p:cNvPr id="150530" name="Slide Number Placeholder 3"/>
          <p:cNvSpPr>
            <a:spLocks noGrp="1"/>
          </p:cNvSpPr>
          <p:nvPr>
            <p:ph type="sldNum" sz="quarter" idx="12"/>
          </p:nvPr>
        </p:nvSpPr>
        <p:spPr>
          <a:noFill/>
          <a:ln>
            <a:miter lim="800000"/>
            <a:headEnd/>
            <a:tailEnd/>
          </a:ln>
        </p:spPr>
        <p:txBody>
          <a:bodyPr/>
          <a:lstStyle/>
          <a:p>
            <a:fld id="{4343F2A9-E49B-4500-A7BB-888618B9C8AD}" type="slidenum">
              <a:rPr lang="en-US" altLang="en-US">
                <a:latin typeface="Arial" charset="0"/>
                <a:cs typeface="Arial" charset="0"/>
              </a:rPr>
              <a:pPr/>
              <a:t>58</a:t>
            </a:fld>
            <a:endParaRPr lang="en-US" altLang="en-US">
              <a:latin typeface="Arial" charset="0"/>
              <a:cs typeface="Arial" charset="0"/>
            </a:endParaRPr>
          </a:p>
        </p:txBody>
      </p:sp>
      <p:sp>
        <p:nvSpPr>
          <p:cNvPr id="150531" name="Title 1"/>
          <p:cNvSpPr>
            <a:spLocks noGrp="1"/>
          </p:cNvSpPr>
          <p:nvPr>
            <p:ph type="title"/>
          </p:nvPr>
        </p:nvSpPr>
        <p:spPr>
          <a:xfrm>
            <a:off x="228600" y="14288"/>
            <a:ext cx="8686800" cy="681037"/>
          </a:xfrm>
        </p:spPr>
        <p:txBody>
          <a:bodyPr/>
          <a:lstStyle/>
          <a:p>
            <a:r>
              <a:rPr lang="en-US" smtClean="0"/>
              <a:t>III- QUAN ĐIỂM CHỈ ĐẠO VÀ MỤC TIÊU</a:t>
            </a:r>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39688"/>
            <a:ext cx="7848600" cy="682625"/>
          </a:xfrm>
        </p:spPr>
        <p:style>
          <a:lnRef idx="3">
            <a:schemeClr val="lt1"/>
          </a:lnRef>
          <a:fillRef idx="1">
            <a:schemeClr val="accent2"/>
          </a:fillRef>
          <a:effectRef idx="1">
            <a:schemeClr val="accent2"/>
          </a:effectRef>
          <a:fontRef idx="minor">
            <a:schemeClr val="lt1"/>
          </a:fontRef>
        </p:style>
        <p:txBody>
          <a:bodyPr/>
          <a:lstStyle/>
          <a:p>
            <a:pPr>
              <a:defRPr/>
            </a:pPr>
            <a:r>
              <a:rPr lang="en-US"/>
              <a:t>IV. NHIỆM VỤ, GIẢI PHÁP CHỦ </a:t>
            </a:r>
            <a:r>
              <a:rPr lang="en-US" smtClean="0"/>
              <a:t>YẾU</a:t>
            </a:r>
            <a:endParaRPr lang="en-US"/>
          </a:p>
        </p:txBody>
      </p:sp>
      <p:sp>
        <p:nvSpPr>
          <p:cNvPr id="3" name="Content Placeholder 2"/>
          <p:cNvSpPr>
            <a:spLocks noGrp="1"/>
          </p:cNvSpPr>
          <p:nvPr>
            <p:ph idx="1"/>
          </p:nvPr>
        </p:nvSpPr>
        <p:spPr>
          <a:xfrm>
            <a:off x="457200" y="838200"/>
            <a:ext cx="8229600" cy="5287963"/>
          </a:xfrm>
        </p:spPr>
        <p:txBody>
          <a:bodyPr/>
          <a:lstStyle/>
          <a:p>
            <a:pPr marL="0" indent="0" algn="just">
              <a:buFontTx/>
              <a:buNone/>
              <a:defRPr/>
            </a:pPr>
            <a:r>
              <a:rPr lang="en-US" sz="2800" b="1">
                <a:solidFill>
                  <a:srgbClr val="0000FF"/>
                </a:solidFill>
              </a:rPr>
              <a:t>1. Nâng cao nhận thức, tăng cường giáo dục chính trị, tư tưởng, đạo đức, lối sống cho cán bộ, đảng viên;</a:t>
            </a:r>
          </a:p>
          <a:p>
            <a:pPr marL="0" indent="0" algn="just">
              <a:buFontTx/>
              <a:buNone/>
              <a:defRPr/>
            </a:pPr>
            <a:r>
              <a:rPr lang="en-US" sz="2800" b="1">
                <a:solidFill>
                  <a:srgbClr val="0000FF"/>
                </a:solidFill>
              </a:rPr>
              <a:t>2. Tiếp tục đổi mới, nâng cao chất lượng, hiệu quả công tác cán bộ;</a:t>
            </a:r>
          </a:p>
          <a:p>
            <a:pPr marL="0" indent="0" algn="just">
              <a:buFontTx/>
              <a:buNone/>
              <a:defRPr/>
            </a:pPr>
            <a:r>
              <a:rPr lang="en-US" sz="2800" b="1">
                <a:solidFill>
                  <a:srgbClr val="0000FF"/>
                </a:solidFill>
              </a:rPr>
              <a:t>3. Xây dựng đội ngũ cán bộ các cấp có phẩm chất, năng lực, uy tín, đáp ứng yêu cầu trong thời kỳ mới;</a:t>
            </a:r>
          </a:p>
          <a:p>
            <a:pPr marL="0" indent="0" algn="just">
              <a:buFontTx/>
              <a:buNone/>
              <a:defRPr/>
            </a:pPr>
            <a:r>
              <a:rPr lang="en-US" sz="2800" b="1">
                <a:solidFill>
                  <a:srgbClr val="0000FF"/>
                </a:solidFill>
              </a:rPr>
              <a:t>4. Xây dựng đội ngũ cán bộ cấp chiến lược ngang tầm nhiệm vụ</a:t>
            </a:r>
          </a:p>
          <a:p>
            <a:pPr>
              <a:defRPr/>
            </a:pPr>
            <a:endParaRPr lang="en-US"/>
          </a:p>
        </p:txBody>
      </p:sp>
      <p:sp>
        <p:nvSpPr>
          <p:cNvPr id="151555" name="Slide Number Placeholder 3"/>
          <p:cNvSpPr>
            <a:spLocks noGrp="1"/>
          </p:cNvSpPr>
          <p:nvPr>
            <p:ph type="sldNum" sz="quarter" idx="12"/>
          </p:nvPr>
        </p:nvSpPr>
        <p:spPr>
          <a:noFill/>
          <a:ln>
            <a:miter lim="800000"/>
            <a:headEnd/>
            <a:tailEnd/>
          </a:ln>
        </p:spPr>
        <p:txBody>
          <a:bodyPr/>
          <a:lstStyle/>
          <a:p>
            <a:fld id="{E9F87CB5-A25B-4312-8BC7-6BAB074F0506}" type="slidenum">
              <a:rPr lang="en-US" altLang="en-US">
                <a:latin typeface="Arial" charset="0"/>
                <a:cs typeface="Arial" charset="0"/>
              </a:rPr>
              <a:pPr/>
              <a:t>59</a:t>
            </a:fld>
            <a:endParaRPr lang="en-US" altLang="en-US">
              <a:latin typeface="Arial" charset="0"/>
              <a:cs typeface="Arial" charset="0"/>
            </a:endParaRPr>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39688"/>
            <a:ext cx="9067800" cy="682625"/>
          </a:xfrm>
        </p:spPr>
        <p:style>
          <a:lnRef idx="3">
            <a:schemeClr val="lt1"/>
          </a:lnRef>
          <a:fillRef idx="1">
            <a:schemeClr val="accent2"/>
          </a:fillRef>
          <a:effectRef idx="1">
            <a:schemeClr val="accent2"/>
          </a:effectRef>
          <a:fontRef idx="minor">
            <a:schemeClr val="lt1"/>
          </a:fontRef>
        </p:style>
        <p:txBody>
          <a:bodyPr/>
          <a:lstStyle/>
          <a:p>
            <a:pPr>
              <a:defRPr/>
            </a:pPr>
            <a:r>
              <a:rPr lang="en-US"/>
              <a:t>IV. NHIỆM VỤ, GIẢI PHÁP CHỦ YẾU</a:t>
            </a:r>
          </a:p>
        </p:txBody>
      </p:sp>
      <p:sp>
        <p:nvSpPr>
          <p:cNvPr id="3" name="Content Placeholder 2"/>
          <p:cNvSpPr>
            <a:spLocks noGrp="1"/>
          </p:cNvSpPr>
          <p:nvPr>
            <p:ph idx="1"/>
          </p:nvPr>
        </p:nvSpPr>
        <p:spPr>
          <a:xfrm>
            <a:off x="381000" y="762000"/>
            <a:ext cx="8305800" cy="5364163"/>
          </a:xfrm>
        </p:spPr>
        <p:txBody>
          <a:bodyPr/>
          <a:lstStyle/>
          <a:p>
            <a:pPr marL="0" indent="0" algn="just">
              <a:buFontTx/>
              <a:buNone/>
              <a:defRPr/>
            </a:pPr>
            <a:r>
              <a:rPr lang="en-US" sz="2800" b="1">
                <a:solidFill>
                  <a:srgbClr val="0000FF"/>
                </a:solidFill>
              </a:rPr>
              <a:t>5. Kiểm soát chặt chẽ quyền lực trong công tác cán bộ; chống chạy chức, chạy quyền;</a:t>
            </a:r>
          </a:p>
          <a:p>
            <a:pPr marL="0" indent="0" algn="just">
              <a:buFontTx/>
              <a:buNone/>
              <a:defRPr/>
            </a:pPr>
            <a:r>
              <a:rPr lang="en-US" sz="2800" b="1">
                <a:solidFill>
                  <a:srgbClr val="0000FF"/>
                </a:solidFill>
              </a:rPr>
              <a:t>6. Phát huy vai trò của nhân dân tham gia xây dựng đội ngũ cán bộ;</a:t>
            </a:r>
          </a:p>
          <a:p>
            <a:pPr marL="0" indent="0" algn="just">
              <a:buFontTx/>
              <a:buNone/>
              <a:defRPr/>
            </a:pPr>
            <a:r>
              <a:rPr lang="en-US" sz="2800" b="1">
                <a:solidFill>
                  <a:srgbClr val="0000FF"/>
                </a:solidFill>
              </a:rPr>
              <a:t>7. Nâng cao chất lượng công tác tham mưu, coi trọng tổng kết thực tiễn, nghiên cứu lý luận về công tác tổ chức, cán bộ;</a:t>
            </a:r>
          </a:p>
          <a:p>
            <a:pPr marL="0" indent="0" algn="just">
              <a:buFontTx/>
              <a:buNone/>
              <a:defRPr/>
            </a:pPr>
            <a:r>
              <a:rPr lang="en-US" sz="2800" b="1">
                <a:solidFill>
                  <a:srgbClr val="0000FF"/>
                </a:solidFill>
              </a:rPr>
              <a:t>8. Một số nội dung cơ bản về công tác nhân sự đại hội đảng bộ các cấp và Đại hội Đảng toàn quốc.</a:t>
            </a:r>
          </a:p>
          <a:p>
            <a:pPr>
              <a:defRPr/>
            </a:pPr>
            <a:endParaRPr lang="en-US"/>
          </a:p>
        </p:txBody>
      </p:sp>
      <p:sp>
        <p:nvSpPr>
          <p:cNvPr id="152579" name="Slide Number Placeholder 3"/>
          <p:cNvSpPr>
            <a:spLocks noGrp="1"/>
          </p:cNvSpPr>
          <p:nvPr>
            <p:ph type="sldNum" sz="quarter" idx="12"/>
          </p:nvPr>
        </p:nvSpPr>
        <p:spPr>
          <a:noFill/>
          <a:ln>
            <a:miter lim="800000"/>
            <a:headEnd/>
            <a:tailEnd/>
          </a:ln>
        </p:spPr>
        <p:txBody>
          <a:bodyPr/>
          <a:lstStyle/>
          <a:p>
            <a:fld id="{C1AEA914-D50C-4FE4-8788-94F7571DA186}" type="slidenum">
              <a:rPr lang="en-US" altLang="en-US">
                <a:latin typeface="Arial" charset="0"/>
                <a:cs typeface="Arial" charset="0"/>
              </a:rPr>
              <a:pPr/>
              <a:t>60</a:t>
            </a:fld>
            <a:endParaRPr lang="en-US" altLang="en-US">
              <a:latin typeface="Arial" charset="0"/>
              <a:cs typeface="Arial" charset="0"/>
            </a:endParaRPr>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39688"/>
            <a:ext cx="9067800" cy="682625"/>
          </a:xfrm>
        </p:spPr>
        <p:style>
          <a:lnRef idx="3">
            <a:schemeClr val="lt1"/>
          </a:lnRef>
          <a:fillRef idx="1">
            <a:schemeClr val="accent2"/>
          </a:fillRef>
          <a:effectRef idx="1">
            <a:schemeClr val="accent2"/>
          </a:effectRef>
          <a:fontRef idx="minor">
            <a:schemeClr val="lt1"/>
          </a:fontRef>
        </p:style>
        <p:txBody>
          <a:bodyPr/>
          <a:lstStyle/>
          <a:p>
            <a:pPr>
              <a:defRPr/>
            </a:pPr>
            <a:r>
              <a:rPr lang="en-US"/>
              <a:t>IV. NHIỆM VỤ, GIẢI PHÁP CHỦ YẾU</a:t>
            </a:r>
          </a:p>
        </p:txBody>
      </p:sp>
      <p:sp>
        <p:nvSpPr>
          <p:cNvPr id="153602" name="Content Placeholder 2"/>
          <p:cNvSpPr>
            <a:spLocks noGrp="1"/>
          </p:cNvSpPr>
          <p:nvPr>
            <p:ph idx="1"/>
          </p:nvPr>
        </p:nvSpPr>
        <p:spPr>
          <a:xfrm>
            <a:off x="457200" y="838200"/>
            <a:ext cx="8229600" cy="3886200"/>
          </a:xfrm>
        </p:spPr>
        <p:txBody>
          <a:bodyPr/>
          <a:lstStyle/>
          <a:p>
            <a:pPr marL="0" indent="0" algn="just">
              <a:buFontTx/>
              <a:buNone/>
            </a:pPr>
            <a:r>
              <a:rPr lang="en-US" b="1" smtClean="0">
                <a:solidFill>
                  <a:srgbClr val="0000FF"/>
                </a:solidFill>
              </a:rPr>
              <a:t>1. Nâng cao nhận thức, tăng cường giáo dục chính trị, tư tưởng, đạo đức, lối sống cho cán bộ, đảng viên</a:t>
            </a:r>
            <a:endParaRPr lang="en-US" smtClean="0">
              <a:solidFill>
                <a:srgbClr val="0000FF"/>
              </a:solidFill>
            </a:endParaRPr>
          </a:p>
          <a:p>
            <a:pPr marL="0" indent="0" algn="just">
              <a:buFontTx/>
              <a:buNone/>
            </a:pPr>
            <a:r>
              <a:rPr lang="en-US" sz="2800" smtClean="0"/>
              <a:t>- Quán triệt sâu sắc, vận dụng sáng tạo </a:t>
            </a:r>
          </a:p>
          <a:p>
            <a:pPr marL="0" indent="0" algn="just">
              <a:buFontTx/>
              <a:buNone/>
            </a:pPr>
            <a:r>
              <a:rPr lang="en-US" sz="2800" smtClean="0"/>
              <a:t>- Tăng cường công tác giáo dục chính trị, tư tưởng</a:t>
            </a:r>
          </a:p>
          <a:p>
            <a:pPr marL="0" indent="0" algn="just">
              <a:buFontTx/>
              <a:buNone/>
            </a:pPr>
            <a:endParaRPr lang="en-US" smtClean="0"/>
          </a:p>
        </p:txBody>
      </p:sp>
      <p:sp>
        <p:nvSpPr>
          <p:cNvPr id="153603" name="Slide Number Placeholder 3"/>
          <p:cNvSpPr>
            <a:spLocks noGrp="1"/>
          </p:cNvSpPr>
          <p:nvPr>
            <p:ph type="sldNum" sz="quarter" idx="12"/>
          </p:nvPr>
        </p:nvSpPr>
        <p:spPr>
          <a:noFill/>
          <a:ln>
            <a:miter lim="800000"/>
            <a:headEnd/>
            <a:tailEnd/>
          </a:ln>
        </p:spPr>
        <p:txBody>
          <a:bodyPr/>
          <a:lstStyle/>
          <a:p>
            <a:fld id="{D6377C75-0986-4CCA-BFEC-A4A72E72E155}" type="slidenum">
              <a:rPr lang="en-US" altLang="en-US">
                <a:latin typeface="Arial" charset="0"/>
                <a:cs typeface="Arial" charset="0"/>
              </a:rPr>
              <a:pPr/>
              <a:t>61</a:t>
            </a:fld>
            <a:endParaRPr lang="en-US" altLang="en-US">
              <a:latin typeface="Arial" charset="0"/>
              <a:cs typeface="Arial" charset="0"/>
            </a:endParaRPr>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39688"/>
            <a:ext cx="9067800" cy="682625"/>
          </a:xfrm>
        </p:spPr>
        <p:style>
          <a:lnRef idx="3">
            <a:schemeClr val="lt1"/>
          </a:lnRef>
          <a:fillRef idx="1">
            <a:schemeClr val="accent2"/>
          </a:fillRef>
          <a:effectRef idx="1">
            <a:schemeClr val="accent2"/>
          </a:effectRef>
          <a:fontRef idx="minor">
            <a:schemeClr val="lt1"/>
          </a:fontRef>
        </p:style>
        <p:txBody>
          <a:bodyPr/>
          <a:lstStyle/>
          <a:p>
            <a:pPr>
              <a:defRPr/>
            </a:pPr>
            <a:r>
              <a:rPr lang="en-US"/>
              <a:t>IV. NHIỆM VỤ, GIẢI PHÁP CHỦ YẾU</a:t>
            </a:r>
          </a:p>
        </p:txBody>
      </p:sp>
      <p:sp>
        <p:nvSpPr>
          <p:cNvPr id="3" name="Content Placeholder 2"/>
          <p:cNvSpPr>
            <a:spLocks noGrp="1"/>
          </p:cNvSpPr>
          <p:nvPr>
            <p:ph idx="1"/>
          </p:nvPr>
        </p:nvSpPr>
        <p:spPr>
          <a:xfrm>
            <a:off x="457200" y="762000"/>
            <a:ext cx="8229600" cy="5364163"/>
          </a:xfrm>
        </p:spPr>
        <p:txBody>
          <a:bodyPr/>
          <a:lstStyle/>
          <a:p>
            <a:pPr marL="0" indent="0" algn="just">
              <a:buFontTx/>
              <a:buNone/>
              <a:defRPr/>
            </a:pPr>
            <a:r>
              <a:rPr lang="en-US" sz="2800" b="1" smtClean="0"/>
              <a:t>- Quán triệt sâu sắc, vận dụng sáng tạo </a:t>
            </a:r>
            <a:endParaRPr lang="en-US" sz="2800" smtClean="0"/>
          </a:p>
          <a:p>
            <a:pPr marL="0" indent="0" algn="just">
              <a:buFontTx/>
              <a:buNone/>
              <a:defRPr/>
            </a:pPr>
            <a:r>
              <a:rPr lang="en-US" sz="2800" smtClean="0"/>
              <a:t>	</a:t>
            </a:r>
            <a:r>
              <a:rPr lang="en-US" sz="2800" spc="-70" smtClean="0"/>
              <a:t>+ Chủ nghĩa Mác - Lênin, tư tưởng Hồ Chí Minh; </a:t>
            </a:r>
          </a:p>
          <a:p>
            <a:pPr marL="0" indent="0" algn="just">
              <a:buFontTx/>
              <a:buNone/>
              <a:defRPr/>
            </a:pPr>
            <a:r>
              <a:rPr lang="en-US" sz="2800" smtClean="0"/>
              <a:t>	+ Cương lĩnh, Điều lệ, nghị quyết, chính sách, pháp luật;</a:t>
            </a:r>
          </a:p>
          <a:p>
            <a:pPr marL="0" indent="0" algn="just">
              <a:buFontTx/>
              <a:buNone/>
              <a:defRPr/>
            </a:pPr>
            <a:r>
              <a:rPr lang="en-US" sz="2800" smtClean="0"/>
              <a:t>	+ </a:t>
            </a:r>
            <a:r>
              <a:rPr lang="en-US" sz="2800"/>
              <a:t>Đấu tranh với những quan điểm sai trái, luận điệu xuyên tạc; </a:t>
            </a:r>
          </a:p>
          <a:p>
            <a:pPr marL="0" indent="0" algn="just">
              <a:buFontTx/>
              <a:buNone/>
              <a:defRPr/>
            </a:pPr>
            <a:r>
              <a:rPr lang="en-US" sz="2800" smtClean="0"/>
              <a:t>	+ </a:t>
            </a:r>
            <a:r>
              <a:rPr lang="en-US" sz="2800"/>
              <a:t>Tuyên truyền, nhân rộng những điển hình tiên tiến, cách làm sáng tạo, hiệu quả.</a:t>
            </a:r>
          </a:p>
        </p:txBody>
      </p:sp>
      <p:sp>
        <p:nvSpPr>
          <p:cNvPr id="154627" name="Slide Number Placeholder 3"/>
          <p:cNvSpPr>
            <a:spLocks noGrp="1"/>
          </p:cNvSpPr>
          <p:nvPr>
            <p:ph type="sldNum" sz="quarter" idx="12"/>
          </p:nvPr>
        </p:nvSpPr>
        <p:spPr>
          <a:noFill/>
          <a:ln>
            <a:miter lim="800000"/>
            <a:headEnd/>
            <a:tailEnd/>
          </a:ln>
        </p:spPr>
        <p:txBody>
          <a:bodyPr/>
          <a:lstStyle/>
          <a:p>
            <a:fld id="{D30996DB-E36F-4282-BC33-2AFA31870CBD}" type="slidenum">
              <a:rPr lang="en-US" altLang="en-US">
                <a:latin typeface="Arial" charset="0"/>
                <a:cs typeface="Arial" charset="0"/>
              </a:rPr>
              <a:pPr/>
              <a:t>62</a:t>
            </a:fld>
            <a:endParaRPr lang="en-US" altLang="en-US">
              <a:latin typeface="Arial" charset="0"/>
              <a:cs typeface="Arial" charset="0"/>
            </a:endParaRPr>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39688"/>
            <a:ext cx="9067800" cy="682625"/>
          </a:xfrm>
        </p:spPr>
        <p:style>
          <a:lnRef idx="3">
            <a:schemeClr val="lt1"/>
          </a:lnRef>
          <a:fillRef idx="1">
            <a:schemeClr val="accent2"/>
          </a:fillRef>
          <a:effectRef idx="1">
            <a:schemeClr val="accent2"/>
          </a:effectRef>
          <a:fontRef idx="minor">
            <a:schemeClr val="lt1"/>
          </a:fontRef>
        </p:style>
        <p:txBody>
          <a:bodyPr/>
          <a:lstStyle/>
          <a:p>
            <a:pPr>
              <a:defRPr/>
            </a:pPr>
            <a:r>
              <a:rPr lang="en-US"/>
              <a:t>IV. NHIỆM VỤ, GIẢI PHÁP CHỦ </a:t>
            </a:r>
            <a:r>
              <a:rPr lang="en-US" smtClean="0"/>
              <a:t>YẾU</a:t>
            </a:r>
            <a:endParaRPr lang="en-US"/>
          </a:p>
        </p:txBody>
      </p:sp>
      <p:sp>
        <p:nvSpPr>
          <p:cNvPr id="3" name="Content Placeholder 2"/>
          <p:cNvSpPr>
            <a:spLocks noGrp="1"/>
          </p:cNvSpPr>
          <p:nvPr>
            <p:ph idx="1"/>
          </p:nvPr>
        </p:nvSpPr>
        <p:spPr>
          <a:xfrm>
            <a:off x="304800" y="838200"/>
            <a:ext cx="8610600" cy="5638800"/>
          </a:xfrm>
        </p:spPr>
        <p:txBody>
          <a:bodyPr/>
          <a:lstStyle/>
          <a:p>
            <a:pPr marL="0" indent="0" algn="just">
              <a:buFontTx/>
              <a:buNone/>
              <a:defRPr/>
            </a:pPr>
            <a:r>
              <a:rPr lang="en-US" sz="2800" b="1" smtClean="0"/>
              <a:t>- </a:t>
            </a:r>
            <a:r>
              <a:rPr lang="en-US" sz="2800" b="1"/>
              <a:t>Tăng cường công tác giáo dục chính trị, tư tưởng</a:t>
            </a:r>
            <a:endParaRPr lang="en-US" sz="2800"/>
          </a:p>
          <a:p>
            <a:pPr marL="0" indent="0" algn="just">
              <a:buFontTx/>
              <a:buNone/>
              <a:defRPr/>
            </a:pPr>
            <a:r>
              <a:rPr lang="en-US" sz="2800"/>
              <a:t>+ Xây dựng Đảng về đạo đức, truyền thống lịch sử, văn hóa của dân tộc; </a:t>
            </a:r>
          </a:p>
          <a:p>
            <a:pPr marL="0" indent="0" algn="just">
              <a:buFontTx/>
              <a:buNone/>
              <a:defRPr/>
            </a:pPr>
            <a:r>
              <a:rPr lang="en-US" sz="2800"/>
              <a:t>+ Kết hợp giữa đào tạo với rèn luyện trong thực tiễn;</a:t>
            </a:r>
          </a:p>
          <a:p>
            <a:pPr marL="0" indent="0" algn="just">
              <a:buFontTx/>
              <a:buNone/>
              <a:defRPr/>
            </a:pPr>
            <a:r>
              <a:rPr lang="en-US" sz="2800"/>
              <a:t>+ Đẩy mạnh học tập, làm theo tư tưởng, đạo đức, phong cách Hồ Chí Minh. </a:t>
            </a:r>
          </a:p>
          <a:p>
            <a:pPr marL="0" indent="0" algn="just">
              <a:buFontTx/>
              <a:buNone/>
              <a:defRPr/>
            </a:pPr>
            <a:r>
              <a:rPr lang="en-US" sz="2800"/>
              <a:t>+ Bồi dưỡng lý luận chính trị và cập nhật kiến thức mới cho cán bộ.</a:t>
            </a:r>
          </a:p>
          <a:p>
            <a:pPr algn="just">
              <a:defRPr/>
            </a:pPr>
            <a:endParaRPr lang="en-US"/>
          </a:p>
        </p:txBody>
      </p:sp>
      <p:sp>
        <p:nvSpPr>
          <p:cNvPr id="155651" name="Slide Number Placeholder 3"/>
          <p:cNvSpPr>
            <a:spLocks noGrp="1"/>
          </p:cNvSpPr>
          <p:nvPr>
            <p:ph type="sldNum" sz="quarter" idx="12"/>
          </p:nvPr>
        </p:nvSpPr>
        <p:spPr>
          <a:noFill/>
          <a:ln>
            <a:miter lim="800000"/>
            <a:headEnd/>
            <a:tailEnd/>
          </a:ln>
        </p:spPr>
        <p:txBody>
          <a:bodyPr/>
          <a:lstStyle/>
          <a:p>
            <a:fld id="{0718F08B-586A-4831-8001-FBEDF0533488}" type="slidenum">
              <a:rPr lang="en-US" altLang="en-US">
                <a:latin typeface="Arial" charset="0"/>
                <a:cs typeface="Arial" charset="0"/>
              </a:rPr>
              <a:pPr/>
              <a:t>63</a:t>
            </a:fld>
            <a:endParaRPr lang="en-US" altLang="en-US">
              <a:latin typeface="Arial" charset="0"/>
              <a:cs typeface="Arial" charset="0"/>
            </a:endParaRPr>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39688"/>
            <a:ext cx="9067800" cy="682625"/>
          </a:xfrm>
        </p:spPr>
        <p:style>
          <a:lnRef idx="3">
            <a:schemeClr val="lt1"/>
          </a:lnRef>
          <a:fillRef idx="1">
            <a:schemeClr val="accent2"/>
          </a:fillRef>
          <a:effectRef idx="1">
            <a:schemeClr val="accent2"/>
          </a:effectRef>
          <a:fontRef idx="minor">
            <a:schemeClr val="lt1"/>
          </a:fontRef>
        </p:style>
        <p:txBody>
          <a:bodyPr/>
          <a:lstStyle/>
          <a:p>
            <a:pPr>
              <a:defRPr/>
            </a:pPr>
            <a:r>
              <a:rPr lang="en-US"/>
              <a:t>IV. NHIỆM VỤ, GIẢI PHÁP CHỦ YẾU</a:t>
            </a:r>
          </a:p>
        </p:txBody>
      </p:sp>
      <p:sp>
        <p:nvSpPr>
          <p:cNvPr id="156674" name="Content Placeholder 2"/>
          <p:cNvSpPr>
            <a:spLocks noGrp="1"/>
          </p:cNvSpPr>
          <p:nvPr>
            <p:ph idx="1"/>
          </p:nvPr>
        </p:nvSpPr>
        <p:spPr>
          <a:xfrm>
            <a:off x="457200" y="838200"/>
            <a:ext cx="8305800" cy="5410200"/>
          </a:xfrm>
        </p:spPr>
        <p:txBody>
          <a:bodyPr/>
          <a:lstStyle/>
          <a:p>
            <a:pPr marL="0" indent="0" algn="just">
              <a:buFontTx/>
              <a:buNone/>
            </a:pPr>
            <a:r>
              <a:rPr lang="en-US" b="1" smtClean="0">
                <a:solidFill>
                  <a:srgbClr val="0000FF"/>
                </a:solidFill>
              </a:rPr>
              <a:t>2. Tiếp tục đổi mới, nâng cao chất lượng, hiệu quả công tác cán bộ</a:t>
            </a:r>
            <a:endParaRPr lang="en-US" smtClean="0">
              <a:solidFill>
                <a:srgbClr val="0000FF"/>
              </a:solidFill>
            </a:endParaRPr>
          </a:p>
          <a:p>
            <a:pPr marL="0" indent="0" algn="just">
              <a:buFontTx/>
              <a:buNone/>
            </a:pPr>
            <a:r>
              <a:rPr lang="en-US" sz="2800" smtClean="0"/>
              <a:t>- Tập trung lãnh đạo, chỉ đạo quyết liệt trong công tác cán bộ.</a:t>
            </a:r>
          </a:p>
          <a:p>
            <a:pPr marL="0" indent="0" algn="just">
              <a:buFontTx/>
              <a:buNone/>
            </a:pPr>
            <a:r>
              <a:rPr lang="en-US" sz="2800" smtClean="0"/>
              <a:t>- Thể chế hóa, cụ thể hóa các chủ trương, đường lối của Đảng.</a:t>
            </a:r>
          </a:p>
          <a:p>
            <a:pPr marL="0" indent="0" algn="just">
              <a:buFontTx/>
              <a:buNone/>
            </a:pPr>
            <a:r>
              <a:rPr lang="en-US" sz="2800" smtClean="0"/>
              <a:t>- Đổi mới công tác đánh giá cán bộ</a:t>
            </a:r>
          </a:p>
          <a:p>
            <a:pPr marL="0" indent="0" algn="just">
              <a:buFontTx/>
              <a:buNone/>
            </a:pPr>
            <a:r>
              <a:rPr lang="en-US" sz="2800" smtClean="0"/>
              <a:t>- Tiếp tục đổi mới công tác tuyển dụng, quy hoạch, đào tạo, bồi dưỡng và luân chuyển cán bộ.</a:t>
            </a:r>
          </a:p>
          <a:p>
            <a:pPr marL="0" indent="0">
              <a:buFontTx/>
              <a:buNone/>
            </a:pPr>
            <a:endParaRPr lang="en-US" smtClean="0"/>
          </a:p>
        </p:txBody>
      </p:sp>
      <p:sp>
        <p:nvSpPr>
          <p:cNvPr id="156675" name="Slide Number Placeholder 3"/>
          <p:cNvSpPr>
            <a:spLocks noGrp="1"/>
          </p:cNvSpPr>
          <p:nvPr>
            <p:ph type="sldNum" sz="quarter" idx="12"/>
          </p:nvPr>
        </p:nvSpPr>
        <p:spPr>
          <a:noFill/>
          <a:ln>
            <a:miter lim="800000"/>
            <a:headEnd/>
            <a:tailEnd/>
          </a:ln>
        </p:spPr>
        <p:txBody>
          <a:bodyPr/>
          <a:lstStyle/>
          <a:p>
            <a:fld id="{0CCEE538-8DB4-4F4A-8304-5FC6A72A4739}" type="slidenum">
              <a:rPr lang="en-US" altLang="en-US">
                <a:latin typeface="Arial" charset="0"/>
                <a:cs typeface="Arial" charset="0"/>
              </a:rPr>
              <a:pPr/>
              <a:t>64</a:t>
            </a:fld>
            <a:endParaRPr lang="en-US" altLang="en-US">
              <a:latin typeface="Arial" charset="0"/>
              <a:cs typeface="Arial" charset="0"/>
            </a:endParaRPr>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39688"/>
            <a:ext cx="9067800" cy="682625"/>
          </a:xfrm>
        </p:spPr>
        <p:style>
          <a:lnRef idx="3">
            <a:schemeClr val="lt1"/>
          </a:lnRef>
          <a:fillRef idx="1">
            <a:schemeClr val="accent2"/>
          </a:fillRef>
          <a:effectRef idx="1">
            <a:schemeClr val="accent2"/>
          </a:effectRef>
          <a:fontRef idx="minor">
            <a:schemeClr val="lt1"/>
          </a:fontRef>
        </p:style>
        <p:txBody>
          <a:bodyPr/>
          <a:lstStyle/>
          <a:p>
            <a:pPr>
              <a:defRPr/>
            </a:pPr>
            <a:r>
              <a:rPr lang="en-US"/>
              <a:t>IV. NHIỆM VỤ, GIẢI PHÁP CHỦ YẾU</a:t>
            </a:r>
          </a:p>
        </p:txBody>
      </p:sp>
      <p:sp>
        <p:nvSpPr>
          <p:cNvPr id="3" name="Content Placeholder 2"/>
          <p:cNvSpPr>
            <a:spLocks noGrp="1"/>
          </p:cNvSpPr>
          <p:nvPr>
            <p:ph idx="1"/>
          </p:nvPr>
        </p:nvSpPr>
        <p:spPr>
          <a:xfrm>
            <a:off x="381000" y="762000"/>
            <a:ext cx="8305800" cy="5364163"/>
          </a:xfrm>
        </p:spPr>
        <p:txBody>
          <a:bodyPr/>
          <a:lstStyle/>
          <a:p>
            <a:pPr marL="0" indent="0" algn="just">
              <a:buFontTx/>
              <a:buNone/>
              <a:defRPr/>
            </a:pPr>
            <a:r>
              <a:rPr lang="en-US" sz="2800" smtClean="0"/>
              <a:t>- </a:t>
            </a:r>
            <a:r>
              <a:rPr lang="en-US" sz="2800"/>
              <a:t>Đổi mới công tác ứng cử, bầu cử, bổ nhiệm, bố trí, sử dụng cán bộ:</a:t>
            </a:r>
          </a:p>
          <a:p>
            <a:pPr marL="0" indent="0" algn="just">
              <a:buFontTx/>
              <a:buNone/>
              <a:defRPr/>
            </a:pPr>
            <a:r>
              <a:rPr lang="en-US" sz="2800"/>
              <a:t>- Thực hiện lộ trình cải cách tiền lương phù hợp</a:t>
            </a:r>
          </a:p>
          <a:p>
            <a:pPr marL="0" indent="0" algn="just">
              <a:buFontTx/>
              <a:buNone/>
              <a:defRPr/>
            </a:pPr>
            <a:r>
              <a:rPr lang="en-US" sz="2800"/>
              <a:t>- Quy định về thẩm quyền, trách nhiệm của người đứng đầu</a:t>
            </a:r>
          </a:p>
          <a:p>
            <a:pPr marL="0" indent="0" algn="just">
              <a:buFontTx/>
              <a:buNone/>
              <a:defRPr/>
            </a:pPr>
            <a:r>
              <a:rPr lang="en-US" sz="2800"/>
              <a:t>- Tăng cường công tác bảo vệ chính trị nội bộ</a:t>
            </a:r>
          </a:p>
          <a:p>
            <a:pPr marL="0" indent="0" algn="just">
              <a:buFontTx/>
              <a:buNone/>
              <a:defRPr/>
            </a:pPr>
            <a:r>
              <a:rPr lang="en-US" sz="2800"/>
              <a:t>- Tiếp tục nghiên cứu, thực hiện thí điểm một số chủ trương</a:t>
            </a:r>
          </a:p>
          <a:p>
            <a:pPr>
              <a:defRPr/>
            </a:pPr>
            <a:endParaRPr lang="en-US"/>
          </a:p>
        </p:txBody>
      </p:sp>
      <p:sp>
        <p:nvSpPr>
          <p:cNvPr id="157699" name="Slide Number Placeholder 3"/>
          <p:cNvSpPr>
            <a:spLocks noGrp="1"/>
          </p:cNvSpPr>
          <p:nvPr>
            <p:ph type="sldNum" sz="quarter" idx="12"/>
          </p:nvPr>
        </p:nvSpPr>
        <p:spPr>
          <a:noFill/>
          <a:ln>
            <a:miter lim="800000"/>
            <a:headEnd/>
            <a:tailEnd/>
          </a:ln>
        </p:spPr>
        <p:txBody>
          <a:bodyPr/>
          <a:lstStyle/>
          <a:p>
            <a:fld id="{458D5829-C8A2-48B3-AE0C-91F6FD3FB886}" type="slidenum">
              <a:rPr lang="en-US" altLang="en-US">
                <a:latin typeface="Arial" charset="0"/>
                <a:cs typeface="Arial" charset="0"/>
              </a:rPr>
              <a:pPr/>
              <a:t>65</a:t>
            </a:fld>
            <a:endParaRPr lang="en-US" altLang="en-US">
              <a:latin typeface="Arial" charset="0"/>
              <a:cs typeface="Arial" charset="0"/>
            </a:endParaRPr>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39688"/>
            <a:ext cx="9067800" cy="682625"/>
          </a:xfrm>
        </p:spPr>
        <p:style>
          <a:lnRef idx="3">
            <a:schemeClr val="lt1"/>
          </a:lnRef>
          <a:fillRef idx="1">
            <a:schemeClr val="accent2"/>
          </a:fillRef>
          <a:effectRef idx="1">
            <a:schemeClr val="accent2"/>
          </a:effectRef>
          <a:fontRef idx="minor">
            <a:schemeClr val="lt1"/>
          </a:fontRef>
        </p:style>
        <p:txBody>
          <a:bodyPr/>
          <a:lstStyle/>
          <a:p>
            <a:pPr>
              <a:defRPr/>
            </a:pPr>
            <a:r>
              <a:rPr lang="en-US"/>
              <a:t>IV. NHIỆM VỤ, GIẢI PHÁP CHỦ </a:t>
            </a:r>
            <a:r>
              <a:rPr lang="en-US" smtClean="0"/>
              <a:t>YẾU</a:t>
            </a:r>
            <a:endParaRPr lang="en-US"/>
          </a:p>
        </p:txBody>
      </p:sp>
      <p:sp>
        <p:nvSpPr>
          <p:cNvPr id="158722" name="Content Placeholder 2"/>
          <p:cNvSpPr>
            <a:spLocks noGrp="1"/>
          </p:cNvSpPr>
          <p:nvPr>
            <p:ph idx="1"/>
          </p:nvPr>
        </p:nvSpPr>
        <p:spPr>
          <a:xfrm>
            <a:off x="381000" y="762000"/>
            <a:ext cx="8305800" cy="5364163"/>
          </a:xfrm>
        </p:spPr>
        <p:txBody>
          <a:bodyPr/>
          <a:lstStyle/>
          <a:p>
            <a:pPr marL="0" indent="0" algn="just">
              <a:buFontTx/>
              <a:buNone/>
            </a:pPr>
            <a:r>
              <a:rPr lang="en-US" sz="2800" b="1" smtClean="0"/>
              <a:t>- Tập trung lãnh đạo, chỉ đạo quyết liệt trong công tác cán bộ.</a:t>
            </a:r>
            <a:endParaRPr lang="en-US" sz="2800" smtClean="0"/>
          </a:p>
          <a:p>
            <a:pPr marL="0" indent="0" algn="just">
              <a:buFontTx/>
              <a:buNone/>
            </a:pPr>
            <a:r>
              <a:rPr lang="en-US" sz="2800" b="1" smtClean="0"/>
              <a:t>- Thể chế hóa, cụ thể hóa các chủ trương, đường lối của Đảng.</a:t>
            </a:r>
            <a:endParaRPr lang="en-US" sz="2800" smtClean="0"/>
          </a:p>
          <a:p>
            <a:pPr marL="0" indent="0" algn="just">
              <a:buFontTx/>
              <a:buNone/>
            </a:pPr>
            <a:r>
              <a:rPr lang="en-US" sz="2800" smtClean="0"/>
              <a:t>+ Đồng bộ, liên thông, nhất quán</a:t>
            </a:r>
          </a:p>
          <a:p>
            <a:pPr marL="0" indent="0" algn="just">
              <a:buFontTx/>
              <a:buNone/>
            </a:pPr>
            <a:r>
              <a:rPr lang="en-US" sz="2800" smtClean="0"/>
              <a:t>+ Phù hợp với thực tế;</a:t>
            </a:r>
          </a:p>
          <a:p>
            <a:pPr marL="0" indent="0" algn="just">
              <a:buFontTx/>
              <a:buNone/>
            </a:pPr>
            <a:r>
              <a:rPr lang="en-US" sz="2800" smtClean="0"/>
              <a:t>+ Đẩy mạnh phân cấp, phân quyền;</a:t>
            </a:r>
          </a:p>
          <a:p>
            <a:pPr marL="0" indent="0" algn="just">
              <a:buFontTx/>
              <a:buNone/>
            </a:pPr>
            <a:r>
              <a:rPr lang="en-US" sz="2800" smtClean="0"/>
              <a:t>+ Ràng buộc trách nhiệm</a:t>
            </a:r>
          </a:p>
          <a:p>
            <a:pPr marL="0" indent="0" algn="just">
              <a:buFontTx/>
              <a:buNone/>
            </a:pPr>
            <a:r>
              <a:rPr lang="en-US" sz="2800" smtClean="0"/>
              <a:t>+ Kiểm soát chặt chẽ quyền lực;</a:t>
            </a:r>
          </a:p>
          <a:p>
            <a:pPr marL="0" indent="0" algn="just">
              <a:buFontTx/>
              <a:buNone/>
            </a:pPr>
            <a:r>
              <a:rPr lang="en-US" sz="2800" smtClean="0"/>
              <a:t>+ Siết chặt kỷ luật, kỷ cương;</a:t>
            </a:r>
          </a:p>
          <a:p>
            <a:pPr marL="0" indent="0" algn="just">
              <a:buFontTx/>
              <a:buNone/>
            </a:pPr>
            <a:endParaRPr lang="en-US" sz="2800" smtClean="0"/>
          </a:p>
        </p:txBody>
      </p:sp>
      <p:sp>
        <p:nvSpPr>
          <p:cNvPr id="158723" name="Slide Number Placeholder 3"/>
          <p:cNvSpPr>
            <a:spLocks noGrp="1"/>
          </p:cNvSpPr>
          <p:nvPr>
            <p:ph type="sldNum" sz="quarter" idx="12"/>
          </p:nvPr>
        </p:nvSpPr>
        <p:spPr>
          <a:noFill/>
          <a:ln>
            <a:miter lim="800000"/>
            <a:headEnd/>
            <a:tailEnd/>
          </a:ln>
        </p:spPr>
        <p:txBody>
          <a:bodyPr/>
          <a:lstStyle/>
          <a:p>
            <a:fld id="{E365D648-5781-4AA6-8F30-D3C880A2B333}" type="slidenum">
              <a:rPr lang="en-US" altLang="en-US">
                <a:latin typeface="Arial" charset="0"/>
                <a:cs typeface="Arial" charset="0"/>
              </a:rPr>
              <a:pPr/>
              <a:t>66</a:t>
            </a:fld>
            <a:endParaRPr lang="en-US" altLang="en-US">
              <a:latin typeface="Arial" charset="0"/>
              <a:cs typeface="Arial" charset="0"/>
            </a:endParaRPr>
          </a:p>
        </p:txBody>
      </p:sp>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39688"/>
            <a:ext cx="9067800" cy="682625"/>
          </a:xfrm>
        </p:spPr>
        <p:style>
          <a:lnRef idx="3">
            <a:schemeClr val="lt1"/>
          </a:lnRef>
          <a:fillRef idx="1">
            <a:schemeClr val="accent2"/>
          </a:fillRef>
          <a:effectRef idx="1">
            <a:schemeClr val="accent2"/>
          </a:effectRef>
          <a:fontRef idx="minor">
            <a:schemeClr val="lt1"/>
          </a:fontRef>
        </p:style>
        <p:txBody>
          <a:bodyPr/>
          <a:lstStyle/>
          <a:p>
            <a:pPr>
              <a:defRPr/>
            </a:pPr>
            <a:r>
              <a:rPr lang="en-US"/>
              <a:t>III. NHIỆM VỤ, GIẢI PHÁP CHỦ </a:t>
            </a:r>
            <a:r>
              <a:rPr lang="en-US" smtClean="0"/>
              <a:t>YẾU</a:t>
            </a:r>
            <a:endParaRPr lang="en-US"/>
          </a:p>
        </p:txBody>
      </p:sp>
      <p:sp>
        <p:nvSpPr>
          <p:cNvPr id="3" name="Content Placeholder 2"/>
          <p:cNvSpPr>
            <a:spLocks noGrp="1"/>
          </p:cNvSpPr>
          <p:nvPr>
            <p:ph idx="1"/>
          </p:nvPr>
        </p:nvSpPr>
        <p:spPr>
          <a:xfrm>
            <a:off x="457200" y="838200"/>
            <a:ext cx="8229600" cy="5287963"/>
          </a:xfrm>
        </p:spPr>
        <p:txBody>
          <a:bodyPr/>
          <a:lstStyle/>
          <a:p>
            <a:pPr marL="0" indent="0" algn="just">
              <a:buFontTx/>
              <a:buNone/>
              <a:defRPr/>
            </a:pPr>
            <a:r>
              <a:rPr lang="en-US" sz="2800" smtClean="0"/>
              <a:t>+</a:t>
            </a:r>
            <a:r>
              <a:rPr lang="en-US" sz="2800"/>
              <a:t>Tạo môi trường, điều kiện thúc đẩy đổi mới, sáng tạo; </a:t>
            </a:r>
          </a:p>
          <a:p>
            <a:pPr marL="0" indent="0" algn="just">
              <a:buFontTx/>
              <a:buNone/>
              <a:defRPr/>
            </a:pPr>
            <a:r>
              <a:rPr lang="en-US" sz="2800"/>
              <a:t>+ Bảo vệ cán bộ dám nghĩ, dám làm, dám đột phá, dám chịu trách nhiệm</a:t>
            </a:r>
            <a:r>
              <a:rPr lang="en-US" sz="2800" smtClean="0"/>
              <a:t>.</a:t>
            </a:r>
          </a:p>
          <a:p>
            <a:pPr marL="0" indent="0" algn="just">
              <a:buFontTx/>
              <a:buNone/>
              <a:defRPr/>
            </a:pPr>
            <a:r>
              <a:rPr lang="en-US" sz="2800" b="1"/>
              <a:t>- Đổi mới công tác đánh giá cán bộ </a:t>
            </a:r>
            <a:endParaRPr lang="en-US" sz="2800"/>
          </a:p>
          <a:p>
            <a:pPr marL="0" indent="0" algn="just">
              <a:buFontTx/>
              <a:buNone/>
              <a:defRPr/>
            </a:pPr>
            <a:r>
              <a:rPr lang="en-US" sz="2800"/>
              <a:t>+ Xuyên suốt, liên tục, đa chiều, theo tiêu chí cụ thể;</a:t>
            </a:r>
          </a:p>
          <a:p>
            <a:pPr marL="0" indent="0" algn="just">
              <a:buFontTx/>
              <a:buNone/>
              <a:defRPr/>
            </a:pPr>
            <a:r>
              <a:rPr lang="en-US" sz="2800"/>
              <a:t>+ Công khai kết quả và so sánh với chức danh tương đương;</a:t>
            </a:r>
          </a:p>
          <a:p>
            <a:pPr marL="0" indent="0" algn="just">
              <a:buFontTx/>
              <a:buNone/>
              <a:defRPr/>
            </a:pPr>
            <a:r>
              <a:rPr lang="en-US" sz="2800"/>
              <a:t>+ Gắn đánh giá cá nhân với tập thể;</a:t>
            </a:r>
          </a:p>
          <a:p>
            <a:pPr marL="0" indent="0" algn="just">
              <a:buFontTx/>
              <a:buNone/>
              <a:defRPr/>
            </a:pPr>
            <a:r>
              <a:rPr lang="en-US" sz="2800"/>
              <a:t>+ Kết quả thực hiện nhiệm vụ của địa phương, cơ quan, đơn vị.</a:t>
            </a:r>
          </a:p>
          <a:p>
            <a:pPr marL="0" indent="0" algn="just">
              <a:buFontTx/>
              <a:buNone/>
              <a:defRPr/>
            </a:pPr>
            <a:endParaRPr lang="en-US" sz="2800"/>
          </a:p>
          <a:p>
            <a:pPr>
              <a:defRPr/>
            </a:pPr>
            <a:endParaRPr lang="en-US" sz="2800"/>
          </a:p>
        </p:txBody>
      </p:sp>
      <p:sp>
        <p:nvSpPr>
          <p:cNvPr id="159747" name="Slide Number Placeholder 3"/>
          <p:cNvSpPr>
            <a:spLocks noGrp="1"/>
          </p:cNvSpPr>
          <p:nvPr>
            <p:ph type="sldNum" sz="quarter" idx="12"/>
          </p:nvPr>
        </p:nvSpPr>
        <p:spPr>
          <a:noFill/>
          <a:ln>
            <a:miter lim="800000"/>
            <a:headEnd/>
            <a:tailEnd/>
          </a:ln>
        </p:spPr>
        <p:txBody>
          <a:bodyPr/>
          <a:lstStyle/>
          <a:p>
            <a:fld id="{E31D495E-C9B4-4FA5-8F12-4503C3A661CB}" type="slidenum">
              <a:rPr lang="en-US" altLang="en-US">
                <a:latin typeface="Arial" charset="0"/>
                <a:cs typeface="Arial" charset="0"/>
              </a:rPr>
              <a:pPr/>
              <a:t>67</a:t>
            </a:fld>
            <a:endParaRPr lang="en-US" altLang="en-US">
              <a:latin typeface="Arial" charset="0"/>
              <a:cs typeface="Arial" charset="0"/>
            </a:endParaRPr>
          </a:p>
        </p:txBody>
      </p:sp>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39688"/>
            <a:ext cx="9067800" cy="682625"/>
          </a:xfrm>
        </p:spPr>
        <p:style>
          <a:lnRef idx="3">
            <a:schemeClr val="lt1"/>
          </a:lnRef>
          <a:fillRef idx="1">
            <a:schemeClr val="accent2"/>
          </a:fillRef>
          <a:effectRef idx="1">
            <a:schemeClr val="accent2"/>
          </a:effectRef>
          <a:fontRef idx="minor">
            <a:schemeClr val="lt1"/>
          </a:fontRef>
        </p:style>
        <p:txBody>
          <a:bodyPr/>
          <a:lstStyle/>
          <a:p>
            <a:pPr>
              <a:defRPr/>
            </a:pPr>
            <a:r>
              <a:rPr lang="en-US"/>
              <a:t>IV. NHIỆM VỤ, GIẢI PHÁP CHỦ YẾU</a:t>
            </a:r>
          </a:p>
        </p:txBody>
      </p:sp>
      <p:sp>
        <p:nvSpPr>
          <p:cNvPr id="3" name="Content Placeholder 2"/>
          <p:cNvSpPr>
            <a:spLocks noGrp="1"/>
          </p:cNvSpPr>
          <p:nvPr>
            <p:ph idx="1"/>
          </p:nvPr>
        </p:nvSpPr>
        <p:spPr>
          <a:xfrm>
            <a:off x="457200" y="838200"/>
            <a:ext cx="8382000" cy="5486400"/>
          </a:xfrm>
        </p:spPr>
        <p:txBody>
          <a:bodyPr/>
          <a:lstStyle/>
          <a:p>
            <a:pPr marL="0" indent="0" algn="just">
              <a:buFontTx/>
              <a:buNone/>
              <a:defRPr/>
            </a:pPr>
            <a:r>
              <a:rPr lang="en-US" sz="2800" smtClean="0"/>
              <a:t>+ </a:t>
            </a:r>
            <a:r>
              <a:rPr lang="en-US" sz="2800"/>
              <a:t>Thống nhất việc kiểm định chất lượng đầu vào; </a:t>
            </a:r>
          </a:p>
          <a:p>
            <a:pPr marL="0" indent="0" algn="just">
              <a:buFontTx/>
              <a:buNone/>
              <a:defRPr/>
            </a:pPr>
            <a:r>
              <a:rPr lang="en-US" sz="2800" spc="-120"/>
              <a:t>+ Phân cấp kiểm định theo lĩnh vực, theo vùng, khu vực;</a:t>
            </a:r>
          </a:p>
          <a:p>
            <a:pPr marL="0" indent="0" algn="just">
              <a:buFontTx/>
              <a:buNone/>
              <a:defRPr/>
            </a:pPr>
            <a:r>
              <a:rPr lang="en-US" sz="2800"/>
              <a:t>+ Xây dựng Chương trình quốc gia về đào tạo, bồi dưỡng cán bộ;</a:t>
            </a:r>
          </a:p>
          <a:p>
            <a:pPr marL="0" indent="0" algn="just">
              <a:buFontTx/>
              <a:buNone/>
              <a:defRPr/>
            </a:pPr>
            <a:r>
              <a:rPr lang="en-US" sz="2800"/>
              <a:t>+ Gắn quy hoạch với đào tạo, bồi dưỡng theo tiêu chuẩn; </a:t>
            </a:r>
            <a:endParaRPr lang="en-US" sz="2800" smtClean="0"/>
          </a:p>
          <a:p>
            <a:pPr marL="0" indent="0" algn="just">
              <a:buFontTx/>
              <a:buNone/>
              <a:defRPr/>
            </a:pPr>
            <a:r>
              <a:rPr lang="en-US" sz="2800"/>
              <a:t>+ Đẩy mạnh luân chuyển cán bộ.</a:t>
            </a:r>
          </a:p>
          <a:p>
            <a:pPr marL="0" indent="0" algn="just">
              <a:buFontTx/>
              <a:buNone/>
              <a:defRPr/>
            </a:pPr>
            <a:r>
              <a:rPr lang="en-US" sz="2800"/>
              <a:t>+ Bố trí bí thư cấp ủy cấp tỉnh, huyện không là người địa phương;</a:t>
            </a:r>
          </a:p>
          <a:p>
            <a:pPr marL="0" indent="0" algn="just">
              <a:buFontTx/>
              <a:buNone/>
              <a:defRPr/>
            </a:pPr>
            <a:r>
              <a:rPr lang="en-US" sz="2800"/>
              <a:t>+ Quy định khung cơ chế, chính sách ưu đãi; </a:t>
            </a:r>
          </a:p>
          <a:p>
            <a:pPr marL="0" indent="0" algn="just">
              <a:buFontTx/>
              <a:buNone/>
              <a:defRPr/>
            </a:pPr>
            <a:r>
              <a:rPr lang="en-US" sz="2800"/>
              <a:t>+ Xây dựng Chiến lược quốc gia về thu hút và trọng dụng nhân tài.</a:t>
            </a:r>
          </a:p>
          <a:p>
            <a:pPr marL="0" indent="0" algn="just">
              <a:buFontTx/>
              <a:buNone/>
              <a:defRPr/>
            </a:pPr>
            <a:endParaRPr lang="en-US" sz="2800"/>
          </a:p>
        </p:txBody>
      </p:sp>
      <p:sp>
        <p:nvSpPr>
          <p:cNvPr id="160771" name="Slide Number Placeholder 3"/>
          <p:cNvSpPr>
            <a:spLocks noGrp="1"/>
          </p:cNvSpPr>
          <p:nvPr>
            <p:ph type="sldNum" sz="quarter" idx="12"/>
          </p:nvPr>
        </p:nvSpPr>
        <p:spPr>
          <a:noFill/>
          <a:ln>
            <a:miter lim="800000"/>
            <a:headEnd/>
            <a:tailEnd/>
          </a:ln>
        </p:spPr>
        <p:txBody>
          <a:bodyPr/>
          <a:lstStyle/>
          <a:p>
            <a:fld id="{6A540BD0-CE58-4500-9BE9-8DC450CF778F}" type="slidenum">
              <a:rPr lang="en-US" altLang="en-US">
                <a:latin typeface="Arial" charset="0"/>
                <a:cs typeface="Arial" charset="0"/>
              </a:rPr>
              <a:pPr/>
              <a:t>68</a:t>
            </a:fld>
            <a:endParaRPr lang="en-US" altLang="en-US">
              <a:latin typeface="Arial" charset="0"/>
              <a:cs typeface="Arial" charset="0"/>
            </a:endParaRPr>
          </a:p>
        </p:txBody>
      </p:sp>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39688"/>
            <a:ext cx="9067800" cy="682625"/>
          </a:xfrm>
        </p:spPr>
        <p:style>
          <a:lnRef idx="3">
            <a:schemeClr val="lt1"/>
          </a:lnRef>
          <a:fillRef idx="1">
            <a:schemeClr val="accent2"/>
          </a:fillRef>
          <a:effectRef idx="1">
            <a:schemeClr val="accent2"/>
          </a:effectRef>
          <a:fontRef idx="minor">
            <a:schemeClr val="lt1"/>
          </a:fontRef>
        </p:style>
        <p:txBody>
          <a:bodyPr/>
          <a:lstStyle/>
          <a:p>
            <a:pPr>
              <a:defRPr/>
            </a:pPr>
            <a:r>
              <a:rPr lang="en-US"/>
              <a:t>IV. NHIỆM VỤ, GIẢI PHÁP CHỦ YẾU</a:t>
            </a:r>
          </a:p>
        </p:txBody>
      </p:sp>
      <p:sp>
        <p:nvSpPr>
          <p:cNvPr id="161794" name="Content Placeholder 2"/>
          <p:cNvSpPr>
            <a:spLocks noGrp="1"/>
          </p:cNvSpPr>
          <p:nvPr>
            <p:ph idx="1"/>
          </p:nvPr>
        </p:nvSpPr>
        <p:spPr>
          <a:xfrm>
            <a:off x="457200" y="762000"/>
            <a:ext cx="8229600" cy="5364163"/>
          </a:xfrm>
        </p:spPr>
        <p:txBody>
          <a:bodyPr/>
          <a:lstStyle/>
          <a:p>
            <a:pPr marL="0" indent="0" algn="just">
              <a:buFontTx/>
              <a:buNone/>
            </a:pPr>
            <a:r>
              <a:rPr lang="en-US" sz="2800" smtClean="0"/>
              <a:t>+ Hoàn thiện quy định, quy chế để cấp ủy các cấp.</a:t>
            </a:r>
          </a:p>
          <a:p>
            <a:pPr marL="0" indent="0" algn="just">
              <a:buFontTx/>
              <a:buNone/>
            </a:pPr>
            <a:r>
              <a:rPr lang="en-US" sz="2800" smtClean="0"/>
              <a:t>+ Bầu trực tiếp bí thư tại đại hội đảng bộ các cấp ở những nơi có điều kiện;</a:t>
            </a:r>
          </a:p>
          <a:p>
            <a:pPr marL="0" indent="0" algn="just">
              <a:buFontTx/>
              <a:buNone/>
            </a:pPr>
            <a:r>
              <a:rPr lang="en-US" sz="2800" smtClean="0"/>
              <a:t>+ Cán bộ lãnh đạo chủ chốt cấp trên phải kinh qua vị trí chủ chốt cấp dưới; </a:t>
            </a:r>
          </a:p>
          <a:p>
            <a:pPr marL="0" indent="0" algn="just">
              <a:buFontTx/>
              <a:buNone/>
            </a:pPr>
            <a:r>
              <a:rPr lang="en-US" sz="2800" smtClean="0"/>
              <a:t>+ Cấp ủy, người đứng đầu phải có kế hoạch đào tạo, bồi dưỡng, sắp xếp, bố trí,...</a:t>
            </a:r>
          </a:p>
          <a:p>
            <a:pPr marL="0" indent="0" algn="just">
              <a:buFontTx/>
              <a:buNone/>
            </a:pPr>
            <a:r>
              <a:rPr lang="en-US" sz="2800" smtClean="0"/>
              <a:t>+ Trách nhiệm của lãnh đạo các cấp trong tiến cử người có đức, có tài; </a:t>
            </a:r>
          </a:p>
          <a:p>
            <a:pPr marL="0" indent="0" algn="just">
              <a:buFontTx/>
              <a:buNone/>
            </a:pPr>
            <a:r>
              <a:rPr lang="en-US" sz="2800" smtClean="0"/>
              <a:t>+ Người đứng đầu có trách nhiệm đào tạo, bồi dưỡng, tiến cử người thay thế mình.</a:t>
            </a:r>
          </a:p>
          <a:p>
            <a:pPr marL="0" indent="0" algn="just">
              <a:buFontTx/>
              <a:buNone/>
            </a:pPr>
            <a:endParaRPr lang="en-US" sz="2800" smtClean="0"/>
          </a:p>
        </p:txBody>
      </p:sp>
      <p:sp>
        <p:nvSpPr>
          <p:cNvPr id="161795" name="Slide Number Placeholder 3"/>
          <p:cNvSpPr>
            <a:spLocks noGrp="1"/>
          </p:cNvSpPr>
          <p:nvPr>
            <p:ph type="sldNum" sz="quarter" idx="12"/>
          </p:nvPr>
        </p:nvSpPr>
        <p:spPr>
          <a:noFill/>
          <a:ln>
            <a:miter lim="800000"/>
            <a:headEnd/>
            <a:tailEnd/>
          </a:ln>
        </p:spPr>
        <p:txBody>
          <a:bodyPr/>
          <a:lstStyle/>
          <a:p>
            <a:fld id="{D488598B-C2C7-4FC6-BCA7-6450DB9C76D1}" type="slidenum">
              <a:rPr lang="en-US" altLang="en-US">
                <a:latin typeface="Arial" charset="0"/>
                <a:cs typeface="Arial" charset="0"/>
              </a:rPr>
              <a:pPr/>
              <a:t>69</a:t>
            </a:fld>
            <a:endParaRPr lang="en-US" altLang="en-US">
              <a:latin typeface="Arial" charset="0"/>
              <a:cs typeface="Arial" charset="0"/>
            </a:endParaRPr>
          </a:p>
        </p:txBody>
      </p:sp>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39688"/>
            <a:ext cx="9067800" cy="682625"/>
          </a:xfrm>
        </p:spPr>
        <p:style>
          <a:lnRef idx="3">
            <a:schemeClr val="lt1"/>
          </a:lnRef>
          <a:fillRef idx="1">
            <a:schemeClr val="accent2"/>
          </a:fillRef>
          <a:effectRef idx="1">
            <a:schemeClr val="accent2"/>
          </a:effectRef>
          <a:fontRef idx="minor">
            <a:schemeClr val="lt1"/>
          </a:fontRef>
        </p:style>
        <p:txBody>
          <a:bodyPr/>
          <a:lstStyle/>
          <a:p>
            <a:pPr>
              <a:defRPr/>
            </a:pPr>
            <a:r>
              <a:rPr lang="en-US"/>
              <a:t>IV. NHIỆM VỤ, GIẢI PHÁP CHỦ YẾU</a:t>
            </a:r>
          </a:p>
        </p:txBody>
      </p:sp>
      <p:sp>
        <p:nvSpPr>
          <p:cNvPr id="3" name="Content Placeholder 2"/>
          <p:cNvSpPr>
            <a:spLocks noGrp="1"/>
          </p:cNvSpPr>
          <p:nvPr>
            <p:ph idx="1"/>
          </p:nvPr>
        </p:nvSpPr>
        <p:spPr>
          <a:xfrm>
            <a:off x="457200" y="762000"/>
            <a:ext cx="8229600" cy="5364163"/>
          </a:xfrm>
        </p:spPr>
        <p:txBody>
          <a:bodyPr/>
          <a:lstStyle/>
          <a:p>
            <a:pPr marL="0" indent="0" algn="just">
              <a:buFontTx/>
              <a:buNone/>
              <a:defRPr/>
            </a:pPr>
            <a:r>
              <a:rPr lang="en-US" sz="2800" smtClean="0"/>
              <a:t>+ </a:t>
            </a:r>
            <a:r>
              <a:rPr lang="en-US" sz="2800"/>
              <a:t>Có cơ chế phát hiện, quy hoạch, đào tạo, bồi dưỡng, bố trí cán bộ;</a:t>
            </a:r>
          </a:p>
          <a:p>
            <a:pPr marL="0" indent="0" algn="just">
              <a:buFontTx/>
              <a:buNone/>
              <a:defRPr/>
            </a:pPr>
            <a:r>
              <a:rPr lang="en-US" sz="2800"/>
              <a:t>+ Quy định nhận trách nhiệm, từ chức, từ nhiệm; cách chức, bãi nhiệm, miễn nhiệm</a:t>
            </a:r>
            <a:r>
              <a:rPr lang="en-US" sz="2800" smtClean="0"/>
              <a:t>.</a:t>
            </a:r>
          </a:p>
          <a:p>
            <a:pPr marL="0" indent="0" algn="just">
              <a:buFontTx/>
              <a:buNone/>
              <a:defRPr/>
            </a:pPr>
            <a:r>
              <a:rPr lang="en-US" sz="2800" b="1" spc="-130"/>
              <a:t>- Thực hiện lộ trình cải cách tiền lương phù hợp</a:t>
            </a:r>
            <a:endParaRPr lang="en-US" sz="2800" spc="-130"/>
          </a:p>
          <a:p>
            <a:pPr marL="0" indent="0" algn="just">
              <a:buFontTx/>
              <a:buNone/>
              <a:defRPr/>
            </a:pPr>
            <a:r>
              <a:rPr lang="en-US" sz="2800"/>
              <a:t>+ Nhóm đối tượng theo vị trí việc làm, chức danh, chức vụ,</a:t>
            </a:r>
          </a:p>
          <a:p>
            <a:pPr marL="0" indent="0" algn="just">
              <a:buFontTx/>
              <a:buNone/>
              <a:defRPr/>
            </a:pPr>
            <a:r>
              <a:rPr lang="en-US" sz="2800"/>
              <a:t>+ Xây dựng chính sách nhà ở,</a:t>
            </a:r>
          </a:p>
          <a:p>
            <a:pPr marL="0" indent="0" algn="just">
              <a:buFontTx/>
              <a:buNone/>
              <a:defRPr/>
            </a:pPr>
            <a:r>
              <a:rPr lang="en-US" sz="2800"/>
              <a:t>+ Thực hiện nghiêm, đúng đắn, chính xác chế độ thi đua, khen thưởng.</a:t>
            </a:r>
          </a:p>
          <a:p>
            <a:pPr marL="0" indent="0" algn="just">
              <a:buFontTx/>
              <a:buNone/>
              <a:defRPr/>
            </a:pPr>
            <a:endParaRPr lang="en-US" sz="2800" smtClean="0"/>
          </a:p>
          <a:p>
            <a:pPr>
              <a:defRPr/>
            </a:pPr>
            <a:endParaRPr lang="en-US"/>
          </a:p>
        </p:txBody>
      </p:sp>
      <p:sp>
        <p:nvSpPr>
          <p:cNvPr id="162819" name="Slide Number Placeholder 3"/>
          <p:cNvSpPr>
            <a:spLocks noGrp="1"/>
          </p:cNvSpPr>
          <p:nvPr>
            <p:ph type="sldNum" sz="quarter" idx="12"/>
          </p:nvPr>
        </p:nvSpPr>
        <p:spPr>
          <a:noFill/>
          <a:ln>
            <a:miter lim="800000"/>
            <a:headEnd/>
            <a:tailEnd/>
          </a:ln>
        </p:spPr>
        <p:txBody>
          <a:bodyPr/>
          <a:lstStyle/>
          <a:p>
            <a:fld id="{539CD851-3533-4118-9B8A-497B7A8E46D2}" type="slidenum">
              <a:rPr lang="en-US" altLang="en-US">
                <a:latin typeface="Arial" charset="0"/>
                <a:cs typeface="Arial" charset="0"/>
              </a:rPr>
              <a:pPr/>
              <a:t>70</a:t>
            </a:fld>
            <a:endParaRPr lang="en-US" altLang="en-US">
              <a:latin typeface="Arial" charset="0"/>
              <a:cs typeface="Arial" charset="0"/>
            </a:endParaRPr>
          </a:p>
        </p:txBody>
      </p:sp>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39688"/>
            <a:ext cx="9067800" cy="682625"/>
          </a:xfrm>
        </p:spPr>
        <p:style>
          <a:lnRef idx="3">
            <a:schemeClr val="lt1"/>
          </a:lnRef>
          <a:fillRef idx="1">
            <a:schemeClr val="accent2"/>
          </a:fillRef>
          <a:effectRef idx="1">
            <a:schemeClr val="accent2"/>
          </a:effectRef>
          <a:fontRef idx="minor">
            <a:schemeClr val="lt1"/>
          </a:fontRef>
        </p:style>
        <p:txBody>
          <a:bodyPr/>
          <a:lstStyle/>
          <a:p>
            <a:pPr>
              <a:defRPr/>
            </a:pPr>
            <a:r>
              <a:rPr lang="en-US"/>
              <a:t>IV. NHIỆM VỤ, GIẢI PHÁP CHỦ </a:t>
            </a:r>
            <a:r>
              <a:rPr lang="en-US" smtClean="0"/>
              <a:t>YẾU</a:t>
            </a:r>
            <a:endParaRPr lang="en-US"/>
          </a:p>
        </p:txBody>
      </p:sp>
      <p:sp>
        <p:nvSpPr>
          <p:cNvPr id="3" name="Content Placeholder 2"/>
          <p:cNvSpPr>
            <a:spLocks noGrp="1"/>
          </p:cNvSpPr>
          <p:nvPr>
            <p:ph idx="1"/>
          </p:nvPr>
        </p:nvSpPr>
        <p:spPr>
          <a:xfrm>
            <a:off x="381000" y="914400"/>
            <a:ext cx="8305800" cy="5715000"/>
          </a:xfrm>
        </p:spPr>
        <p:txBody>
          <a:bodyPr/>
          <a:lstStyle/>
          <a:p>
            <a:pPr marL="0" indent="0" algn="just">
              <a:buFontTx/>
              <a:buNone/>
              <a:defRPr/>
            </a:pPr>
            <a:r>
              <a:rPr lang="en-US" sz="2800" b="1" smtClean="0"/>
              <a:t>- </a:t>
            </a:r>
            <a:r>
              <a:rPr lang="en-US" sz="2800" b="1"/>
              <a:t>Quy định về thẩm quyền, trách nhiệm của người đứng đầu</a:t>
            </a:r>
            <a:endParaRPr lang="en-US" sz="2800"/>
          </a:p>
          <a:p>
            <a:pPr marL="0" indent="0" algn="just">
              <a:buFontTx/>
              <a:buNone/>
              <a:defRPr/>
            </a:pPr>
            <a:r>
              <a:rPr lang="en-US" sz="2800"/>
              <a:t>+ Công tác cán bộ và quản lý cán bộ; </a:t>
            </a:r>
          </a:p>
          <a:p>
            <a:pPr marL="0" indent="0" algn="just">
              <a:buFontTx/>
              <a:buNone/>
              <a:defRPr/>
            </a:pPr>
            <a:r>
              <a:rPr lang="en-US" sz="2800"/>
              <a:t>+ Xử lý nghiêm người có sai phạm.</a:t>
            </a:r>
          </a:p>
          <a:p>
            <a:pPr>
              <a:defRPr/>
            </a:pPr>
            <a:endParaRPr lang="en-US"/>
          </a:p>
        </p:txBody>
      </p:sp>
      <p:sp>
        <p:nvSpPr>
          <p:cNvPr id="163843" name="Slide Number Placeholder 3"/>
          <p:cNvSpPr>
            <a:spLocks noGrp="1"/>
          </p:cNvSpPr>
          <p:nvPr>
            <p:ph type="sldNum" sz="quarter" idx="12"/>
          </p:nvPr>
        </p:nvSpPr>
        <p:spPr>
          <a:noFill/>
          <a:ln>
            <a:miter lim="800000"/>
            <a:headEnd/>
            <a:tailEnd/>
          </a:ln>
        </p:spPr>
        <p:txBody>
          <a:bodyPr/>
          <a:lstStyle/>
          <a:p>
            <a:fld id="{D4E8FCAF-A2F1-46AF-AE34-2E31EEA67767}" type="slidenum">
              <a:rPr lang="en-US" altLang="en-US">
                <a:latin typeface="Arial" charset="0"/>
                <a:cs typeface="Arial" charset="0"/>
              </a:rPr>
              <a:pPr/>
              <a:t>71</a:t>
            </a:fld>
            <a:endParaRPr lang="en-US" altLang="en-US">
              <a:latin typeface="Arial" charset="0"/>
              <a:cs typeface="Arial" charset="0"/>
            </a:endParaRPr>
          </a:p>
        </p:txBody>
      </p:sp>
      <p:pic>
        <p:nvPicPr>
          <p:cNvPr id="5" name="Picture 4"/>
          <p:cNvPicPr>
            <a:picLocks noChangeAspect="1"/>
          </p:cNvPicPr>
          <p:nvPr/>
        </p:nvPicPr>
        <p:blipFill rotWithShape="1">
          <a:blip r:embed="rId2">
            <a:extLst>
              <a:ext uri="{28A0092B-C50C-407E-A947-70E740481C1C}"/>
            </a:extLst>
          </a:blip>
          <a:srcRect l="16107" r="10067"/>
          <a:stretch/>
        </p:blipFill>
        <p:spPr>
          <a:xfrm>
            <a:off x="2590800" y="3962400"/>
            <a:ext cx="5166457" cy="23622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39688"/>
            <a:ext cx="9067800" cy="682625"/>
          </a:xfrm>
        </p:spPr>
        <p:style>
          <a:lnRef idx="3">
            <a:schemeClr val="lt1"/>
          </a:lnRef>
          <a:fillRef idx="1">
            <a:schemeClr val="accent2"/>
          </a:fillRef>
          <a:effectRef idx="1">
            <a:schemeClr val="accent2"/>
          </a:effectRef>
          <a:fontRef idx="minor">
            <a:schemeClr val="lt1"/>
          </a:fontRef>
        </p:style>
        <p:txBody>
          <a:bodyPr/>
          <a:lstStyle/>
          <a:p>
            <a:pPr>
              <a:defRPr/>
            </a:pPr>
            <a:r>
              <a:rPr lang="en-US"/>
              <a:t>IV. NHIỆM VỤ, GIẢI PHÁP CHỦ YẾU</a:t>
            </a:r>
          </a:p>
        </p:txBody>
      </p:sp>
      <p:sp>
        <p:nvSpPr>
          <p:cNvPr id="164866" name="Content Placeholder 2"/>
          <p:cNvSpPr>
            <a:spLocks noGrp="1"/>
          </p:cNvSpPr>
          <p:nvPr>
            <p:ph idx="1"/>
          </p:nvPr>
        </p:nvSpPr>
        <p:spPr>
          <a:xfrm>
            <a:off x="457200" y="914400"/>
            <a:ext cx="8229600" cy="5211763"/>
          </a:xfrm>
        </p:spPr>
        <p:txBody>
          <a:bodyPr/>
          <a:lstStyle/>
          <a:p>
            <a:pPr marL="0" indent="0" algn="just">
              <a:buFontTx/>
              <a:buNone/>
            </a:pPr>
            <a:r>
              <a:rPr lang="en-US" sz="2800" b="1" smtClean="0"/>
              <a:t>- Tăng cường công tác bảo vệ chính trị nội bộ</a:t>
            </a:r>
            <a:endParaRPr lang="en-US" sz="2800" smtClean="0"/>
          </a:p>
          <a:p>
            <a:pPr marL="0" indent="0" algn="just">
              <a:buFontTx/>
              <a:buNone/>
            </a:pPr>
            <a:r>
              <a:rPr lang="en-US" sz="2800" smtClean="0"/>
              <a:t>+ Nắm chắc lịch sử chính trị,</a:t>
            </a:r>
          </a:p>
          <a:p>
            <a:pPr marL="0" indent="0" algn="just">
              <a:buFontTx/>
              <a:buNone/>
            </a:pPr>
            <a:r>
              <a:rPr lang="en-US" sz="2800" smtClean="0"/>
              <a:t>+ Quy định để xử lý, sử dụng trường hợp có vấn đề về chính trị,</a:t>
            </a:r>
          </a:p>
          <a:p>
            <a:pPr marL="0" indent="0" algn="just">
              <a:buFontTx/>
              <a:buNone/>
            </a:pPr>
            <a:r>
              <a:rPr lang="en-US" sz="2800" smtClean="0"/>
              <a:t>+ Không quy hoạch, bổ nhiệm,.. khi chưa kết luận tiêu chuẩn chính trị.</a:t>
            </a:r>
          </a:p>
          <a:p>
            <a:pPr marL="0" indent="0" algn="just">
              <a:buFontTx/>
              <a:buNone/>
            </a:pPr>
            <a:r>
              <a:rPr lang="en-US" sz="2800" b="1" smtClean="0"/>
              <a:t>- Tiếp tục nghiên cứu, thực hiện thí điểm một số chủ trương</a:t>
            </a:r>
            <a:endParaRPr lang="en-US" sz="2800" smtClean="0"/>
          </a:p>
          <a:p>
            <a:pPr marL="0" indent="0" algn="just">
              <a:buFontTx/>
              <a:buNone/>
            </a:pPr>
            <a:r>
              <a:rPr lang="en-US" sz="2800" smtClean="0"/>
              <a:t>+ Thi tuyển để bổ nhiệm cán bộ lãnh đạo, quản lý cấp vụ, sở, phòng.</a:t>
            </a:r>
          </a:p>
          <a:p>
            <a:pPr marL="0" indent="0" algn="just">
              <a:buFontTx/>
              <a:buNone/>
            </a:pPr>
            <a:endParaRPr lang="en-US" sz="2800" smtClean="0"/>
          </a:p>
        </p:txBody>
      </p:sp>
      <p:sp>
        <p:nvSpPr>
          <p:cNvPr id="164867" name="Slide Number Placeholder 3"/>
          <p:cNvSpPr>
            <a:spLocks noGrp="1"/>
          </p:cNvSpPr>
          <p:nvPr>
            <p:ph type="sldNum" sz="quarter" idx="12"/>
          </p:nvPr>
        </p:nvSpPr>
        <p:spPr>
          <a:noFill/>
          <a:ln>
            <a:miter lim="800000"/>
            <a:headEnd/>
            <a:tailEnd/>
          </a:ln>
        </p:spPr>
        <p:txBody>
          <a:bodyPr/>
          <a:lstStyle/>
          <a:p>
            <a:fld id="{B1F8FD94-6301-49A8-9AFE-53882994A661}" type="slidenum">
              <a:rPr lang="en-US" altLang="en-US">
                <a:latin typeface="Arial" charset="0"/>
                <a:cs typeface="Arial" charset="0"/>
              </a:rPr>
              <a:pPr/>
              <a:t>72</a:t>
            </a:fld>
            <a:endParaRPr lang="en-US" altLang="en-US">
              <a:latin typeface="Arial" charset="0"/>
              <a:cs typeface="Arial" charset="0"/>
            </a:endParaRPr>
          </a:p>
        </p:txBody>
      </p:sp>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39688"/>
            <a:ext cx="9067800" cy="682625"/>
          </a:xfrm>
        </p:spPr>
        <p:style>
          <a:lnRef idx="3">
            <a:schemeClr val="lt1"/>
          </a:lnRef>
          <a:fillRef idx="1">
            <a:schemeClr val="accent2"/>
          </a:fillRef>
          <a:effectRef idx="1">
            <a:schemeClr val="accent2"/>
          </a:effectRef>
          <a:fontRef idx="minor">
            <a:schemeClr val="lt1"/>
          </a:fontRef>
        </p:style>
        <p:txBody>
          <a:bodyPr/>
          <a:lstStyle/>
          <a:p>
            <a:pPr>
              <a:defRPr/>
            </a:pPr>
            <a:r>
              <a:rPr lang="en-US"/>
              <a:t>IV. NHIỆM VỤ, GIẢI PHÁP CHỦ YẾU</a:t>
            </a:r>
          </a:p>
        </p:txBody>
      </p:sp>
      <p:sp>
        <p:nvSpPr>
          <p:cNvPr id="165890" name="Content Placeholder 2"/>
          <p:cNvSpPr>
            <a:spLocks noGrp="1"/>
          </p:cNvSpPr>
          <p:nvPr>
            <p:ph idx="1"/>
          </p:nvPr>
        </p:nvSpPr>
        <p:spPr>
          <a:xfrm>
            <a:off x="457200" y="990600"/>
            <a:ext cx="8229600" cy="5135563"/>
          </a:xfrm>
        </p:spPr>
        <p:txBody>
          <a:bodyPr/>
          <a:lstStyle/>
          <a:p>
            <a:pPr marL="0" indent="0" algn="just">
              <a:buFontTx/>
              <a:buNone/>
            </a:pPr>
            <a:r>
              <a:rPr lang="en-US" sz="2800" smtClean="0"/>
              <a:t>+ Người đứng đầu lựa chọn, giới thiệu cán bộ bổ nhiệm cấp phó của mình.</a:t>
            </a:r>
          </a:p>
          <a:p>
            <a:pPr marL="0" indent="0" algn="just">
              <a:buFontTx/>
              <a:buNone/>
            </a:pPr>
            <a:r>
              <a:rPr lang="en-US" sz="2800" smtClean="0"/>
              <a:t>+ Người đứng đầu bổ nhiệm và chịu trách nhiệm về quyết định của mình.</a:t>
            </a:r>
          </a:p>
        </p:txBody>
      </p:sp>
      <p:sp>
        <p:nvSpPr>
          <p:cNvPr id="165891" name="Slide Number Placeholder 3"/>
          <p:cNvSpPr>
            <a:spLocks noGrp="1"/>
          </p:cNvSpPr>
          <p:nvPr>
            <p:ph type="sldNum" sz="quarter" idx="12"/>
          </p:nvPr>
        </p:nvSpPr>
        <p:spPr>
          <a:noFill/>
          <a:ln>
            <a:miter lim="800000"/>
            <a:headEnd/>
            <a:tailEnd/>
          </a:ln>
        </p:spPr>
        <p:txBody>
          <a:bodyPr/>
          <a:lstStyle/>
          <a:p>
            <a:fld id="{92FD7C01-57B7-4724-A8F8-915F78179C57}" type="slidenum">
              <a:rPr lang="en-US" altLang="en-US">
                <a:latin typeface="Arial" charset="0"/>
                <a:cs typeface="Arial" charset="0"/>
              </a:rPr>
              <a:pPr/>
              <a:t>73</a:t>
            </a:fld>
            <a:endParaRPr lang="en-US" altLang="en-US">
              <a:latin typeface="Arial" charset="0"/>
              <a:cs typeface="Arial" charset="0"/>
            </a:endParaRPr>
          </a:p>
        </p:txBody>
      </p:sp>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3" name="Content Placeholder 2"/>
          <p:cNvSpPr>
            <a:spLocks noGrp="1"/>
          </p:cNvSpPr>
          <p:nvPr>
            <p:ph idx="1"/>
          </p:nvPr>
        </p:nvSpPr>
        <p:spPr>
          <a:xfrm>
            <a:off x="228600" y="762000"/>
            <a:ext cx="8686800" cy="5715000"/>
          </a:xfrm>
        </p:spPr>
        <p:txBody>
          <a:bodyPr/>
          <a:lstStyle/>
          <a:p>
            <a:pPr marL="0" indent="0" algn="just">
              <a:buFontTx/>
              <a:buNone/>
            </a:pPr>
            <a:r>
              <a:rPr lang="en-US" b="1" smtClean="0">
                <a:solidFill>
                  <a:srgbClr val="0000FF"/>
                </a:solidFill>
              </a:rPr>
              <a:t>3. Xây dựng đội ngũ cán bộ các cấp có phẩm chất, năng lực, uy tín, đáp ứng yêu cầu trong thời kỳ mới</a:t>
            </a:r>
            <a:endParaRPr lang="en-US" smtClean="0">
              <a:solidFill>
                <a:srgbClr val="0000FF"/>
              </a:solidFill>
            </a:endParaRPr>
          </a:p>
          <a:p>
            <a:pPr marL="0" indent="0" algn="just">
              <a:buFontTx/>
              <a:buNone/>
            </a:pPr>
            <a:r>
              <a:rPr lang="en-US" sz="2800" smtClean="0"/>
              <a:t>- Các cấp ủy, tổ chức đảng, lãnh đạo cơ quan, đơn vị phải nâng cao trách nhiệm;</a:t>
            </a:r>
          </a:p>
          <a:p>
            <a:pPr marL="0" indent="0" algn="just">
              <a:buFontTx/>
              <a:buNone/>
            </a:pPr>
            <a:r>
              <a:rPr lang="en-US" sz="2800" smtClean="0"/>
              <a:t>- Hoàn thiện cơ chế, đẩy mạnh thu hút, tạo nguồn cán bộ; </a:t>
            </a:r>
          </a:p>
          <a:p>
            <a:pPr marL="0" indent="0" algn="just">
              <a:buFontTx/>
              <a:buNone/>
            </a:pPr>
            <a:r>
              <a:rPr lang="en-US" sz="2800" smtClean="0"/>
              <a:t>- Cơ cấu, sắp xếp lại đội ngũ cán bộ các cấp, các ngành</a:t>
            </a:r>
          </a:p>
          <a:p>
            <a:pPr marL="0" indent="0" algn="just">
              <a:buFontTx/>
              <a:buNone/>
            </a:pPr>
            <a:r>
              <a:rPr lang="en-US" sz="2800" smtClean="0"/>
              <a:t>- Xây dựng đồng bộ, toàn diện các đối tượng cán bộ ở các cấp.</a:t>
            </a:r>
          </a:p>
        </p:txBody>
      </p:sp>
      <p:sp>
        <p:nvSpPr>
          <p:cNvPr id="166914" name="Slide Number Placeholder 3"/>
          <p:cNvSpPr>
            <a:spLocks noGrp="1"/>
          </p:cNvSpPr>
          <p:nvPr>
            <p:ph type="sldNum" sz="quarter" idx="12"/>
          </p:nvPr>
        </p:nvSpPr>
        <p:spPr>
          <a:noFill/>
          <a:ln>
            <a:miter lim="800000"/>
            <a:headEnd/>
            <a:tailEnd/>
          </a:ln>
        </p:spPr>
        <p:txBody>
          <a:bodyPr/>
          <a:lstStyle/>
          <a:p>
            <a:fld id="{989936A7-4DE9-4DC9-98EB-071946C13B69}" type="slidenum">
              <a:rPr lang="en-US" altLang="en-US">
                <a:latin typeface="Arial" charset="0"/>
                <a:cs typeface="Arial" charset="0"/>
              </a:rPr>
              <a:pPr/>
              <a:t>74</a:t>
            </a:fld>
            <a:endParaRPr lang="en-US" altLang="en-US">
              <a:latin typeface="Arial" charset="0"/>
              <a:cs typeface="Arial" charset="0"/>
            </a:endParaRPr>
          </a:p>
        </p:txBody>
      </p:sp>
      <p:sp>
        <p:nvSpPr>
          <p:cNvPr id="6" name="Title 1"/>
          <p:cNvSpPr>
            <a:spLocks noGrp="1"/>
          </p:cNvSpPr>
          <p:nvPr>
            <p:ph type="title"/>
          </p:nvPr>
        </p:nvSpPr>
        <p:spPr>
          <a:xfrm>
            <a:off x="76200" y="39688"/>
            <a:ext cx="9067800" cy="682625"/>
          </a:xfrm>
        </p:spPr>
        <p:style>
          <a:lnRef idx="3">
            <a:schemeClr val="lt1"/>
          </a:lnRef>
          <a:fillRef idx="1">
            <a:schemeClr val="accent2"/>
          </a:fillRef>
          <a:effectRef idx="1">
            <a:schemeClr val="accent2"/>
          </a:effectRef>
          <a:fontRef idx="minor">
            <a:schemeClr val="lt1"/>
          </a:fontRef>
        </p:style>
        <p:txBody>
          <a:bodyPr/>
          <a:lstStyle/>
          <a:p>
            <a:pPr>
              <a:defRPr/>
            </a:pPr>
            <a:r>
              <a:rPr lang="en-US"/>
              <a:t>IV. NHIỆM VỤ, GIẢI PHÁP CHỦ YẾU</a:t>
            </a:r>
          </a:p>
        </p:txBody>
      </p:sp>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39688"/>
            <a:ext cx="9067800" cy="682625"/>
          </a:xfrm>
        </p:spPr>
        <p:style>
          <a:lnRef idx="3">
            <a:schemeClr val="lt1"/>
          </a:lnRef>
          <a:fillRef idx="1">
            <a:schemeClr val="accent2"/>
          </a:fillRef>
          <a:effectRef idx="1">
            <a:schemeClr val="accent2"/>
          </a:effectRef>
          <a:fontRef idx="minor">
            <a:schemeClr val="lt1"/>
          </a:fontRef>
        </p:style>
        <p:txBody>
          <a:bodyPr/>
          <a:lstStyle/>
          <a:p>
            <a:pPr>
              <a:defRPr/>
            </a:pPr>
            <a:r>
              <a:rPr lang="en-US"/>
              <a:t>IV. NHIỆM VỤ, GIẢI PHÁP CHỦ YẾU</a:t>
            </a:r>
          </a:p>
        </p:txBody>
      </p:sp>
      <p:sp>
        <p:nvSpPr>
          <p:cNvPr id="167938" name="Content Placeholder 2"/>
          <p:cNvSpPr>
            <a:spLocks noGrp="1"/>
          </p:cNvSpPr>
          <p:nvPr>
            <p:ph idx="1"/>
          </p:nvPr>
        </p:nvSpPr>
        <p:spPr>
          <a:xfrm>
            <a:off x="381000" y="762000"/>
            <a:ext cx="8305800" cy="5364163"/>
          </a:xfrm>
        </p:spPr>
        <p:txBody>
          <a:bodyPr/>
          <a:lstStyle/>
          <a:p>
            <a:pPr marL="0" indent="0" algn="just">
              <a:buFontTx/>
              <a:buNone/>
            </a:pPr>
            <a:r>
              <a:rPr lang="en-US" sz="2800" smtClean="0"/>
              <a:t>- Thực hiện cơ chế, chính sách liên thông, bình đẳng, nhất quán;</a:t>
            </a:r>
          </a:p>
          <a:p>
            <a:pPr marL="0" indent="0" algn="just">
              <a:buFontTx/>
              <a:buNone/>
            </a:pPr>
            <a:r>
              <a:rPr lang="en-US" sz="2800" smtClean="0"/>
              <a:t>- Quản lý chặt chẽ, hiệu quả đội ngũ cán bộ các cấp; </a:t>
            </a:r>
          </a:p>
          <a:p>
            <a:pPr marL="0" indent="0" algn="just">
              <a:buFontTx/>
              <a:buNone/>
            </a:pPr>
            <a:r>
              <a:rPr lang="en-US" sz="2800" smtClean="0"/>
              <a:t>- Hoàn thiện các quy định, quy chế; </a:t>
            </a:r>
          </a:p>
          <a:p>
            <a:pPr marL="0" indent="0" algn="just">
              <a:buFontTx/>
              <a:buNone/>
            </a:pPr>
            <a:r>
              <a:rPr lang="en-US" sz="2800" smtClean="0"/>
              <a:t>- Quân đội, Công an có đề án riêng.</a:t>
            </a:r>
          </a:p>
        </p:txBody>
      </p:sp>
      <p:sp>
        <p:nvSpPr>
          <p:cNvPr id="167939" name="Slide Number Placeholder 3"/>
          <p:cNvSpPr>
            <a:spLocks noGrp="1"/>
          </p:cNvSpPr>
          <p:nvPr>
            <p:ph type="sldNum" sz="quarter" idx="12"/>
          </p:nvPr>
        </p:nvSpPr>
        <p:spPr>
          <a:noFill/>
          <a:ln>
            <a:miter lim="800000"/>
            <a:headEnd/>
            <a:tailEnd/>
          </a:ln>
        </p:spPr>
        <p:txBody>
          <a:bodyPr/>
          <a:lstStyle/>
          <a:p>
            <a:fld id="{FA3584A0-F418-4B23-802C-6CA851845A8C}" type="slidenum">
              <a:rPr lang="en-US" altLang="en-US">
                <a:latin typeface="Arial" charset="0"/>
                <a:cs typeface="Arial" charset="0"/>
              </a:rPr>
              <a:pPr/>
              <a:t>75</a:t>
            </a:fld>
            <a:endParaRPr lang="en-US" altLang="en-US">
              <a:latin typeface="Arial" charset="0"/>
              <a:cs typeface="Arial" charset="0"/>
            </a:endParaRPr>
          </a:p>
        </p:txBody>
      </p:sp>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1" name="Content Placeholder 2"/>
          <p:cNvSpPr>
            <a:spLocks noGrp="1"/>
          </p:cNvSpPr>
          <p:nvPr>
            <p:ph idx="1"/>
          </p:nvPr>
        </p:nvSpPr>
        <p:spPr>
          <a:xfrm>
            <a:off x="228600" y="838200"/>
            <a:ext cx="8686800" cy="5715000"/>
          </a:xfrm>
        </p:spPr>
        <p:txBody>
          <a:bodyPr/>
          <a:lstStyle/>
          <a:p>
            <a:pPr marL="0" indent="0" algn="just">
              <a:buFontTx/>
              <a:buNone/>
            </a:pPr>
            <a:r>
              <a:rPr lang="en-US" sz="2800" b="1" smtClean="0"/>
              <a:t>- Các cấp ủy, tổ chức đảng, lãnh đạo cơ quan, đơn vị phải nâng cao trách nhiệm</a:t>
            </a:r>
            <a:endParaRPr lang="en-US" sz="2800" smtClean="0"/>
          </a:p>
          <a:p>
            <a:pPr marL="0" indent="0" algn="just">
              <a:buFontTx/>
              <a:buNone/>
            </a:pPr>
            <a:r>
              <a:rPr lang="en-US" sz="2800" smtClean="0"/>
              <a:t>+ Triển khai đồng bộ, hiệu quả công tác cán bộ;</a:t>
            </a:r>
          </a:p>
          <a:p>
            <a:pPr marL="0" indent="0" algn="just">
              <a:buFontTx/>
              <a:buNone/>
            </a:pPr>
            <a:r>
              <a:rPr lang="en-US" sz="2800" smtClean="0"/>
              <a:t>+ Tạo môi trường, điều kiện để xây dựng, phát triển đội ngũ cán bộ. </a:t>
            </a:r>
          </a:p>
          <a:p>
            <a:pPr marL="0" indent="0" algn="just">
              <a:buFontTx/>
              <a:buNone/>
            </a:pPr>
            <a:r>
              <a:rPr lang="en-US" sz="2800" smtClean="0"/>
              <a:t>+ Trang bị kiến thức về công tác cán bộ cho lãnh đạo các cấp. </a:t>
            </a:r>
          </a:p>
          <a:p>
            <a:pPr marL="0" indent="0" algn="just">
              <a:buFontTx/>
              <a:buNone/>
            </a:pPr>
            <a:r>
              <a:rPr lang="en-US" sz="2800" smtClean="0"/>
              <a:t>+ Nâng cao chất lượng bí thư cấp ủy, người đứng đầu các cấp, cán bộ cơ sở.</a:t>
            </a:r>
          </a:p>
        </p:txBody>
      </p:sp>
      <p:sp>
        <p:nvSpPr>
          <p:cNvPr id="168962" name="Slide Number Placeholder 3"/>
          <p:cNvSpPr>
            <a:spLocks noGrp="1"/>
          </p:cNvSpPr>
          <p:nvPr>
            <p:ph type="sldNum" sz="quarter" idx="12"/>
          </p:nvPr>
        </p:nvSpPr>
        <p:spPr>
          <a:noFill/>
          <a:ln>
            <a:miter lim="800000"/>
            <a:headEnd/>
            <a:tailEnd/>
          </a:ln>
        </p:spPr>
        <p:txBody>
          <a:bodyPr/>
          <a:lstStyle/>
          <a:p>
            <a:fld id="{110FA1D3-0302-47E4-96EC-136755FACE22}" type="slidenum">
              <a:rPr lang="en-US" altLang="en-US">
                <a:latin typeface="Arial" charset="0"/>
                <a:cs typeface="Arial" charset="0"/>
              </a:rPr>
              <a:pPr/>
              <a:t>76</a:t>
            </a:fld>
            <a:endParaRPr lang="en-US" altLang="en-US">
              <a:latin typeface="Arial" charset="0"/>
              <a:cs typeface="Arial" charset="0"/>
            </a:endParaRPr>
          </a:p>
        </p:txBody>
      </p:sp>
      <p:sp>
        <p:nvSpPr>
          <p:cNvPr id="5" name="Title 1"/>
          <p:cNvSpPr txBox="1">
            <a:spLocks/>
          </p:cNvSpPr>
          <p:nvPr/>
        </p:nvSpPr>
        <p:spPr bwMode="auto">
          <a:xfrm>
            <a:off x="0" y="3175"/>
            <a:ext cx="9067800" cy="758825"/>
          </a:xfrm>
          <a:prstGeom prst="rect">
            <a:avLst/>
          </a:prstGeom>
          <a:ln w="19050" cap="flat" cmpd="sng" algn="ctr">
            <a:solidFill>
              <a:schemeClr val="lt1"/>
            </a:solidFill>
            <a:prstDash val="solid"/>
            <a:miter lim="800000"/>
            <a:headEnd/>
            <a:tailEnd/>
          </a:ln>
        </p:spPr>
        <p:style>
          <a:lnRef idx="3">
            <a:schemeClr val="lt1"/>
          </a:lnRef>
          <a:fillRef idx="1">
            <a:schemeClr val="accent2"/>
          </a:fillRef>
          <a:effectRef idx="1">
            <a:schemeClr val="accent2"/>
          </a:effectRef>
          <a:fontRef idx="minor">
            <a:schemeClr val="lt1"/>
          </a:fontRef>
        </p:style>
        <p:txBody>
          <a:bodyPr anchor="ctr"/>
          <a:lstStyle>
            <a:lvl1pPr algn="ctr" rtl="0" eaLnBrk="0" fontAlgn="base" hangingPunct="0">
              <a:spcBef>
                <a:spcPct val="0"/>
              </a:spcBef>
              <a:spcAft>
                <a:spcPct val="0"/>
              </a:spcAft>
              <a:defRPr sz="3200" b="1" kern="1200">
                <a:solidFill>
                  <a:schemeClr val="lt1"/>
                </a:solidFill>
                <a:latin typeface="+mn-lt"/>
                <a:ea typeface="+mn-ea"/>
                <a:cs typeface="+mn-cs"/>
              </a:defRPr>
            </a:lvl1pPr>
            <a:lvl2pPr algn="ctr" rtl="0" eaLnBrk="0" fontAlgn="base" hangingPunct="0">
              <a:spcBef>
                <a:spcPct val="0"/>
              </a:spcBef>
              <a:spcAft>
                <a:spcPct val="0"/>
              </a:spcAft>
              <a:defRPr sz="4000" b="1">
                <a:solidFill>
                  <a:schemeClr val="lt1"/>
                </a:solidFill>
                <a:latin typeface="+mn-lt"/>
                <a:ea typeface="+mn-ea"/>
                <a:cs typeface="+mn-cs"/>
              </a:defRPr>
            </a:lvl2pPr>
            <a:lvl3pPr algn="ctr" rtl="0" eaLnBrk="0" fontAlgn="base" hangingPunct="0">
              <a:spcBef>
                <a:spcPct val="0"/>
              </a:spcBef>
              <a:spcAft>
                <a:spcPct val="0"/>
              </a:spcAft>
              <a:defRPr sz="4000" b="1">
                <a:solidFill>
                  <a:schemeClr val="lt1"/>
                </a:solidFill>
                <a:latin typeface="+mn-lt"/>
                <a:ea typeface="+mn-ea"/>
                <a:cs typeface="+mn-cs"/>
              </a:defRPr>
            </a:lvl3pPr>
            <a:lvl4pPr algn="ctr" rtl="0" eaLnBrk="0" fontAlgn="base" hangingPunct="0">
              <a:spcBef>
                <a:spcPct val="0"/>
              </a:spcBef>
              <a:spcAft>
                <a:spcPct val="0"/>
              </a:spcAft>
              <a:defRPr sz="4000" b="1">
                <a:solidFill>
                  <a:schemeClr val="lt1"/>
                </a:solidFill>
                <a:latin typeface="+mn-lt"/>
                <a:ea typeface="+mn-ea"/>
                <a:cs typeface="+mn-cs"/>
              </a:defRPr>
            </a:lvl4pPr>
            <a:lvl5pPr algn="ctr" rtl="0" eaLnBrk="0" fontAlgn="base" hangingPunct="0">
              <a:spcBef>
                <a:spcPct val="0"/>
              </a:spcBef>
              <a:spcAft>
                <a:spcPct val="0"/>
              </a:spcAft>
              <a:defRPr sz="4000" b="1">
                <a:solidFill>
                  <a:schemeClr val="lt1"/>
                </a:solidFill>
                <a:latin typeface="+mn-lt"/>
                <a:ea typeface="+mn-ea"/>
                <a:cs typeface="+mn-cs"/>
              </a:defRPr>
            </a:lvl5pPr>
            <a:lvl6pPr marL="457200" algn="ctr" rtl="0" eaLnBrk="1" fontAlgn="base" hangingPunct="1">
              <a:spcBef>
                <a:spcPct val="0"/>
              </a:spcBef>
              <a:spcAft>
                <a:spcPct val="0"/>
              </a:spcAft>
              <a:defRPr sz="4000" b="1">
                <a:solidFill>
                  <a:schemeClr val="lt1"/>
                </a:solidFill>
                <a:latin typeface="+mn-lt"/>
                <a:ea typeface="+mn-ea"/>
                <a:cs typeface="+mn-cs"/>
              </a:defRPr>
            </a:lvl6pPr>
            <a:lvl7pPr marL="914400" algn="ctr" rtl="0" eaLnBrk="1" fontAlgn="base" hangingPunct="1">
              <a:spcBef>
                <a:spcPct val="0"/>
              </a:spcBef>
              <a:spcAft>
                <a:spcPct val="0"/>
              </a:spcAft>
              <a:defRPr sz="4000" b="1">
                <a:solidFill>
                  <a:schemeClr val="lt1"/>
                </a:solidFill>
                <a:latin typeface="+mn-lt"/>
                <a:ea typeface="+mn-ea"/>
                <a:cs typeface="+mn-cs"/>
              </a:defRPr>
            </a:lvl7pPr>
            <a:lvl8pPr marL="1371600" algn="ctr" rtl="0" eaLnBrk="1" fontAlgn="base" hangingPunct="1">
              <a:spcBef>
                <a:spcPct val="0"/>
              </a:spcBef>
              <a:spcAft>
                <a:spcPct val="0"/>
              </a:spcAft>
              <a:defRPr sz="4000" b="1">
                <a:solidFill>
                  <a:schemeClr val="lt1"/>
                </a:solidFill>
                <a:latin typeface="+mn-lt"/>
                <a:ea typeface="+mn-ea"/>
                <a:cs typeface="+mn-cs"/>
              </a:defRPr>
            </a:lvl8pPr>
            <a:lvl9pPr marL="1828800" algn="ctr" rtl="0" eaLnBrk="1" fontAlgn="base" hangingPunct="1">
              <a:spcBef>
                <a:spcPct val="0"/>
              </a:spcBef>
              <a:spcAft>
                <a:spcPct val="0"/>
              </a:spcAft>
              <a:defRPr sz="4000" b="1">
                <a:solidFill>
                  <a:schemeClr val="lt1"/>
                </a:solidFill>
                <a:latin typeface="+mn-lt"/>
                <a:ea typeface="+mn-ea"/>
                <a:cs typeface="+mn-cs"/>
              </a:defRPr>
            </a:lvl9pPr>
          </a:lstStyle>
          <a:p>
            <a:pPr>
              <a:defRPr/>
            </a:pPr>
            <a:r>
              <a:rPr lang="en-US" smtClean="0"/>
              <a:t>IV. NHIỆM VỤ, GIẢI PHÁP CHỦ YẾU</a:t>
            </a:r>
            <a:endParaRPr lang="en-US"/>
          </a:p>
        </p:txBody>
      </p:sp>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39688"/>
            <a:ext cx="9067800" cy="682625"/>
          </a:xfrm>
        </p:spPr>
        <p:style>
          <a:lnRef idx="3">
            <a:schemeClr val="lt1"/>
          </a:lnRef>
          <a:fillRef idx="1">
            <a:schemeClr val="accent2"/>
          </a:fillRef>
          <a:effectRef idx="1">
            <a:schemeClr val="accent2"/>
          </a:effectRef>
          <a:fontRef idx="minor">
            <a:schemeClr val="lt1"/>
          </a:fontRef>
        </p:style>
        <p:txBody>
          <a:bodyPr/>
          <a:lstStyle/>
          <a:p>
            <a:pPr>
              <a:defRPr/>
            </a:pPr>
            <a:r>
              <a:rPr lang="en-US"/>
              <a:t>IV. NHIỆM VỤ, GIẢI PHÁP CHỦ YẾU</a:t>
            </a:r>
          </a:p>
        </p:txBody>
      </p:sp>
      <p:sp>
        <p:nvSpPr>
          <p:cNvPr id="169986" name="Content Placeholder 2"/>
          <p:cNvSpPr>
            <a:spLocks noGrp="1"/>
          </p:cNvSpPr>
          <p:nvPr>
            <p:ph idx="1"/>
          </p:nvPr>
        </p:nvSpPr>
        <p:spPr>
          <a:xfrm>
            <a:off x="457200" y="838200"/>
            <a:ext cx="8382000" cy="5562600"/>
          </a:xfrm>
        </p:spPr>
        <p:txBody>
          <a:bodyPr/>
          <a:lstStyle/>
          <a:p>
            <a:pPr marL="0" indent="0" algn="just">
              <a:buFontTx/>
              <a:buNone/>
            </a:pPr>
            <a:r>
              <a:rPr lang="en-US" sz="2800" b="1" smtClean="0"/>
              <a:t>- Hoàn thiện cơ chế, đẩy mạnh thu hút, tạo nguồn cán bộ </a:t>
            </a:r>
            <a:endParaRPr lang="en-US" sz="2800" smtClean="0"/>
          </a:p>
          <a:p>
            <a:pPr marL="0" indent="0" algn="just">
              <a:buFontTx/>
              <a:buNone/>
            </a:pPr>
            <a:r>
              <a:rPr lang="en-US" sz="2800" smtClean="0"/>
              <a:t>+ Sinh viên tốt nghiệp xuất sắc, </a:t>
            </a:r>
          </a:p>
          <a:p>
            <a:pPr marL="0" indent="0" algn="just">
              <a:buFontTx/>
              <a:buNone/>
            </a:pPr>
            <a:r>
              <a:rPr lang="en-US" sz="2800" smtClean="0"/>
              <a:t>+ Cán bộ khoa học trẻ có triển vọng;</a:t>
            </a:r>
          </a:p>
          <a:p>
            <a:pPr marL="0" indent="0" algn="just">
              <a:buFontTx/>
              <a:buNone/>
            </a:pPr>
            <a:r>
              <a:rPr lang="en-US" sz="2800" smtClean="0"/>
              <a:t>+ Đào tạo, bồi dưỡng, rèn luyện lớp cán bộ kế cận. </a:t>
            </a:r>
          </a:p>
          <a:p>
            <a:pPr marL="0" indent="0" algn="just">
              <a:buFontTx/>
              <a:buNone/>
            </a:pPr>
            <a:r>
              <a:rPr lang="en-US" sz="2800" smtClean="0"/>
              <a:t>+ Tuyển chọn, đào tạo, bồi dưỡng, rèn luyện đối sinh viên tốt nghiệp loại giỏi, xuất sắc trong và nước ngoài.</a:t>
            </a:r>
          </a:p>
        </p:txBody>
      </p:sp>
      <p:sp>
        <p:nvSpPr>
          <p:cNvPr id="169987" name="Slide Number Placeholder 3"/>
          <p:cNvSpPr>
            <a:spLocks noGrp="1"/>
          </p:cNvSpPr>
          <p:nvPr>
            <p:ph type="sldNum" sz="quarter" idx="12"/>
          </p:nvPr>
        </p:nvSpPr>
        <p:spPr>
          <a:noFill/>
          <a:ln>
            <a:miter lim="800000"/>
            <a:headEnd/>
            <a:tailEnd/>
          </a:ln>
        </p:spPr>
        <p:txBody>
          <a:bodyPr/>
          <a:lstStyle/>
          <a:p>
            <a:fld id="{72EC276F-A9E1-4082-BD2E-5754203F8032}" type="slidenum">
              <a:rPr lang="en-US" altLang="en-US">
                <a:latin typeface="Arial" charset="0"/>
                <a:cs typeface="Arial" charset="0"/>
              </a:rPr>
              <a:pPr/>
              <a:t>77</a:t>
            </a:fld>
            <a:endParaRPr lang="en-US" altLang="en-US">
              <a:latin typeface="Arial" charset="0"/>
              <a:cs typeface="Arial" charset="0"/>
            </a:endParaRPr>
          </a:p>
        </p:txBody>
      </p:sp>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39688"/>
            <a:ext cx="9067800" cy="682625"/>
          </a:xfrm>
        </p:spPr>
        <p:style>
          <a:lnRef idx="3">
            <a:schemeClr val="lt1"/>
          </a:lnRef>
          <a:fillRef idx="1">
            <a:schemeClr val="accent2"/>
          </a:fillRef>
          <a:effectRef idx="1">
            <a:schemeClr val="accent2"/>
          </a:effectRef>
          <a:fontRef idx="minor">
            <a:schemeClr val="lt1"/>
          </a:fontRef>
        </p:style>
        <p:txBody>
          <a:bodyPr/>
          <a:lstStyle/>
          <a:p>
            <a:pPr>
              <a:defRPr/>
            </a:pPr>
            <a:r>
              <a:rPr lang="en-US"/>
              <a:t>IV. NHIỆM VỤ, GIẢI PHÁP CHỦ YẾU</a:t>
            </a:r>
          </a:p>
        </p:txBody>
      </p:sp>
      <p:sp>
        <p:nvSpPr>
          <p:cNvPr id="171010" name="Content Placeholder 2"/>
          <p:cNvSpPr>
            <a:spLocks noGrp="1"/>
          </p:cNvSpPr>
          <p:nvPr>
            <p:ph idx="1"/>
          </p:nvPr>
        </p:nvSpPr>
        <p:spPr>
          <a:xfrm>
            <a:off x="609600" y="990600"/>
            <a:ext cx="8153400" cy="5135563"/>
          </a:xfrm>
        </p:spPr>
        <p:txBody>
          <a:bodyPr/>
          <a:lstStyle/>
          <a:p>
            <a:pPr marL="0" indent="0" algn="just">
              <a:buFontTx/>
              <a:buNone/>
            </a:pPr>
            <a:r>
              <a:rPr lang="en-US" sz="2800" b="1" smtClean="0"/>
              <a:t>- Cơ cấu, sắp xếp lại đội ngũ cán bộ các cấp, các ngành</a:t>
            </a:r>
            <a:endParaRPr lang="en-US" sz="2800" smtClean="0"/>
          </a:p>
          <a:p>
            <a:pPr marL="0" indent="0" algn="just">
              <a:buFontTx/>
              <a:buNone/>
            </a:pPr>
            <a:r>
              <a:rPr lang="en-US" sz="2800" smtClean="0"/>
              <a:t>+ Theo vị trí việc làm, khung năng lực, </a:t>
            </a:r>
          </a:p>
          <a:p>
            <a:pPr marL="0" indent="0" algn="just">
              <a:buFontTx/>
              <a:buNone/>
            </a:pPr>
            <a:r>
              <a:rPr lang="en-US" sz="2800" smtClean="0"/>
              <a:t>+ Đúng người, đúng việc, giảm số lượng,</a:t>
            </a:r>
          </a:p>
          <a:p>
            <a:pPr marL="0" indent="0" algn="just">
              <a:buFontTx/>
              <a:buNone/>
            </a:pPr>
            <a:r>
              <a:rPr lang="en-US" sz="2800" smtClean="0"/>
              <a:t>+ Nâng cao chất lượng, hợp lý về cơ cấu.</a:t>
            </a:r>
          </a:p>
          <a:p>
            <a:pPr marL="0" indent="0" algn="just">
              <a:buFontTx/>
              <a:buNone/>
            </a:pPr>
            <a:r>
              <a:rPr lang="en-US" sz="2800" b="1" smtClean="0"/>
              <a:t>- Xây dựng đồng bộ, toàn diện các đối tượng cán bộ ở các cấp.</a:t>
            </a:r>
            <a:endParaRPr lang="en-US" sz="2800" smtClean="0"/>
          </a:p>
          <a:p>
            <a:pPr marL="0" indent="0" algn="just">
              <a:buFontTx/>
              <a:buNone/>
            </a:pPr>
            <a:r>
              <a:rPr lang="en-US" sz="2800" smtClean="0"/>
              <a:t>+ Nâng cao bản lĩnh chính trị, tính chuyên nghiệp,</a:t>
            </a:r>
          </a:p>
          <a:p>
            <a:pPr marL="0" indent="0" algn="just">
              <a:buFontTx/>
              <a:buNone/>
            </a:pPr>
            <a:r>
              <a:rPr lang="en-US" sz="2800" smtClean="0"/>
              <a:t>+ Tinh thần phục vụ nhân dân.</a:t>
            </a:r>
          </a:p>
          <a:p>
            <a:pPr marL="0" indent="0" algn="just">
              <a:buFontTx/>
              <a:buNone/>
            </a:pPr>
            <a:r>
              <a:rPr lang="en-US" sz="2800" smtClean="0"/>
              <a:t>+ Tăng cường kỷ luật, kỷ cương, </a:t>
            </a:r>
          </a:p>
          <a:p>
            <a:pPr marL="0" indent="0" algn="just">
              <a:buFontTx/>
              <a:buNone/>
            </a:pPr>
            <a:r>
              <a:rPr lang="en-US" sz="2800" smtClean="0"/>
              <a:t>+ Nâng cao sức chiến đấu của lực lượng vũ trang.</a:t>
            </a:r>
          </a:p>
          <a:p>
            <a:pPr marL="0" indent="0" algn="just">
              <a:buFontTx/>
              <a:buNone/>
            </a:pPr>
            <a:endParaRPr lang="en-US" sz="2800" smtClean="0"/>
          </a:p>
        </p:txBody>
      </p:sp>
      <p:sp>
        <p:nvSpPr>
          <p:cNvPr id="171011" name="Slide Number Placeholder 3"/>
          <p:cNvSpPr>
            <a:spLocks noGrp="1"/>
          </p:cNvSpPr>
          <p:nvPr>
            <p:ph type="sldNum" sz="quarter" idx="12"/>
          </p:nvPr>
        </p:nvSpPr>
        <p:spPr>
          <a:noFill/>
          <a:ln>
            <a:miter lim="800000"/>
            <a:headEnd/>
            <a:tailEnd/>
          </a:ln>
        </p:spPr>
        <p:txBody>
          <a:bodyPr/>
          <a:lstStyle/>
          <a:p>
            <a:fld id="{30FB27E9-6BBD-495F-9AE9-92DA309767F6}" type="slidenum">
              <a:rPr lang="en-US" altLang="en-US">
                <a:latin typeface="Arial" charset="0"/>
                <a:cs typeface="Arial" charset="0"/>
              </a:rPr>
              <a:pPr/>
              <a:t>78</a:t>
            </a:fld>
            <a:endParaRPr lang="en-US" altLang="en-US">
              <a:latin typeface="Arial" charset="0"/>
              <a:cs typeface="Arial" charset="0"/>
            </a:endParaRPr>
          </a:p>
        </p:txBody>
      </p:sp>
    </p:spTree>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3" name="Content Placeholder 2"/>
          <p:cNvSpPr>
            <a:spLocks noGrp="1"/>
          </p:cNvSpPr>
          <p:nvPr>
            <p:ph idx="1"/>
          </p:nvPr>
        </p:nvSpPr>
        <p:spPr>
          <a:xfrm>
            <a:off x="228600" y="685800"/>
            <a:ext cx="8610600" cy="6172200"/>
          </a:xfrm>
        </p:spPr>
        <p:txBody>
          <a:bodyPr/>
          <a:lstStyle/>
          <a:p>
            <a:pPr marL="0" indent="0" algn="just">
              <a:buFontTx/>
              <a:buNone/>
            </a:pPr>
            <a:r>
              <a:rPr lang="en-US" sz="2800" b="1" smtClean="0"/>
              <a:t>- Xây dựng đồng bộ, toàn diện các đối tượng cán bộ ở các cấp.</a:t>
            </a:r>
            <a:endParaRPr lang="en-US" sz="2800" smtClean="0"/>
          </a:p>
          <a:p>
            <a:pPr marL="0" indent="0" algn="just">
              <a:buFontTx/>
              <a:buNone/>
            </a:pPr>
            <a:r>
              <a:rPr lang="en-US" sz="2800" smtClean="0"/>
              <a:t>+ Nâng cao chất lượng đội ngũ cán bộ khoa học;</a:t>
            </a:r>
          </a:p>
          <a:p>
            <a:pPr marL="0" indent="0" algn="just">
              <a:buFontTx/>
              <a:buNone/>
            </a:pPr>
            <a:r>
              <a:rPr lang="en-US" sz="2800" smtClean="0"/>
              <a:t>+ Ưu đãi để xây dựng, sử dụng đội ngũ các nhà khoa học;</a:t>
            </a:r>
          </a:p>
          <a:p>
            <a:pPr marL="0" indent="0" algn="just">
              <a:buFontTx/>
              <a:buNone/>
            </a:pPr>
            <a:r>
              <a:rPr lang="en-US" sz="2800" smtClean="0"/>
              <a:t>+ Củng cố, nâng cao ý thức trách nhiệm, nhất là người đứng đầu;</a:t>
            </a:r>
          </a:p>
          <a:p>
            <a:pPr marL="0" indent="0" algn="just">
              <a:buFontTx/>
              <a:buNone/>
            </a:pPr>
            <a:r>
              <a:rPr lang="en-US" sz="2800" smtClean="0"/>
              <a:t>+ Quy định về tuyển dụng, đào tạo, bổ nhiệm cán bộ quản trị DN phù hợp với cơ chế thị trường và đáp ứng yêu cầu hội nhập quốc tế.</a:t>
            </a:r>
          </a:p>
        </p:txBody>
      </p:sp>
      <p:sp>
        <p:nvSpPr>
          <p:cNvPr id="172034" name="Slide Number Placeholder 3"/>
          <p:cNvSpPr>
            <a:spLocks noGrp="1"/>
          </p:cNvSpPr>
          <p:nvPr>
            <p:ph type="sldNum" sz="quarter" idx="12"/>
          </p:nvPr>
        </p:nvSpPr>
        <p:spPr>
          <a:noFill/>
          <a:ln>
            <a:miter lim="800000"/>
            <a:headEnd/>
            <a:tailEnd/>
          </a:ln>
        </p:spPr>
        <p:txBody>
          <a:bodyPr/>
          <a:lstStyle/>
          <a:p>
            <a:fld id="{FE366117-F45E-491B-832A-30A9760E4849}" type="slidenum">
              <a:rPr lang="en-US" altLang="en-US">
                <a:latin typeface="Arial" charset="0"/>
                <a:cs typeface="Arial" charset="0"/>
              </a:rPr>
              <a:pPr/>
              <a:t>79</a:t>
            </a:fld>
            <a:endParaRPr lang="en-US" altLang="en-US">
              <a:latin typeface="Arial" charset="0"/>
              <a:cs typeface="Arial" charset="0"/>
            </a:endParaRPr>
          </a:p>
        </p:txBody>
      </p:sp>
      <p:sp>
        <p:nvSpPr>
          <p:cNvPr id="5" name="Title 1"/>
          <p:cNvSpPr>
            <a:spLocks noGrp="1"/>
          </p:cNvSpPr>
          <p:nvPr>
            <p:ph type="title"/>
          </p:nvPr>
        </p:nvSpPr>
        <p:spPr>
          <a:xfrm>
            <a:off x="76200" y="39688"/>
            <a:ext cx="9067800" cy="682625"/>
          </a:xfrm>
        </p:spPr>
        <p:style>
          <a:lnRef idx="3">
            <a:schemeClr val="lt1"/>
          </a:lnRef>
          <a:fillRef idx="1">
            <a:schemeClr val="accent2"/>
          </a:fillRef>
          <a:effectRef idx="1">
            <a:schemeClr val="accent2"/>
          </a:effectRef>
          <a:fontRef idx="minor">
            <a:schemeClr val="lt1"/>
          </a:fontRef>
        </p:style>
        <p:txBody>
          <a:bodyPr/>
          <a:lstStyle/>
          <a:p>
            <a:pPr>
              <a:defRPr/>
            </a:pPr>
            <a:r>
              <a:rPr lang="en-US"/>
              <a:t>IV. NHIỆM VỤ, GIẢI PHÁP CHỦ YẾU</a:t>
            </a:r>
          </a:p>
        </p:txBody>
      </p:sp>
    </p:spTree>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838200"/>
            <a:ext cx="8305800" cy="6019800"/>
          </a:xfrm>
        </p:spPr>
        <p:txBody>
          <a:bodyPr/>
          <a:lstStyle/>
          <a:p>
            <a:pPr marL="0" indent="0" algn="just">
              <a:buFontTx/>
              <a:buNone/>
              <a:defRPr/>
            </a:pPr>
            <a:r>
              <a:rPr lang="en-US" sz="2800" b="1" smtClean="0"/>
              <a:t>- </a:t>
            </a:r>
            <a:r>
              <a:rPr lang="en-US" sz="2800" b="1"/>
              <a:t>Thực hiện cơ chế, chính sách liên thông, bình đẳng, nhất quán</a:t>
            </a:r>
            <a:endParaRPr lang="en-US" sz="2800"/>
          </a:p>
          <a:p>
            <a:pPr marL="0" indent="0" algn="just">
              <a:buFontTx/>
              <a:buNone/>
              <a:defRPr/>
            </a:pPr>
            <a:r>
              <a:rPr lang="en-US" sz="2800" b="1"/>
              <a:t>+</a:t>
            </a:r>
            <a:r>
              <a:rPr lang="en-US" sz="2800"/>
              <a:t> Giữa cán bộ, công chức cấp xã với cán bộ, công chức nói </a:t>
            </a:r>
            <a:r>
              <a:rPr lang="en-US" sz="2800" smtClean="0"/>
              <a:t>chung;</a:t>
            </a:r>
            <a:endParaRPr lang="en-US" sz="2800"/>
          </a:p>
          <a:p>
            <a:pPr marL="0" indent="0" algn="just">
              <a:buFontTx/>
              <a:buNone/>
              <a:defRPr/>
            </a:pPr>
            <a:r>
              <a:rPr lang="en-US" sz="2800" spc="-120"/>
              <a:t>+ Giữa nguồn nhân lực ở khu vực công và khu vực tư; </a:t>
            </a:r>
          </a:p>
          <a:p>
            <a:pPr marL="0" indent="0" algn="just">
              <a:buFontTx/>
              <a:buNone/>
              <a:defRPr/>
            </a:pPr>
            <a:r>
              <a:rPr lang="en-US" sz="2800"/>
              <a:t>+ Cạnh tranh vị trí việc làm;</a:t>
            </a:r>
          </a:p>
          <a:p>
            <a:pPr marL="0" indent="0" algn="just">
              <a:buFontTx/>
              <a:buNone/>
              <a:defRPr/>
            </a:pPr>
            <a:r>
              <a:rPr lang="en-US" sz="2800"/>
              <a:t>+ Tiến tới bỏ chế độ "biên chế suốt đời</a:t>
            </a:r>
            <a:r>
              <a:rPr lang="en-US" sz="2800" smtClean="0"/>
              <a:t>".</a:t>
            </a:r>
          </a:p>
          <a:p>
            <a:pPr marL="0" indent="0" algn="just">
              <a:buFontTx/>
              <a:buNone/>
              <a:defRPr/>
            </a:pPr>
            <a:r>
              <a:rPr lang="en-US" sz="2800" b="1"/>
              <a:t>- Quản lý chặt chẽ, hiệu quả đội ngũ cán bộ các cấp</a:t>
            </a:r>
            <a:r>
              <a:rPr lang="en-US" sz="2800"/>
              <a:t> </a:t>
            </a:r>
          </a:p>
          <a:p>
            <a:pPr marL="0" indent="0" algn="just">
              <a:buFontTx/>
              <a:buNone/>
              <a:defRPr/>
            </a:pPr>
            <a:r>
              <a:rPr lang="en-US" sz="2800"/>
              <a:t>+ Xây dựng hệ thống cơ sở dữ liệu quốc gia về cán bộ; </a:t>
            </a:r>
          </a:p>
          <a:p>
            <a:pPr marL="0" indent="0" algn="just">
              <a:buFontTx/>
              <a:buNone/>
              <a:defRPr/>
            </a:pPr>
            <a:endParaRPr lang="en-US" sz="2800"/>
          </a:p>
        </p:txBody>
      </p:sp>
      <p:sp>
        <p:nvSpPr>
          <p:cNvPr id="173058" name="Slide Number Placeholder 3"/>
          <p:cNvSpPr>
            <a:spLocks noGrp="1"/>
          </p:cNvSpPr>
          <p:nvPr>
            <p:ph type="sldNum" sz="quarter" idx="12"/>
          </p:nvPr>
        </p:nvSpPr>
        <p:spPr>
          <a:noFill/>
          <a:ln>
            <a:miter lim="800000"/>
            <a:headEnd/>
            <a:tailEnd/>
          </a:ln>
        </p:spPr>
        <p:txBody>
          <a:bodyPr/>
          <a:lstStyle/>
          <a:p>
            <a:fld id="{E62C58B5-2EC0-449C-B253-801D5025AEC7}" type="slidenum">
              <a:rPr lang="en-US" altLang="en-US">
                <a:latin typeface="Arial" charset="0"/>
                <a:cs typeface="Arial" charset="0"/>
              </a:rPr>
              <a:pPr/>
              <a:t>80</a:t>
            </a:fld>
            <a:endParaRPr lang="en-US" altLang="en-US">
              <a:latin typeface="Arial" charset="0"/>
              <a:cs typeface="Arial" charset="0"/>
            </a:endParaRPr>
          </a:p>
        </p:txBody>
      </p:sp>
      <p:sp>
        <p:nvSpPr>
          <p:cNvPr id="5" name="Title 1"/>
          <p:cNvSpPr>
            <a:spLocks noGrp="1"/>
          </p:cNvSpPr>
          <p:nvPr>
            <p:ph type="title"/>
          </p:nvPr>
        </p:nvSpPr>
        <p:spPr>
          <a:xfrm>
            <a:off x="76200" y="39688"/>
            <a:ext cx="9067800" cy="682625"/>
          </a:xfrm>
        </p:spPr>
        <p:style>
          <a:lnRef idx="3">
            <a:schemeClr val="lt1"/>
          </a:lnRef>
          <a:fillRef idx="1">
            <a:schemeClr val="accent2"/>
          </a:fillRef>
          <a:effectRef idx="1">
            <a:schemeClr val="accent2"/>
          </a:effectRef>
          <a:fontRef idx="minor">
            <a:schemeClr val="lt1"/>
          </a:fontRef>
        </p:style>
        <p:txBody>
          <a:bodyPr/>
          <a:lstStyle/>
          <a:p>
            <a:pPr>
              <a:defRPr/>
            </a:pPr>
            <a:r>
              <a:rPr lang="en-US"/>
              <a:t>IV. NHIỆM VỤ, GIẢI PHÁP CHỦ YẾU</a:t>
            </a:r>
          </a:p>
        </p:txBody>
      </p:sp>
    </p:spTree>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1" name="Content Placeholder 2"/>
          <p:cNvSpPr>
            <a:spLocks noGrp="1"/>
          </p:cNvSpPr>
          <p:nvPr>
            <p:ph idx="1"/>
          </p:nvPr>
        </p:nvSpPr>
        <p:spPr>
          <a:xfrm>
            <a:off x="381000" y="762000"/>
            <a:ext cx="8229600" cy="5410200"/>
          </a:xfrm>
        </p:spPr>
        <p:txBody>
          <a:bodyPr/>
          <a:lstStyle/>
          <a:p>
            <a:pPr marL="0" indent="0" algn="just">
              <a:buFontTx/>
              <a:buNone/>
            </a:pPr>
            <a:r>
              <a:rPr lang="en-US" sz="2800" smtClean="0"/>
              <a:t>+ Thực hiện nghiêm việc quản lý cán bộ;</a:t>
            </a:r>
          </a:p>
          <a:p>
            <a:pPr marL="0" indent="0" algn="just">
              <a:buFontTx/>
              <a:buNone/>
            </a:pPr>
            <a:r>
              <a:rPr lang="en-US" sz="2800" smtClean="0"/>
              <a:t>+ Cơ quan sử dụng cán bộ phải quản lý cán bộ chặt chẽ, hiệu quả. </a:t>
            </a:r>
          </a:p>
          <a:p>
            <a:pPr marL="0" indent="0" algn="just">
              <a:buFontTx/>
              <a:buNone/>
            </a:pPr>
            <a:r>
              <a:rPr lang="en-US" sz="2800" smtClean="0"/>
              <a:t>+ Người đứng đầu chịu trách nhiệm chính về quản lý cán bộ theo phân cấp. </a:t>
            </a:r>
          </a:p>
          <a:p>
            <a:pPr marL="0" indent="0" algn="just">
              <a:buFontTx/>
              <a:buNone/>
            </a:pPr>
            <a:r>
              <a:rPr lang="en-US" sz="2800" smtClean="0"/>
              <a:t>+ Cán bộ thực hiện nghiêm các quy định, quy chế, cam kết của mình;</a:t>
            </a:r>
          </a:p>
          <a:p>
            <a:pPr marL="0" indent="0" algn="just">
              <a:buFontTx/>
              <a:buNone/>
            </a:pPr>
            <a:r>
              <a:rPr lang="en-US" sz="2800" smtClean="0"/>
              <a:t>+ Báo cáo, giải trình trung thực và chịu trách nhiệm khi có yêu cầu.</a:t>
            </a:r>
          </a:p>
          <a:p>
            <a:pPr marL="0" indent="0" algn="just">
              <a:buFontTx/>
              <a:buNone/>
            </a:pPr>
            <a:endParaRPr lang="en-US" sz="2800" smtClean="0"/>
          </a:p>
        </p:txBody>
      </p:sp>
      <p:sp>
        <p:nvSpPr>
          <p:cNvPr id="174082" name="Slide Number Placeholder 3"/>
          <p:cNvSpPr>
            <a:spLocks noGrp="1"/>
          </p:cNvSpPr>
          <p:nvPr>
            <p:ph type="sldNum" sz="quarter" idx="12"/>
          </p:nvPr>
        </p:nvSpPr>
        <p:spPr>
          <a:noFill/>
          <a:ln>
            <a:miter lim="800000"/>
            <a:headEnd/>
            <a:tailEnd/>
          </a:ln>
        </p:spPr>
        <p:txBody>
          <a:bodyPr/>
          <a:lstStyle/>
          <a:p>
            <a:fld id="{7AA43C14-4BA7-43A3-8199-714D9E6A84D6}" type="slidenum">
              <a:rPr lang="en-US" altLang="en-US">
                <a:latin typeface="Arial" charset="0"/>
                <a:cs typeface="Arial" charset="0"/>
              </a:rPr>
              <a:pPr/>
              <a:t>81</a:t>
            </a:fld>
            <a:endParaRPr lang="en-US" altLang="en-US">
              <a:latin typeface="Arial" charset="0"/>
              <a:cs typeface="Arial" charset="0"/>
            </a:endParaRPr>
          </a:p>
        </p:txBody>
      </p:sp>
      <p:sp>
        <p:nvSpPr>
          <p:cNvPr id="5" name="Title 1"/>
          <p:cNvSpPr>
            <a:spLocks noGrp="1"/>
          </p:cNvSpPr>
          <p:nvPr>
            <p:ph type="title"/>
          </p:nvPr>
        </p:nvSpPr>
        <p:spPr>
          <a:xfrm>
            <a:off x="76200" y="39688"/>
            <a:ext cx="9067800" cy="682625"/>
          </a:xfrm>
        </p:spPr>
        <p:style>
          <a:lnRef idx="3">
            <a:schemeClr val="lt1"/>
          </a:lnRef>
          <a:fillRef idx="1">
            <a:schemeClr val="accent2"/>
          </a:fillRef>
          <a:effectRef idx="1">
            <a:schemeClr val="accent2"/>
          </a:effectRef>
          <a:fontRef idx="minor">
            <a:schemeClr val="lt1"/>
          </a:fontRef>
        </p:style>
        <p:txBody>
          <a:bodyPr/>
          <a:lstStyle/>
          <a:p>
            <a:pPr>
              <a:defRPr/>
            </a:pPr>
            <a:r>
              <a:rPr lang="en-US"/>
              <a:t>IV. NHIỆM VỤ, GIẢI PHÁP CHỦ YẾU</a:t>
            </a:r>
          </a:p>
        </p:txBody>
      </p:sp>
    </p:spTree>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5" name="Content Placeholder 2"/>
          <p:cNvSpPr>
            <a:spLocks noGrp="1"/>
          </p:cNvSpPr>
          <p:nvPr>
            <p:ph idx="1"/>
          </p:nvPr>
        </p:nvSpPr>
        <p:spPr>
          <a:xfrm>
            <a:off x="457200" y="685800"/>
            <a:ext cx="8229600" cy="5440363"/>
          </a:xfrm>
        </p:spPr>
        <p:txBody>
          <a:bodyPr/>
          <a:lstStyle/>
          <a:p>
            <a:pPr marL="0" indent="0" algn="just">
              <a:buFontTx/>
              <a:buNone/>
            </a:pPr>
            <a:r>
              <a:rPr lang="en-US" sz="2800" b="1" smtClean="0"/>
              <a:t>- Quản lý chặt chẽ, hiệu quả đội ngũ cán bộ các cấp</a:t>
            </a:r>
            <a:r>
              <a:rPr lang="en-US" sz="2800" smtClean="0"/>
              <a:t> </a:t>
            </a:r>
          </a:p>
          <a:p>
            <a:pPr marL="0" indent="0" algn="just">
              <a:buFontTx/>
              <a:buNone/>
            </a:pPr>
            <a:r>
              <a:rPr lang="en-US" sz="2800" smtClean="0"/>
              <a:t>+ Người đứng đầu chịu trách nhiệm chính về quản lý cán bộ theo phân cấp. </a:t>
            </a:r>
          </a:p>
          <a:p>
            <a:pPr marL="0" indent="0" algn="just">
              <a:buFontTx/>
              <a:buNone/>
            </a:pPr>
            <a:r>
              <a:rPr lang="en-US" sz="2800" smtClean="0"/>
              <a:t>+ Cán bộ thực hiện nghiêm các quy định, quy chế, cam kết của mình;</a:t>
            </a:r>
          </a:p>
          <a:p>
            <a:pPr marL="0" indent="0" algn="just">
              <a:buFontTx/>
              <a:buNone/>
            </a:pPr>
            <a:r>
              <a:rPr lang="en-US" sz="2800" smtClean="0"/>
              <a:t>+ Báo cáo, giải trình trung thực và chịu trách nhiệm khi có yêu cầu.</a:t>
            </a:r>
          </a:p>
          <a:p>
            <a:pPr marL="0" indent="0" algn="just">
              <a:buFontTx/>
              <a:buNone/>
            </a:pPr>
            <a:r>
              <a:rPr lang="en-US" sz="2800" b="1" smtClean="0"/>
              <a:t>- Hoàn thiện các quy định, quy chế</a:t>
            </a:r>
            <a:r>
              <a:rPr lang="en-US" sz="2800" smtClean="0"/>
              <a:t> </a:t>
            </a:r>
          </a:p>
          <a:p>
            <a:pPr marL="0" indent="0" algn="just">
              <a:buFontTx/>
              <a:buNone/>
            </a:pPr>
            <a:r>
              <a:rPr lang="en-US" sz="2800" smtClean="0"/>
              <a:t>+ Kiểm soát chặt chẽ, sàng lọc kỹ càng, </a:t>
            </a:r>
          </a:p>
          <a:p>
            <a:pPr marL="0" indent="0" algn="just">
              <a:buFontTx/>
              <a:buNone/>
            </a:pPr>
            <a:r>
              <a:rPr lang="en-US" sz="2800" smtClean="0"/>
              <a:t>+ Thay thế người năng lực hạn chế, uy tín thấp, không đủ sức khoẻ.</a:t>
            </a:r>
          </a:p>
          <a:p>
            <a:pPr marL="0" indent="0" algn="just">
              <a:buFontTx/>
              <a:buNone/>
            </a:pPr>
            <a:endParaRPr lang="en-US" sz="2800" smtClean="0"/>
          </a:p>
        </p:txBody>
      </p:sp>
      <p:sp>
        <p:nvSpPr>
          <p:cNvPr id="175106" name="Slide Number Placeholder 3"/>
          <p:cNvSpPr>
            <a:spLocks noGrp="1"/>
          </p:cNvSpPr>
          <p:nvPr>
            <p:ph type="sldNum" sz="quarter" idx="12"/>
          </p:nvPr>
        </p:nvSpPr>
        <p:spPr>
          <a:noFill/>
          <a:ln>
            <a:miter lim="800000"/>
            <a:headEnd/>
            <a:tailEnd/>
          </a:ln>
        </p:spPr>
        <p:txBody>
          <a:bodyPr/>
          <a:lstStyle/>
          <a:p>
            <a:fld id="{05C7787D-E28C-4168-99F9-8D5A67D18E10}" type="slidenum">
              <a:rPr lang="en-US" altLang="en-US">
                <a:latin typeface="Arial" charset="0"/>
                <a:cs typeface="Arial" charset="0"/>
              </a:rPr>
              <a:pPr/>
              <a:t>82</a:t>
            </a:fld>
            <a:endParaRPr lang="en-US" altLang="en-US">
              <a:latin typeface="Arial" charset="0"/>
              <a:cs typeface="Arial" charset="0"/>
            </a:endParaRPr>
          </a:p>
        </p:txBody>
      </p:sp>
      <p:sp>
        <p:nvSpPr>
          <p:cNvPr id="5" name="Title 1"/>
          <p:cNvSpPr>
            <a:spLocks noGrp="1"/>
          </p:cNvSpPr>
          <p:nvPr>
            <p:ph type="title"/>
          </p:nvPr>
        </p:nvSpPr>
        <p:spPr>
          <a:xfrm>
            <a:off x="76200" y="39688"/>
            <a:ext cx="9067800" cy="682625"/>
          </a:xfrm>
        </p:spPr>
        <p:style>
          <a:lnRef idx="3">
            <a:schemeClr val="lt1"/>
          </a:lnRef>
          <a:fillRef idx="1">
            <a:schemeClr val="accent2"/>
          </a:fillRef>
          <a:effectRef idx="1">
            <a:schemeClr val="accent2"/>
          </a:effectRef>
          <a:fontRef idx="minor">
            <a:schemeClr val="lt1"/>
          </a:fontRef>
        </p:style>
        <p:txBody>
          <a:bodyPr/>
          <a:lstStyle/>
          <a:p>
            <a:pPr>
              <a:defRPr/>
            </a:pPr>
            <a:r>
              <a:rPr lang="en-US"/>
              <a:t>IV. NHIỆM VỤ, GIẢI PHÁP CHỦ YẾU</a:t>
            </a:r>
          </a:p>
        </p:txBody>
      </p:sp>
    </p:spTree>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29" name="Content Placeholder 2"/>
          <p:cNvSpPr>
            <a:spLocks noGrp="1"/>
          </p:cNvSpPr>
          <p:nvPr>
            <p:ph idx="1"/>
          </p:nvPr>
        </p:nvSpPr>
        <p:spPr>
          <a:xfrm>
            <a:off x="457200" y="960438"/>
            <a:ext cx="8229600" cy="5516562"/>
          </a:xfrm>
        </p:spPr>
        <p:txBody>
          <a:bodyPr/>
          <a:lstStyle/>
          <a:p>
            <a:pPr marL="0" indent="0" algn="just">
              <a:buFontTx/>
              <a:buNone/>
            </a:pPr>
            <a:r>
              <a:rPr lang="en-US" sz="2800" smtClean="0"/>
              <a:t>+ Không bố trí chức vụ, phong hàm, thăng quân hàm, nâng ngạch để thực hiện chế độ, chính sách cán bộ.</a:t>
            </a:r>
          </a:p>
          <a:p>
            <a:pPr marL="0" indent="0" algn="just">
              <a:buFontTx/>
              <a:buNone/>
            </a:pPr>
            <a:r>
              <a:rPr lang="en-US" sz="2800" b="1" smtClean="0"/>
              <a:t>- Quân đội, Công an có đề án riêng </a:t>
            </a:r>
            <a:endParaRPr lang="en-US" sz="2800" smtClean="0"/>
          </a:p>
          <a:p>
            <a:pPr marL="0" indent="0" algn="just">
              <a:buFontTx/>
              <a:buNone/>
            </a:pPr>
            <a:r>
              <a:rPr lang="en-US" sz="2800" smtClean="0"/>
              <a:t>+ Xây dựng lực lượng vũ trang cách mạng, chính quy, </a:t>
            </a:r>
          </a:p>
          <a:p>
            <a:pPr marL="0" indent="0" algn="just">
              <a:buFontTx/>
              <a:buNone/>
            </a:pPr>
            <a:r>
              <a:rPr lang="en-US" sz="2800" smtClean="0"/>
              <a:t>+ Tinh nhuệ, từng bước hiện đại, </a:t>
            </a:r>
          </a:p>
          <a:p>
            <a:pPr marL="0" indent="0" algn="just">
              <a:buFontTx/>
              <a:buNone/>
            </a:pPr>
            <a:r>
              <a:rPr lang="en-US" sz="2800" smtClean="0"/>
              <a:t>+ Trung thành với Đảng, Tổ quốc và nhân dân,</a:t>
            </a:r>
          </a:p>
          <a:p>
            <a:pPr marL="0" indent="0" algn="just">
              <a:buFontTx/>
              <a:buNone/>
            </a:pPr>
            <a:r>
              <a:rPr lang="en-US" sz="2800" smtClean="0"/>
              <a:t>+ Đáp ứng yêu cầu, nhiệm vụ tình hình mới.</a:t>
            </a:r>
          </a:p>
          <a:p>
            <a:pPr marL="0" indent="0" algn="just">
              <a:buFontTx/>
              <a:buNone/>
            </a:pPr>
            <a:endParaRPr lang="en-US" sz="2800" smtClean="0"/>
          </a:p>
        </p:txBody>
      </p:sp>
      <p:sp>
        <p:nvSpPr>
          <p:cNvPr id="176130" name="Slide Number Placeholder 3"/>
          <p:cNvSpPr>
            <a:spLocks noGrp="1"/>
          </p:cNvSpPr>
          <p:nvPr>
            <p:ph type="sldNum" sz="quarter" idx="12"/>
          </p:nvPr>
        </p:nvSpPr>
        <p:spPr>
          <a:noFill/>
          <a:ln>
            <a:miter lim="800000"/>
            <a:headEnd/>
            <a:tailEnd/>
          </a:ln>
        </p:spPr>
        <p:txBody>
          <a:bodyPr/>
          <a:lstStyle/>
          <a:p>
            <a:fld id="{F113AFDB-F77A-4080-A9D0-B1CF109736AB}" type="slidenum">
              <a:rPr lang="en-US" altLang="en-US">
                <a:latin typeface="Arial" charset="0"/>
                <a:cs typeface="Arial" charset="0"/>
              </a:rPr>
              <a:pPr/>
              <a:t>83</a:t>
            </a:fld>
            <a:endParaRPr lang="en-US" altLang="en-US">
              <a:latin typeface="Arial" charset="0"/>
              <a:cs typeface="Arial" charset="0"/>
            </a:endParaRPr>
          </a:p>
        </p:txBody>
      </p:sp>
      <p:sp>
        <p:nvSpPr>
          <p:cNvPr id="5" name="Title 1"/>
          <p:cNvSpPr>
            <a:spLocks noGrp="1"/>
          </p:cNvSpPr>
          <p:nvPr>
            <p:ph type="title"/>
          </p:nvPr>
        </p:nvSpPr>
        <p:spPr>
          <a:xfrm>
            <a:off x="76200" y="39688"/>
            <a:ext cx="9067800" cy="682625"/>
          </a:xfrm>
        </p:spPr>
        <p:style>
          <a:lnRef idx="3">
            <a:schemeClr val="lt1"/>
          </a:lnRef>
          <a:fillRef idx="1">
            <a:schemeClr val="accent2"/>
          </a:fillRef>
          <a:effectRef idx="1">
            <a:schemeClr val="accent2"/>
          </a:effectRef>
          <a:fontRef idx="minor">
            <a:schemeClr val="lt1"/>
          </a:fontRef>
        </p:style>
        <p:txBody>
          <a:bodyPr/>
          <a:lstStyle/>
          <a:p>
            <a:pPr>
              <a:defRPr/>
            </a:pPr>
            <a:r>
              <a:rPr lang="en-US"/>
              <a:t>IV. NHIỆM VỤ, GIẢI PHÁP CHỦ YẾU</a:t>
            </a:r>
          </a:p>
        </p:txBody>
      </p:sp>
    </p:spTree>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39688"/>
            <a:ext cx="9067800" cy="682625"/>
          </a:xfrm>
        </p:spPr>
        <p:style>
          <a:lnRef idx="3">
            <a:schemeClr val="lt1"/>
          </a:lnRef>
          <a:fillRef idx="1">
            <a:schemeClr val="accent2"/>
          </a:fillRef>
          <a:effectRef idx="1">
            <a:schemeClr val="accent2"/>
          </a:effectRef>
          <a:fontRef idx="minor">
            <a:schemeClr val="lt1"/>
          </a:fontRef>
        </p:style>
        <p:txBody>
          <a:bodyPr/>
          <a:lstStyle/>
          <a:p>
            <a:pPr>
              <a:defRPr/>
            </a:pPr>
            <a:r>
              <a:rPr lang="en-US"/>
              <a:t>IV. NHIỆM VỤ, GIẢI PHÁP CHỦ YẾU</a:t>
            </a:r>
          </a:p>
        </p:txBody>
      </p:sp>
      <p:sp>
        <p:nvSpPr>
          <p:cNvPr id="3" name="Content Placeholder 2"/>
          <p:cNvSpPr>
            <a:spLocks noGrp="1"/>
          </p:cNvSpPr>
          <p:nvPr>
            <p:ph idx="1"/>
          </p:nvPr>
        </p:nvSpPr>
        <p:spPr>
          <a:xfrm>
            <a:off x="381000" y="762000"/>
            <a:ext cx="8305800" cy="5364163"/>
          </a:xfrm>
        </p:spPr>
        <p:txBody>
          <a:bodyPr/>
          <a:lstStyle/>
          <a:p>
            <a:pPr marL="0" indent="0" algn="just">
              <a:buFontTx/>
              <a:buNone/>
              <a:defRPr/>
            </a:pPr>
            <a:r>
              <a:rPr lang="en-US" b="1">
                <a:solidFill>
                  <a:srgbClr val="0000FF"/>
                </a:solidFill>
              </a:rPr>
              <a:t>4. Tập trung xây dựng đội ngũ cán bộ cấp chiến lược ngang tầm nhiệm vụ</a:t>
            </a:r>
            <a:endParaRPr lang="en-US">
              <a:solidFill>
                <a:srgbClr val="0000FF"/>
              </a:solidFill>
            </a:endParaRPr>
          </a:p>
          <a:p>
            <a:pPr marL="0" indent="0" algn="just">
              <a:buFontTx/>
              <a:buNone/>
              <a:defRPr/>
            </a:pPr>
            <a:r>
              <a:rPr lang="en-US" sz="2800"/>
              <a:t>- Phát hiện, lựa chọn từ nguồn quy </a:t>
            </a:r>
            <a:r>
              <a:rPr lang="en-US" sz="2800" smtClean="0"/>
              <a:t>hoạch; </a:t>
            </a:r>
            <a:endParaRPr lang="en-US" sz="2800"/>
          </a:p>
          <a:p>
            <a:pPr marL="0" indent="0" algn="just">
              <a:buFontTx/>
              <a:buNone/>
              <a:defRPr/>
            </a:pPr>
            <a:r>
              <a:rPr lang="en-US" sz="2800"/>
              <a:t>- Bổ sung kiến thức, nâng cao trình độ mọi </a:t>
            </a:r>
            <a:r>
              <a:rPr lang="en-US" sz="2800" smtClean="0"/>
              <a:t>mặt;</a:t>
            </a:r>
            <a:endParaRPr lang="en-US" sz="2800"/>
          </a:p>
          <a:p>
            <a:pPr marL="0" indent="0" algn="just">
              <a:buFontTx/>
              <a:buNone/>
              <a:defRPr/>
            </a:pPr>
            <a:r>
              <a:rPr lang="en-US" sz="2800"/>
              <a:t>- Xây dựng kế hoạch cụ thể để luân chuyển, điều </a:t>
            </a:r>
            <a:r>
              <a:rPr lang="en-US" sz="2800" smtClean="0"/>
              <a:t>động;</a:t>
            </a:r>
            <a:endParaRPr lang="en-US" sz="2800"/>
          </a:p>
          <a:p>
            <a:pPr algn="just">
              <a:buFontTx/>
              <a:buChar char="-"/>
              <a:defRPr/>
            </a:pPr>
            <a:r>
              <a:rPr lang="en-US" sz="2800" smtClean="0"/>
              <a:t>Tổ </a:t>
            </a:r>
            <a:r>
              <a:rPr lang="en-US" sz="2800"/>
              <a:t>chức các lớp dự nguồn cán bộ cao </a:t>
            </a:r>
            <a:r>
              <a:rPr lang="en-US" sz="2800" smtClean="0"/>
              <a:t>cấp;</a:t>
            </a:r>
          </a:p>
          <a:p>
            <a:pPr marL="0" indent="0" algn="just">
              <a:buFontTx/>
              <a:buNone/>
              <a:defRPr/>
            </a:pPr>
            <a:r>
              <a:rPr lang="en-US" sz="2800"/>
              <a:t>- Đánh giá chính xác nhân sự; </a:t>
            </a:r>
          </a:p>
          <a:p>
            <a:pPr marL="0" indent="0" algn="just">
              <a:buFontTx/>
              <a:buNone/>
              <a:defRPr/>
            </a:pPr>
            <a:r>
              <a:rPr lang="en-US" sz="2800" spc="-80"/>
              <a:t>- Định kỳ rà soát, bổ sung quy hoạch nhân sự; </a:t>
            </a:r>
          </a:p>
          <a:p>
            <a:pPr marL="0" indent="0" algn="just">
              <a:buFontTx/>
              <a:buNone/>
              <a:defRPr/>
            </a:pPr>
            <a:r>
              <a:rPr lang="en-US" sz="2800"/>
              <a:t>- Tập trung xây dựng Ban Chấp hành Trung ương theo hướng…; </a:t>
            </a:r>
          </a:p>
          <a:p>
            <a:pPr marL="0" indent="0" algn="just">
              <a:buFontTx/>
              <a:buNone/>
              <a:defRPr/>
            </a:pPr>
            <a:endParaRPr lang="en-US" sz="2800"/>
          </a:p>
        </p:txBody>
      </p:sp>
      <p:sp>
        <p:nvSpPr>
          <p:cNvPr id="177155" name="Slide Number Placeholder 3"/>
          <p:cNvSpPr>
            <a:spLocks noGrp="1"/>
          </p:cNvSpPr>
          <p:nvPr>
            <p:ph type="sldNum" sz="quarter" idx="12"/>
          </p:nvPr>
        </p:nvSpPr>
        <p:spPr>
          <a:noFill/>
          <a:ln>
            <a:miter lim="800000"/>
            <a:headEnd/>
            <a:tailEnd/>
          </a:ln>
        </p:spPr>
        <p:txBody>
          <a:bodyPr/>
          <a:lstStyle/>
          <a:p>
            <a:fld id="{E828D9C9-AFA0-4627-8D02-9AEC683105F6}" type="slidenum">
              <a:rPr lang="en-US" altLang="en-US">
                <a:latin typeface="Arial" charset="0"/>
                <a:cs typeface="Arial" charset="0"/>
              </a:rPr>
              <a:pPr/>
              <a:t>84</a:t>
            </a:fld>
            <a:endParaRPr lang="en-US" altLang="en-US">
              <a:latin typeface="Arial" charset="0"/>
              <a:cs typeface="Arial" charset="0"/>
            </a:endParaRPr>
          </a:p>
        </p:txBody>
      </p:sp>
    </p:spTree>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927100"/>
            <a:ext cx="8153400" cy="5897563"/>
          </a:xfrm>
        </p:spPr>
        <p:txBody>
          <a:bodyPr/>
          <a:lstStyle/>
          <a:p>
            <a:pPr algn="just">
              <a:buFontTx/>
              <a:buChar char="-"/>
              <a:defRPr/>
            </a:pPr>
            <a:r>
              <a:rPr lang="en-US" sz="2800" smtClean="0"/>
              <a:t>Xây </a:t>
            </a:r>
            <a:r>
              <a:rPr lang="en-US" sz="2800"/>
              <a:t>dựng tiêu chuẩn, có kế hoạch, biện pháp đào tạo, bồi dưỡng, rèn luyện, thử thách đối với Ủy viên dự khuyết Trung ương </a:t>
            </a:r>
            <a:r>
              <a:rPr lang="en-US" sz="2800" smtClean="0"/>
              <a:t>Đảng.</a:t>
            </a:r>
          </a:p>
          <a:p>
            <a:pPr marL="0" indent="0" algn="just">
              <a:buFontTx/>
              <a:buNone/>
              <a:defRPr/>
            </a:pPr>
            <a:r>
              <a:rPr lang="en-US" sz="2800" b="1"/>
              <a:t>- Phát hiện, lựa chọn từ nguồn quy hoạch </a:t>
            </a:r>
            <a:endParaRPr lang="en-US" sz="2800"/>
          </a:p>
          <a:p>
            <a:pPr marL="0" indent="0" algn="just">
              <a:buFontTx/>
              <a:buNone/>
              <a:defRPr/>
            </a:pPr>
            <a:r>
              <a:rPr lang="en-US" sz="2800"/>
              <a:t>+ Cán bộ tiêu biểu, xuất sắc đã được đào tạo, bồi dưỡng, rèn luyện;</a:t>
            </a:r>
          </a:p>
          <a:p>
            <a:pPr marL="0" indent="0" algn="just">
              <a:buFontTx/>
              <a:buNone/>
              <a:defRPr/>
            </a:pPr>
            <a:r>
              <a:rPr lang="en-US" sz="2800"/>
              <a:t>+ Người đã được thử thách qua thực tiễn, có thành tích nổi trội;</a:t>
            </a:r>
          </a:p>
          <a:p>
            <a:pPr marL="0" indent="0" algn="just">
              <a:buFontTx/>
              <a:buNone/>
              <a:defRPr/>
            </a:pPr>
            <a:r>
              <a:rPr lang="en-US" sz="2800"/>
              <a:t>+ Có "sản phẩm" cụ thể, có triển vọng phát triển.</a:t>
            </a:r>
          </a:p>
          <a:p>
            <a:pPr algn="just">
              <a:buFontTx/>
              <a:buChar char="-"/>
              <a:defRPr/>
            </a:pPr>
            <a:endParaRPr lang="en-US" sz="2800"/>
          </a:p>
        </p:txBody>
      </p:sp>
      <p:sp>
        <p:nvSpPr>
          <p:cNvPr id="178178" name="Slide Number Placeholder 3"/>
          <p:cNvSpPr>
            <a:spLocks noGrp="1"/>
          </p:cNvSpPr>
          <p:nvPr>
            <p:ph type="sldNum" sz="quarter" idx="12"/>
          </p:nvPr>
        </p:nvSpPr>
        <p:spPr>
          <a:noFill/>
          <a:ln>
            <a:miter lim="800000"/>
            <a:headEnd/>
            <a:tailEnd/>
          </a:ln>
        </p:spPr>
        <p:txBody>
          <a:bodyPr/>
          <a:lstStyle/>
          <a:p>
            <a:fld id="{F699BE22-1207-4FE7-A6C0-9B8AC896D459}" type="slidenum">
              <a:rPr lang="en-US" altLang="en-US">
                <a:latin typeface="Arial" charset="0"/>
                <a:cs typeface="Arial" charset="0"/>
              </a:rPr>
              <a:pPr/>
              <a:t>85</a:t>
            </a:fld>
            <a:endParaRPr lang="en-US" altLang="en-US">
              <a:latin typeface="Arial" charset="0"/>
              <a:cs typeface="Arial" charset="0"/>
            </a:endParaRPr>
          </a:p>
        </p:txBody>
      </p:sp>
      <p:sp>
        <p:nvSpPr>
          <p:cNvPr id="5" name="Title 1"/>
          <p:cNvSpPr>
            <a:spLocks noGrp="1"/>
          </p:cNvSpPr>
          <p:nvPr>
            <p:ph type="title"/>
          </p:nvPr>
        </p:nvSpPr>
        <p:spPr>
          <a:xfrm>
            <a:off x="76200" y="39688"/>
            <a:ext cx="9067800" cy="682625"/>
          </a:xfrm>
        </p:spPr>
        <p:style>
          <a:lnRef idx="3">
            <a:schemeClr val="lt1"/>
          </a:lnRef>
          <a:fillRef idx="1">
            <a:schemeClr val="accent2"/>
          </a:fillRef>
          <a:effectRef idx="1">
            <a:schemeClr val="accent2"/>
          </a:effectRef>
          <a:fontRef idx="minor">
            <a:schemeClr val="lt1"/>
          </a:fontRef>
        </p:style>
        <p:txBody>
          <a:bodyPr/>
          <a:lstStyle/>
          <a:p>
            <a:pPr>
              <a:defRPr/>
            </a:pPr>
            <a:r>
              <a:rPr lang="en-US"/>
              <a:t>IV. NHIỆM VỤ, GIẢI PHÁP CHỦ YẾU</a:t>
            </a:r>
          </a:p>
        </p:txBody>
      </p:sp>
    </p:spTree>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762000"/>
            <a:ext cx="8153400" cy="5745163"/>
          </a:xfrm>
        </p:spPr>
        <p:txBody>
          <a:bodyPr/>
          <a:lstStyle/>
          <a:p>
            <a:pPr marL="0" indent="0" algn="just">
              <a:buFontTx/>
              <a:buNone/>
              <a:defRPr/>
            </a:pPr>
            <a:r>
              <a:rPr lang="en-US" sz="2800" b="1" spc="-130" smtClean="0"/>
              <a:t>- </a:t>
            </a:r>
            <a:r>
              <a:rPr lang="en-US" sz="2800" b="1" spc="-130"/>
              <a:t>Bổ sung kiến thức, nâng cao trình độ mọi mặt</a:t>
            </a:r>
            <a:r>
              <a:rPr lang="en-US" sz="2800" spc="-130"/>
              <a:t> </a:t>
            </a:r>
          </a:p>
          <a:p>
            <a:pPr marL="0" indent="0" algn="just">
              <a:buFontTx/>
              <a:buNone/>
              <a:defRPr/>
            </a:pPr>
            <a:r>
              <a:rPr lang="en-US" sz="2800"/>
              <a:t>+ Bồi dưỡng toàn diện về kỹ năng; </a:t>
            </a:r>
          </a:p>
          <a:p>
            <a:pPr marL="0" indent="0" algn="just">
              <a:buFontTx/>
              <a:buNone/>
              <a:defRPr/>
            </a:pPr>
            <a:r>
              <a:rPr lang="en-US" sz="2800"/>
              <a:t>+ Định kỳ cập nhật kiến thức mới theo từng nhóm đối tượng</a:t>
            </a:r>
            <a:r>
              <a:rPr lang="en-US" sz="2800" smtClean="0"/>
              <a:t>.</a:t>
            </a:r>
          </a:p>
          <a:p>
            <a:pPr marL="0" indent="0" algn="just">
              <a:buFontTx/>
              <a:buNone/>
              <a:defRPr/>
            </a:pPr>
            <a:r>
              <a:rPr lang="en-US" sz="2800" b="1"/>
              <a:t>- Xây dựng kế hoạch cụ thể để luân chuyển, điều động</a:t>
            </a:r>
            <a:endParaRPr lang="en-US" sz="2800"/>
          </a:p>
          <a:p>
            <a:pPr marL="0" indent="0" algn="just">
              <a:buFontTx/>
              <a:buNone/>
              <a:defRPr/>
            </a:pPr>
            <a:r>
              <a:rPr lang="en-US" sz="2800"/>
              <a:t>+ Giữ vị trí cấp trưởng;</a:t>
            </a:r>
          </a:p>
          <a:p>
            <a:pPr marL="0" indent="0" algn="just">
              <a:buFontTx/>
              <a:buNone/>
              <a:defRPr/>
            </a:pPr>
            <a:r>
              <a:rPr lang="en-US" sz="2800"/>
              <a:t>+ Phù hợp với chức danh quy hoạch;</a:t>
            </a:r>
          </a:p>
          <a:p>
            <a:pPr marL="0" indent="0" algn="just">
              <a:buFontTx/>
              <a:buNone/>
              <a:defRPr/>
            </a:pPr>
            <a:r>
              <a:rPr lang="en-US" sz="2800"/>
              <a:t>+ Địa bàn khó khăn, lĩnh vực trọng yếu.</a:t>
            </a:r>
          </a:p>
          <a:p>
            <a:pPr marL="0" indent="0" algn="just">
              <a:buFontTx/>
              <a:buNone/>
              <a:defRPr/>
            </a:pPr>
            <a:endParaRPr lang="en-US" sz="2800"/>
          </a:p>
          <a:p>
            <a:pPr marL="0" indent="0" algn="just">
              <a:buFontTx/>
              <a:buNone/>
              <a:defRPr/>
            </a:pPr>
            <a:endParaRPr lang="en-US" sz="2800"/>
          </a:p>
          <a:p>
            <a:pPr>
              <a:defRPr/>
            </a:pPr>
            <a:endParaRPr lang="en-US"/>
          </a:p>
        </p:txBody>
      </p:sp>
      <p:sp>
        <p:nvSpPr>
          <p:cNvPr id="179202" name="Slide Number Placeholder 3"/>
          <p:cNvSpPr>
            <a:spLocks noGrp="1"/>
          </p:cNvSpPr>
          <p:nvPr>
            <p:ph type="sldNum" sz="quarter" idx="12"/>
          </p:nvPr>
        </p:nvSpPr>
        <p:spPr>
          <a:noFill/>
          <a:ln>
            <a:miter lim="800000"/>
            <a:headEnd/>
            <a:tailEnd/>
          </a:ln>
        </p:spPr>
        <p:txBody>
          <a:bodyPr/>
          <a:lstStyle/>
          <a:p>
            <a:fld id="{A5DC896F-4519-474C-92CE-3EB9D64A7186}" type="slidenum">
              <a:rPr lang="en-US" altLang="en-US">
                <a:latin typeface="Arial" charset="0"/>
                <a:cs typeface="Arial" charset="0"/>
              </a:rPr>
              <a:pPr/>
              <a:t>86</a:t>
            </a:fld>
            <a:endParaRPr lang="en-US" altLang="en-US">
              <a:latin typeface="Arial" charset="0"/>
              <a:cs typeface="Arial" charset="0"/>
            </a:endParaRPr>
          </a:p>
        </p:txBody>
      </p:sp>
      <p:sp>
        <p:nvSpPr>
          <p:cNvPr id="5" name="Title 1"/>
          <p:cNvSpPr>
            <a:spLocks noGrp="1"/>
          </p:cNvSpPr>
          <p:nvPr>
            <p:ph type="title"/>
          </p:nvPr>
        </p:nvSpPr>
        <p:spPr>
          <a:xfrm>
            <a:off x="76200" y="39688"/>
            <a:ext cx="9067800" cy="682625"/>
          </a:xfrm>
        </p:spPr>
        <p:style>
          <a:lnRef idx="3">
            <a:schemeClr val="lt1"/>
          </a:lnRef>
          <a:fillRef idx="1">
            <a:schemeClr val="accent2"/>
          </a:fillRef>
          <a:effectRef idx="1">
            <a:schemeClr val="accent2"/>
          </a:effectRef>
          <a:fontRef idx="minor">
            <a:schemeClr val="lt1"/>
          </a:fontRef>
        </p:style>
        <p:txBody>
          <a:bodyPr/>
          <a:lstStyle/>
          <a:p>
            <a:pPr>
              <a:defRPr/>
            </a:pPr>
            <a:r>
              <a:rPr lang="en-US"/>
              <a:t>IV. NHIỆM VỤ, GIẢI PHÁP CHỦ YẾU</a:t>
            </a:r>
          </a:p>
        </p:txBody>
      </p:sp>
    </p:spTree>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5" name="Content Placeholder 2"/>
          <p:cNvSpPr>
            <a:spLocks noGrp="1"/>
          </p:cNvSpPr>
          <p:nvPr>
            <p:ph idx="1"/>
          </p:nvPr>
        </p:nvSpPr>
        <p:spPr>
          <a:xfrm>
            <a:off x="228600" y="762000"/>
            <a:ext cx="8686800" cy="5562600"/>
          </a:xfrm>
        </p:spPr>
        <p:txBody>
          <a:bodyPr/>
          <a:lstStyle/>
          <a:p>
            <a:pPr marL="0" indent="0" algn="just">
              <a:buFontTx/>
              <a:buNone/>
            </a:pPr>
            <a:r>
              <a:rPr lang="en-US" sz="2800" b="1" smtClean="0"/>
              <a:t>- Tổ chức các lớp dự nguồn cán bộ cao cấp</a:t>
            </a:r>
            <a:r>
              <a:rPr lang="en-US" sz="2800" smtClean="0"/>
              <a:t> </a:t>
            </a:r>
          </a:p>
          <a:p>
            <a:pPr marL="0" indent="0" algn="just">
              <a:buFontTx/>
              <a:buNone/>
            </a:pPr>
            <a:r>
              <a:rPr lang="en-US" sz="2800" b="1" smtClean="0"/>
              <a:t>- Đánh giá chính xác nhân sự</a:t>
            </a:r>
            <a:r>
              <a:rPr lang="en-US" sz="2800" smtClean="0"/>
              <a:t> </a:t>
            </a:r>
          </a:p>
          <a:p>
            <a:pPr marL="0" indent="0" algn="just">
              <a:buFontTx/>
              <a:buNone/>
            </a:pPr>
            <a:r>
              <a:rPr lang="en-US" sz="2800" smtClean="0"/>
              <a:t>+ Được quy hoạch, giới thiệu bầu cử,</a:t>
            </a:r>
          </a:p>
          <a:p>
            <a:pPr marL="0" indent="0" algn="just">
              <a:buFontTx/>
              <a:buNone/>
            </a:pPr>
            <a:r>
              <a:rPr lang="en-US" sz="2800" smtClean="0"/>
              <a:t>+ Bổ nhiệm các chức danh cấp chiến lược.</a:t>
            </a:r>
          </a:p>
          <a:p>
            <a:pPr marL="0" indent="0" algn="just">
              <a:buFontTx/>
              <a:buNone/>
            </a:pPr>
            <a:r>
              <a:rPr lang="en-US" sz="2800" smtClean="0"/>
              <a:t>+ Không để lọt những người không xứng đáng</a:t>
            </a:r>
          </a:p>
          <a:p>
            <a:pPr marL="0" indent="0" algn="just">
              <a:buFontTx/>
              <a:buNone/>
            </a:pPr>
            <a:r>
              <a:rPr lang="en-US" sz="2800" smtClean="0"/>
              <a:t>+ Xử lý người chạy chức, chạy quyền vào đội ngũ cán bộ cấp chiến lược.</a:t>
            </a:r>
          </a:p>
          <a:p>
            <a:pPr marL="0" indent="0" algn="just">
              <a:buFontTx/>
              <a:buNone/>
            </a:pPr>
            <a:r>
              <a:rPr lang="en-US" sz="2800" b="1" smtClean="0"/>
              <a:t>- Định kỳ rà soát, bổ sung quy hoạch nhân sự</a:t>
            </a:r>
            <a:r>
              <a:rPr lang="en-US" sz="2800" smtClean="0"/>
              <a:t> </a:t>
            </a:r>
          </a:p>
          <a:p>
            <a:pPr marL="0" indent="0" algn="just">
              <a:buFontTx/>
              <a:buNone/>
            </a:pPr>
            <a:r>
              <a:rPr lang="en-US" sz="2800" smtClean="0"/>
              <a:t>+ Ban Chấp hành Trung ương, </a:t>
            </a:r>
          </a:p>
          <a:p>
            <a:pPr marL="0" indent="0" algn="just">
              <a:buFontTx/>
              <a:buNone/>
            </a:pPr>
            <a:r>
              <a:rPr lang="en-US" sz="2800" smtClean="0"/>
              <a:t>+ Bộ Chính trị, Ban Bí thư,</a:t>
            </a:r>
          </a:p>
          <a:p>
            <a:pPr marL="0" indent="0" algn="just">
              <a:buFontTx/>
              <a:buNone/>
            </a:pPr>
            <a:endParaRPr lang="en-US" sz="2800" smtClean="0"/>
          </a:p>
        </p:txBody>
      </p:sp>
      <p:sp>
        <p:nvSpPr>
          <p:cNvPr id="180226" name="Slide Number Placeholder 3"/>
          <p:cNvSpPr>
            <a:spLocks noGrp="1"/>
          </p:cNvSpPr>
          <p:nvPr>
            <p:ph type="sldNum" sz="quarter" idx="12"/>
          </p:nvPr>
        </p:nvSpPr>
        <p:spPr>
          <a:noFill/>
          <a:ln>
            <a:miter lim="800000"/>
            <a:headEnd/>
            <a:tailEnd/>
          </a:ln>
        </p:spPr>
        <p:txBody>
          <a:bodyPr/>
          <a:lstStyle/>
          <a:p>
            <a:fld id="{B1A552F9-496A-4165-88F7-7057459276F8}" type="slidenum">
              <a:rPr lang="en-US" altLang="en-US">
                <a:latin typeface="Arial" charset="0"/>
                <a:cs typeface="Arial" charset="0"/>
              </a:rPr>
              <a:pPr/>
              <a:t>87</a:t>
            </a:fld>
            <a:endParaRPr lang="en-US" altLang="en-US">
              <a:latin typeface="Arial" charset="0"/>
              <a:cs typeface="Arial" charset="0"/>
            </a:endParaRPr>
          </a:p>
        </p:txBody>
      </p:sp>
      <p:sp>
        <p:nvSpPr>
          <p:cNvPr id="5" name="Title 1"/>
          <p:cNvSpPr>
            <a:spLocks noGrp="1"/>
          </p:cNvSpPr>
          <p:nvPr>
            <p:ph type="title"/>
          </p:nvPr>
        </p:nvSpPr>
        <p:spPr>
          <a:xfrm>
            <a:off x="76200" y="39688"/>
            <a:ext cx="9067800" cy="682625"/>
          </a:xfrm>
        </p:spPr>
        <p:style>
          <a:lnRef idx="3">
            <a:schemeClr val="lt1"/>
          </a:lnRef>
          <a:fillRef idx="1">
            <a:schemeClr val="accent2"/>
          </a:fillRef>
          <a:effectRef idx="1">
            <a:schemeClr val="accent2"/>
          </a:effectRef>
          <a:fontRef idx="minor">
            <a:schemeClr val="lt1"/>
          </a:fontRef>
        </p:style>
        <p:txBody>
          <a:bodyPr/>
          <a:lstStyle/>
          <a:p>
            <a:pPr>
              <a:defRPr/>
            </a:pPr>
            <a:r>
              <a:rPr lang="en-US"/>
              <a:t>IV. NHIỆM VỤ, GIẢI PHÁP CHỦ YẾU</a:t>
            </a:r>
          </a:p>
        </p:txBody>
      </p:sp>
    </p:spTree>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49" name="Content Placeholder 2"/>
          <p:cNvSpPr>
            <a:spLocks noGrp="1"/>
          </p:cNvSpPr>
          <p:nvPr>
            <p:ph idx="1"/>
          </p:nvPr>
        </p:nvSpPr>
        <p:spPr>
          <a:xfrm>
            <a:off x="381000" y="914400"/>
            <a:ext cx="8305800" cy="5211763"/>
          </a:xfrm>
        </p:spPr>
        <p:txBody>
          <a:bodyPr/>
          <a:lstStyle/>
          <a:p>
            <a:pPr marL="0" indent="0" algn="just">
              <a:buFontTx/>
              <a:buNone/>
            </a:pPr>
            <a:r>
              <a:rPr lang="en-US" sz="2800" smtClean="0"/>
              <a:t>+ Các chức danh lãnh đạo chủ chốt của Đảng, Nhà nước, tổ chức chính trị - xã hội cho các nhiệm kỳ.</a:t>
            </a:r>
          </a:p>
          <a:p>
            <a:pPr marL="0" indent="0" algn="just">
              <a:buFontTx/>
              <a:buNone/>
            </a:pPr>
            <a:r>
              <a:rPr lang="en-US" sz="2400" b="1" smtClean="0"/>
              <a:t>- Tập trung xây dựng Ban Chấp hành Trung ương theo hướng </a:t>
            </a:r>
            <a:endParaRPr lang="en-US" sz="2400" smtClean="0"/>
          </a:p>
          <a:p>
            <a:pPr marL="0" indent="0" algn="just">
              <a:buFontTx/>
              <a:buNone/>
            </a:pPr>
            <a:r>
              <a:rPr lang="en-US" sz="2800" smtClean="0"/>
              <a:t>+ Nâng cao chất lượng,</a:t>
            </a:r>
          </a:p>
          <a:p>
            <a:pPr marL="0" indent="0" algn="just">
              <a:buFontTx/>
              <a:buNone/>
            </a:pPr>
            <a:r>
              <a:rPr lang="en-US" sz="2800" smtClean="0"/>
              <a:t>+ Số lượng và cơ cấu hợp lý,</a:t>
            </a:r>
          </a:p>
          <a:p>
            <a:pPr marL="0" indent="0" algn="just">
              <a:buFontTx/>
              <a:buNone/>
            </a:pPr>
            <a:r>
              <a:rPr lang="en-US" sz="2800" smtClean="0"/>
              <a:t>+ Tiêu biểu về đạo đức cách mạng, </a:t>
            </a:r>
          </a:p>
          <a:p>
            <a:pPr marL="0" indent="0" algn="just">
              <a:buFontTx/>
              <a:buNone/>
            </a:pPr>
            <a:r>
              <a:rPr lang="en-US" sz="2800" smtClean="0"/>
              <a:t>+ Bản lĩnh chính trị, trí tuệ, trong sáng, gương mẫu. </a:t>
            </a:r>
          </a:p>
          <a:p>
            <a:pPr marL="0" indent="0" algn="just">
              <a:buFontTx/>
              <a:buNone/>
            </a:pPr>
            <a:r>
              <a:rPr lang="en-US" sz="2800" smtClean="0"/>
              <a:t>+ Chuẩn bị nhân sự chủ chốt của Đảng, Nhà nước, các đồng chí Ủy viên Bộ Chính trị, Ban Bí thư.</a:t>
            </a:r>
          </a:p>
          <a:p>
            <a:pPr marL="0" indent="0" algn="just">
              <a:buFontTx/>
              <a:buNone/>
            </a:pPr>
            <a:endParaRPr lang="en-US" sz="2800" smtClean="0"/>
          </a:p>
        </p:txBody>
      </p:sp>
      <p:sp>
        <p:nvSpPr>
          <p:cNvPr id="181250" name="Slide Number Placeholder 3"/>
          <p:cNvSpPr>
            <a:spLocks noGrp="1"/>
          </p:cNvSpPr>
          <p:nvPr>
            <p:ph type="sldNum" sz="quarter" idx="12"/>
          </p:nvPr>
        </p:nvSpPr>
        <p:spPr>
          <a:noFill/>
          <a:ln>
            <a:miter lim="800000"/>
            <a:headEnd/>
            <a:tailEnd/>
          </a:ln>
        </p:spPr>
        <p:txBody>
          <a:bodyPr/>
          <a:lstStyle/>
          <a:p>
            <a:fld id="{22EDBD48-07BE-4DED-964D-7EEEFFF0822B}" type="slidenum">
              <a:rPr lang="en-US" altLang="en-US">
                <a:latin typeface="Arial" charset="0"/>
                <a:cs typeface="Arial" charset="0"/>
              </a:rPr>
              <a:pPr/>
              <a:t>88</a:t>
            </a:fld>
            <a:endParaRPr lang="en-US" altLang="en-US">
              <a:latin typeface="Arial" charset="0"/>
              <a:cs typeface="Arial" charset="0"/>
            </a:endParaRPr>
          </a:p>
        </p:txBody>
      </p:sp>
      <p:sp>
        <p:nvSpPr>
          <p:cNvPr id="5" name="Title 1"/>
          <p:cNvSpPr>
            <a:spLocks noGrp="1"/>
          </p:cNvSpPr>
          <p:nvPr>
            <p:ph type="title"/>
          </p:nvPr>
        </p:nvSpPr>
        <p:spPr>
          <a:xfrm>
            <a:off x="76200" y="39688"/>
            <a:ext cx="9067800" cy="682625"/>
          </a:xfrm>
        </p:spPr>
        <p:style>
          <a:lnRef idx="3">
            <a:schemeClr val="lt1"/>
          </a:lnRef>
          <a:fillRef idx="1">
            <a:schemeClr val="accent2"/>
          </a:fillRef>
          <a:effectRef idx="1">
            <a:schemeClr val="accent2"/>
          </a:effectRef>
          <a:fontRef idx="minor">
            <a:schemeClr val="lt1"/>
          </a:fontRef>
        </p:style>
        <p:txBody>
          <a:bodyPr/>
          <a:lstStyle/>
          <a:p>
            <a:pPr>
              <a:defRPr/>
            </a:pPr>
            <a:r>
              <a:rPr lang="en-US"/>
              <a:t>IV. NHIỆM VỤ, GIẢI PHÁP CHỦ YẾU</a:t>
            </a:r>
          </a:p>
        </p:txBody>
      </p:sp>
    </p:spTree>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3" name="Content Placeholder 2"/>
          <p:cNvSpPr>
            <a:spLocks noGrp="1"/>
          </p:cNvSpPr>
          <p:nvPr>
            <p:ph idx="1"/>
          </p:nvPr>
        </p:nvSpPr>
        <p:spPr>
          <a:xfrm>
            <a:off x="533400" y="685800"/>
            <a:ext cx="8153400" cy="5440363"/>
          </a:xfrm>
        </p:spPr>
        <p:txBody>
          <a:bodyPr/>
          <a:lstStyle/>
          <a:p>
            <a:pPr marL="0" indent="0" algn="just">
              <a:buFontTx/>
              <a:buNone/>
            </a:pPr>
            <a:endParaRPr lang="en-US" sz="2800" b="1" smtClean="0"/>
          </a:p>
          <a:p>
            <a:pPr marL="0" indent="0" algn="just">
              <a:buFontTx/>
              <a:buNone/>
            </a:pPr>
            <a:r>
              <a:rPr lang="en-US" sz="2800" b="1" smtClean="0"/>
              <a:t>- Xây dựng tiêu chuẩn, có kế hoạch, biện pháp đào tạo, bồi dưỡng, rèn luyện, thử thách đối với Ủy viên dự khuyết Trung ương Đảng</a:t>
            </a:r>
            <a:endParaRPr lang="en-US" sz="2800" smtClean="0"/>
          </a:p>
          <a:p>
            <a:pPr marL="0" indent="0" algn="just">
              <a:buFontTx/>
              <a:buNone/>
            </a:pPr>
            <a:r>
              <a:rPr lang="en-US" sz="2800" smtClean="0"/>
              <a:t>+ Chỉ lựa chọn cán bộ trẻ, </a:t>
            </a:r>
          </a:p>
          <a:p>
            <a:pPr marL="0" indent="0" algn="just">
              <a:buFontTx/>
              <a:buNone/>
            </a:pPr>
            <a:r>
              <a:rPr lang="en-US" sz="2800" smtClean="0"/>
              <a:t>+ Thật sự ưu tú,</a:t>
            </a:r>
          </a:p>
          <a:p>
            <a:pPr marL="0" indent="0" algn="just">
              <a:buFontTx/>
              <a:buNone/>
            </a:pPr>
            <a:r>
              <a:rPr lang="en-US" sz="2800" smtClean="0"/>
              <a:t>+ Có cơ cấu hợp lý giữa Trung ương với địa phương, </a:t>
            </a:r>
          </a:p>
          <a:p>
            <a:pPr marL="0" indent="0" algn="just">
              <a:buFontTx/>
              <a:buNone/>
            </a:pPr>
            <a:r>
              <a:rPr lang="en-US" sz="2800" smtClean="0"/>
              <a:t>+ Giữa các ngành nghề, lĩnh vực trong hệ thống chính trị.</a:t>
            </a:r>
          </a:p>
          <a:p>
            <a:pPr marL="0" indent="0">
              <a:buFontTx/>
              <a:buNone/>
            </a:pPr>
            <a:endParaRPr lang="en-US" smtClean="0"/>
          </a:p>
        </p:txBody>
      </p:sp>
      <p:sp>
        <p:nvSpPr>
          <p:cNvPr id="182274" name="Slide Number Placeholder 3"/>
          <p:cNvSpPr>
            <a:spLocks noGrp="1"/>
          </p:cNvSpPr>
          <p:nvPr>
            <p:ph type="sldNum" sz="quarter" idx="12"/>
          </p:nvPr>
        </p:nvSpPr>
        <p:spPr>
          <a:noFill/>
          <a:ln>
            <a:miter lim="800000"/>
            <a:headEnd/>
            <a:tailEnd/>
          </a:ln>
        </p:spPr>
        <p:txBody>
          <a:bodyPr/>
          <a:lstStyle/>
          <a:p>
            <a:fld id="{32C0FACE-6DA5-4AA8-A549-5FD171BDEAA5}" type="slidenum">
              <a:rPr lang="en-US" altLang="en-US">
                <a:latin typeface="Arial" charset="0"/>
                <a:cs typeface="Arial" charset="0"/>
              </a:rPr>
              <a:pPr/>
              <a:t>89</a:t>
            </a:fld>
            <a:endParaRPr lang="en-US" altLang="en-US">
              <a:latin typeface="Arial" charset="0"/>
              <a:cs typeface="Arial" charset="0"/>
            </a:endParaRPr>
          </a:p>
        </p:txBody>
      </p:sp>
      <p:sp>
        <p:nvSpPr>
          <p:cNvPr id="5" name="Title 1"/>
          <p:cNvSpPr>
            <a:spLocks noGrp="1"/>
          </p:cNvSpPr>
          <p:nvPr>
            <p:ph type="title"/>
          </p:nvPr>
        </p:nvSpPr>
        <p:spPr>
          <a:xfrm>
            <a:off x="76200" y="39688"/>
            <a:ext cx="9067800" cy="682625"/>
          </a:xfrm>
        </p:spPr>
        <p:style>
          <a:lnRef idx="3">
            <a:schemeClr val="lt1"/>
          </a:lnRef>
          <a:fillRef idx="1">
            <a:schemeClr val="accent2"/>
          </a:fillRef>
          <a:effectRef idx="1">
            <a:schemeClr val="accent2"/>
          </a:effectRef>
          <a:fontRef idx="minor">
            <a:schemeClr val="lt1"/>
          </a:fontRef>
        </p:style>
        <p:txBody>
          <a:bodyPr/>
          <a:lstStyle/>
          <a:p>
            <a:pPr>
              <a:defRPr/>
            </a:pPr>
            <a:r>
              <a:rPr lang="en-US"/>
              <a:t>IV. NHIỆM VỤ, GIẢI PHÁP CHỦ YẾU</a:t>
            </a:r>
          </a:p>
        </p:txBody>
      </p:sp>
    </p:spTree>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39688"/>
            <a:ext cx="9067800" cy="682625"/>
          </a:xfrm>
        </p:spPr>
        <p:style>
          <a:lnRef idx="3">
            <a:schemeClr val="lt1"/>
          </a:lnRef>
          <a:fillRef idx="1">
            <a:schemeClr val="accent2"/>
          </a:fillRef>
          <a:effectRef idx="1">
            <a:schemeClr val="accent2"/>
          </a:effectRef>
          <a:fontRef idx="minor">
            <a:schemeClr val="lt1"/>
          </a:fontRef>
        </p:style>
        <p:txBody>
          <a:bodyPr/>
          <a:lstStyle/>
          <a:p>
            <a:pPr>
              <a:defRPr/>
            </a:pPr>
            <a:r>
              <a:rPr lang="en-US" smtClean="0"/>
              <a:t>IV. NHIỆM VỤ, GIẢI PHÁP CHỦ YẾU</a:t>
            </a:r>
            <a:endParaRPr lang="en-US"/>
          </a:p>
        </p:txBody>
      </p:sp>
      <p:sp>
        <p:nvSpPr>
          <p:cNvPr id="3" name="Content Placeholder 2"/>
          <p:cNvSpPr>
            <a:spLocks noGrp="1"/>
          </p:cNvSpPr>
          <p:nvPr>
            <p:ph idx="1"/>
          </p:nvPr>
        </p:nvSpPr>
        <p:spPr>
          <a:xfrm>
            <a:off x="381000" y="990600"/>
            <a:ext cx="8229600" cy="4800600"/>
          </a:xfrm>
        </p:spPr>
        <p:txBody>
          <a:bodyPr/>
          <a:lstStyle/>
          <a:p>
            <a:pPr marL="0" indent="0" algn="just">
              <a:buFontTx/>
              <a:buNone/>
              <a:defRPr/>
            </a:pPr>
            <a:r>
              <a:rPr lang="en-US" b="1">
                <a:solidFill>
                  <a:srgbClr val="0000FF"/>
                </a:solidFill>
              </a:rPr>
              <a:t>5. Kiểm soát chặt chẽ quyền lực trong công tác cán bộ; chống chạy chức, chạy quyền</a:t>
            </a:r>
            <a:endParaRPr lang="en-US">
              <a:solidFill>
                <a:srgbClr val="0000FF"/>
              </a:solidFill>
            </a:endParaRPr>
          </a:p>
          <a:p>
            <a:pPr marL="0" indent="0" algn="just">
              <a:buFontTx/>
              <a:buNone/>
              <a:defRPr/>
            </a:pPr>
            <a:r>
              <a:rPr lang="en-US" sz="2800"/>
              <a:t>- Xây dựng, hoàn thiện thể chế kiểm soát quyền lực công tác cán </a:t>
            </a:r>
            <a:r>
              <a:rPr lang="en-US" sz="2800" smtClean="0"/>
              <a:t>bộ;</a:t>
            </a:r>
            <a:endParaRPr lang="en-US" sz="2800"/>
          </a:p>
          <a:p>
            <a:pPr marL="0" indent="0" algn="just">
              <a:buFontTx/>
              <a:buNone/>
              <a:defRPr/>
            </a:pPr>
            <a:r>
              <a:rPr lang="en-US" sz="2800"/>
              <a:t>- Thực hiện công khai, minh bạch tiêu chuẩn, quy trình, thủ tục và hồ sơ nhân </a:t>
            </a:r>
            <a:r>
              <a:rPr lang="en-US" sz="2800" smtClean="0"/>
              <a:t>sự;</a:t>
            </a:r>
            <a:endParaRPr lang="en-US" sz="2800"/>
          </a:p>
          <a:p>
            <a:pPr marL="0" indent="0" algn="just">
              <a:buFontTx/>
              <a:buNone/>
              <a:defRPr/>
            </a:pPr>
            <a:r>
              <a:rPr lang="en-US" sz="2800"/>
              <a:t>- Đẩy mạnh công tác kiểm tra, giám sát, thanh tra định kỳ, đột </a:t>
            </a:r>
            <a:r>
              <a:rPr lang="en-US" sz="2800" smtClean="0"/>
              <a:t>xuất;</a:t>
            </a:r>
            <a:endParaRPr lang="en-US" sz="2800"/>
          </a:p>
          <a:p>
            <a:pPr>
              <a:defRPr/>
            </a:pPr>
            <a:endParaRPr lang="en-US"/>
          </a:p>
        </p:txBody>
      </p:sp>
      <p:sp>
        <p:nvSpPr>
          <p:cNvPr id="183299" name="Slide Number Placeholder 3"/>
          <p:cNvSpPr>
            <a:spLocks noGrp="1"/>
          </p:cNvSpPr>
          <p:nvPr>
            <p:ph type="sldNum" sz="quarter" idx="12"/>
          </p:nvPr>
        </p:nvSpPr>
        <p:spPr>
          <a:noFill/>
          <a:ln>
            <a:miter lim="800000"/>
            <a:headEnd/>
            <a:tailEnd/>
          </a:ln>
        </p:spPr>
        <p:txBody>
          <a:bodyPr/>
          <a:lstStyle/>
          <a:p>
            <a:fld id="{43E91616-F4E0-43E0-8A8A-91BCD0302F78}" type="slidenum">
              <a:rPr lang="en-US" altLang="en-US">
                <a:latin typeface="Arial" charset="0"/>
                <a:cs typeface="Arial" charset="0"/>
              </a:rPr>
              <a:pPr/>
              <a:t>90</a:t>
            </a:fld>
            <a:endParaRPr lang="en-US" altLang="en-US">
              <a:latin typeface="Arial" charset="0"/>
              <a:cs typeface="Arial" charset="0"/>
            </a:endParaRPr>
          </a:p>
        </p:txBody>
      </p:sp>
    </p:spTree>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838200"/>
            <a:ext cx="8229600" cy="5287963"/>
          </a:xfrm>
        </p:spPr>
        <p:txBody>
          <a:bodyPr/>
          <a:lstStyle/>
          <a:p>
            <a:pPr marL="0" indent="0" algn="just">
              <a:buFontTx/>
              <a:buNone/>
              <a:defRPr/>
            </a:pPr>
            <a:r>
              <a:rPr lang="en-US" sz="2800" smtClean="0"/>
              <a:t>- Xử </a:t>
            </a:r>
            <a:r>
              <a:rPr lang="en-US" sz="2800"/>
              <a:t>lý kịp thời, nghiêm minh những tổ chức, cá nhân vi phạm kỷ </a:t>
            </a:r>
            <a:r>
              <a:rPr lang="en-US" sz="2800" smtClean="0"/>
              <a:t>luật; </a:t>
            </a:r>
            <a:endParaRPr lang="en-US" sz="2800"/>
          </a:p>
          <a:p>
            <a:pPr marL="0" indent="0" algn="just">
              <a:buFontTx/>
              <a:buNone/>
              <a:defRPr/>
            </a:pPr>
            <a:r>
              <a:rPr lang="en-US" sz="2800"/>
              <a:t>- Mở rộng dân chủ, phát </a:t>
            </a:r>
            <a:r>
              <a:rPr lang="en-US" sz="2800" smtClean="0"/>
              <a:t>huy; </a:t>
            </a:r>
            <a:endParaRPr lang="en-US" sz="2800"/>
          </a:p>
          <a:p>
            <a:pPr marL="0" indent="0" algn="just">
              <a:buFontTx/>
              <a:buNone/>
              <a:defRPr/>
            </a:pPr>
            <a:r>
              <a:rPr lang="en-US" sz="2800"/>
              <a:t>- Quy định chặt chẽ và thực hiện nghiêm quy trình công tác cán </a:t>
            </a:r>
            <a:r>
              <a:rPr lang="en-US" sz="2800" smtClean="0"/>
              <a:t>bộ; </a:t>
            </a:r>
            <a:endParaRPr lang="en-US" sz="2800"/>
          </a:p>
          <a:p>
            <a:pPr marL="0" indent="0" algn="just">
              <a:buFontTx/>
              <a:buNone/>
              <a:defRPr/>
            </a:pPr>
            <a:r>
              <a:rPr lang="en-US" sz="2800"/>
              <a:t>- Nhận thức sâu sắc về tác hại nghiêm trọng </a:t>
            </a:r>
          </a:p>
          <a:p>
            <a:pPr>
              <a:defRPr/>
            </a:pPr>
            <a:endParaRPr lang="en-US"/>
          </a:p>
        </p:txBody>
      </p:sp>
      <p:sp>
        <p:nvSpPr>
          <p:cNvPr id="184322" name="Slide Number Placeholder 3"/>
          <p:cNvSpPr>
            <a:spLocks noGrp="1"/>
          </p:cNvSpPr>
          <p:nvPr>
            <p:ph type="sldNum" sz="quarter" idx="12"/>
          </p:nvPr>
        </p:nvSpPr>
        <p:spPr>
          <a:noFill/>
          <a:ln>
            <a:miter lim="800000"/>
            <a:headEnd/>
            <a:tailEnd/>
          </a:ln>
        </p:spPr>
        <p:txBody>
          <a:bodyPr/>
          <a:lstStyle/>
          <a:p>
            <a:fld id="{F3AB0F62-C920-4F39-81A1-05AD07454A37}" type="slidenum">
              <a:rPr lang="en-US" altLang="en-US">
                <a:latin typeface="Arial" charset="0"/>
                <a:cs typeface="Arial" charset="0"/>
              </a:rPr>
              <a:pPr/>
              <a:t>91</a:t>
            </a:fld>
            <a:endParaRPr lang="en-US" altLang="en-US">
              <a:latin typeface="Arial" charset="0"/>
              <a:cs typeface="Arial" charset="0"/>
            </a:endParaRPr>
          </a:p>
        </p:txBody>
      </p:sp>
      <p:sp>
        <p:nvSpPr>
          <p:cNvPr id="5" name="Title 1"/>
          <p:cNvSpPr>
            <a:spLocks noGrp="1"/>
          </p:cNvSpPr>
          <p:nvPr>
            <p:ph type="title"/>
          </p:nvPr>
        </p:nvSpPr>
        <p:spPr>
          <a:xfrm>
            <a:off x="76200" y="39688"/>
            <a:ext cx="9067800" cy="682625"/>
          </a:xfrm>
        </p:spPr>
        <p:style>
          <a:lnRef idx="3">
            <a:schemeClr val="lt1"/>
          </a:lnRef>
          <a:fillRef idx="1">
            <a:schemeClr val="accent2"/>
          </a:fillRef>
          <a:effectRef idx="1">
            <a:schemeClr val="accent2"/>
          </a:effectRef>
          <a:fontRef idx="minor">
            <a:schemeClr val="lt1"/>
          </a:fontRef>
        </p:style>
        <p:txBody>
          <a:bodyPr/>
          <a:lstStyle/>
          <a:p>
            <a:pPr>
              <a:defRPr/>
            </a:pPr>
            <a:r>
              <a:rPr lang="en-US"/>
              <a:t>IV. NHIỆM VỤ, GIẢI PHÁP CHỦ YẾU</a:t>
            </a:r>
          </a:p>
        </p:txBody>
      </p:sp>
    </p:spTree>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5" name="Content Placeholder 2"/>
          <p:cNvSpPr>
            <a:spLocks noGrp="1"/>
          </p:cNvSpPr>
          <p:nvPr>
            <p:ph idx="1"/>
          </p:nvPr>
        </p:nvSpPr>
        <p:spPr>
          <a:xfrm>
            <a:off x="457200" y="762000"/>
            <a:ext cx="8229600" cy="5364163"/>
          </a:xfrm>
        </p:spPr>
        <p:txBody>
          <a:bodyPr/>
          <a:lstStyle/>
          <a:p>
            <a:pPr marL="0" indent="0" algn="just">
              <a:buFontTx/>
              <a:buNone/>
            </a:pPr>
            <a:r>
              <a:rPr lang="en-US" sz="2800" b="1" smtClean="0"/>
              <a:t>- Xây dựng, hoàn thiện thể chế kiểm soát quyền lực công tác cán bộ</a:t>
            </a:r>
            <a:endParaRPr lang="en-US" sz="2800" smtClean="0"/>
          </a:p>
          <a:p>
            <a:pPr marL="0" indent="0" algn="just">
              <a:buFontTx/>
              <a:buNone/>
            </a:pPr>
            <a:r>
              <a:rPr lang="en-US" sz="2800" smtClean="0"/>
              <a:t>+ Mọi quyền lực đều phải được kiểm soát chặt chẽ bằng cơ chế;</a:t>
            </a:r>
          </a:p>
          <a:p>
            <a:pPr marL="0" indent="0" algn="just">
              <a:buFontTx/>
              <a:buNone/>
            </a:pPr>
            <a:r>
              <a:rPr lang="en-US" sz="2800" smtClean="0"/>
              <a:t>+ Quyền hạn, phải được ràng buộc bằng trách nhiệm.</a:t>
            </a:r>
          </a:p>
          <a:p>
            <a:pPr marL="0" indent="0" algn="just">
              <a:buFontTx/>
              <a:buNone/>
            </a:pPr>
            <a:r>
              <a:rPr lang="en-US" sz="2800" b="1" smtClean="0"/>
              <a:t>- Thực hiện công khai, minh bạch tiêu chuẩn, quy trình, thủ tục và hồ sơ nhân sự</a:t>
            </a:r>
            <a:endParaRPr lang="en-US" sz="2800" smtClean="0"/>
          </a:p>
          <a:p>
            <a:pPr marL="0" indent="0" algn="just">
              <a:buFontTx/>
              <a:buNone/>
            </a:pPr>
            <a:r>
              <a:rPr lang="en-US" sz="2800" smtClean="0"/>
              <a:t>+ Cung cấp, trao đổi thông tin và giải trình khi có yêu cầu; </a:t>
            </a:r>
          </a:p>
          <a:p>
            <a:pPr marL="0" indent="0" algn="just">
              <a:buFontTx/>
              <a:buNone/>
            </a:pPr>
            <a:r>
              <a:rPr lang="en-US" sz="2800" smtClean="0"/>
              <a:t>+ Xác minh, xử lý kịp thời, hiệu quả, hợp lý thông tin phản ảnh.</a:t>
            </a:r>
          </a:p>
          <a:p>
            <a:pPr marL="0" indent="0" algn="just">
              <a:buFontTx/>
              <a:buNone/>
            </a:pPr>
            <a:endParaRPr lang="en-US" sz="2800" smtClean="0"/>
          </a:p>
        </p:txBody>
      </p:sp>
      <p:sp>
        <p:nvSpPr>
          <p:cNvPr id="185346" name="Slide Number Placeholder 3"/>
          <p:cNvSpPr>
            <a:spLocks noGrp="1"/>
          </p:cNvSpPr>
          <p:nvPr>
            <p:ph type="sldNum" sz="quarter" idx="12"/>
          </p:nvPr>
        </p:nvSpPr>
        <p:spPr>
          <a:noFill/>
          <a:ln>
            <a:miter lim="800000"/>
            <a:headEnd/>
            <a:tailEnd/>
          </a:ln>
        </p:spPr>
        <p:txBody>
          <a:bodyPr/>
          <a:lstStyle/>
          <a:p>
            <a:fld id="{4C61CA78-F4EC-4405-A220-2B327C79F8B0}" type="slidenum">
              <a:rPr lang="en-US" altLang="en-US">
                <a:latin typeface="Arial" charset="0"/>
                <a:cs typeface="Arial" charset="0"/>
              </a:rPr>
              <a:pPr/>
              <a:t>92</a:t>
            </a:fld>
            <a:endParaRPr lang="en-US" altLang="en-US">
              <a:latin typeface="Arial" charset="0"/>
              <a:cs typeface="Arial" charset="0"/>
            </a:endParaRPr>
          </a:p>
        </p:txBody>
      </p:sp>
      <p:sp>
        <p:nvSpPr>
          <p:cNvPr id="5" name="Title 1"/>
          <p:cNvSpPr>
            <a:spLocks noGrp="1"/>
          </p:cNvSpPr>
          <p:nvPr>
            <p:ph type="title"/>
          </p:nvPr>
        </p:nvSpPr>
        <p:spPr>
          <a:xfrm>
            <a:off x="76200" y="39688"/>
            <a:ext cx="9067800" cy="682625"/>
          </a:xfrm>
        </p:spPr>
        <p:style>
          <a:lnRef idx="3">
            <a:schemeClr val="lt1"/>
          </a:lnRef>
          <a:fillRef idx="1">
            <a:schemeClr val="accent2"/>
          </a:fillRef>
          <a:effectRef idx="1">
            <a:schemeClr val="accent2"/>
          </a:effectRef>
          <a:fontRef idx="minor">
            <a:schemeClr val="lt1"/>
          </a:fontRef>
        </p:style>
        <p:txBody>
          <a:bodyPr/>
          <a:lstStyle/>
          <a:p>
            <a:pPr>
              <a:defRPr/>
            </a:pPr>
            <a:r>
              <a:rPr lang="en-US"/>
              <a:t>IV. NHIỆM VỤ, GIẢI PHÁP CHỦ YẾU</a:t>
            </a:r>
          </a:p>
        </p:txBody>
      </p:sp>
    </p:spTree>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69" name="Content Placeholder 2"/>
          <p:cNvSpPr>
            <a:spLocks noGrp="1"/>
          </p:cNvSpPr>
          <p:nvPr>
            <p:ph idx="1"/>
          </p:nvPr>
        </p:nvSpPr>
        <p:spPr>
          <a:xfrm>
            <a:off x="152400" y="914400"/>
            <a:ext cx="8763000" cy="5410200"/>
          </a:xfrm>
        </p:spPr>
        <p:txBody>
          <a:bodyPr/>
          <a:lstStyle/>
          <a:p>
            <a:pPr marL="0" indent="0" algn="just">
              <a:buFontTx/>
              <a:buNone/>
            </a:pPr>
            <a:r>
              <a:rPr lang="en-US" sz="2800" b="1" smtClean="0"/>
              <a:t>- Đẩy mạnh kiểm tra, giám sát, thanh tra định kỳ, đột xuất</a:t>
            </a:r>
            <a:endParaRPr lang="en-US" sz="2800" smtClean="0"/>
          </a:p>
          <a:p>
            <a:pPr marL="0" indent="0" algn="just">
              <a:buFontTx/>
              <a:buNone/>
            </a:pPr>
            <a:r>
              <a:rPr lang="en-US" sz="2800" smtClean="0"/>
              <a:t>+ Theo chuyên đề, chuyên ngành; </a:t>
            </a:r>
          </a:p>
          <a:p>
            <a:pPr marL="0" indent="0" algn="just">
              <a:buFontTx/>
              <a:buNone/>
            </a:pPr>
            <a:r>
              <a:rPr lang="en-US" sz="2800" smtClean="0"/>
              <a:t>+ Cấp trên đối với cấp dưới; </a:t>
            </a:r>
          </a:p>
          <a:p>
            <a:pPr marL="0" indent="0" algn="just">
              <a:buFontTx/>
              <a:buNone/>
            </a:pPr>
            <a:r>
              <a:rPr lang="en-US" sz="2800" smtClean="0"/>
              <a:t>+ Cấp dưới giám sát cấp trên; </a:t>
            </a:r>
          </a:p>
          <a:p>
            <a:pPr marL="0" indent="0" algn="just">
              <a:buFontTx/>
              <a:buNone/>
            </a:pPr>
            <a:r>
              <a:rPr lang="en-US" sz="2800" smtClean="0"/>
              <a:t>+ Coi trọng cảnh báo, phòng ngừa và xử lý sai phạm.</a:t>
            </a:r>
          </a:p>
          <a:p>
            <a:pPr marL="0" indent="0" algn="just">
              <a:buFontTx/>
              <a:buNone/>
            </a:pPr>
            <a:r>
              <a:rPr lang="en-US" sz="2800" b="1" smtClean="0"/>
              <a:t>- Xử lý kịp thời, nghiêm minh những tổ chức, cá nhân vi phạm kỷ luật</a:t>
            </a:r>
            <a:r>
              <a:rPr lang="en-US" sz="2800" smtClean="0"/>
              <a:t> </a:t>
            </a:r>
          </a:p>
          <a:p>
            <a:pPr marL="0" indent="0" algn="just">
              <a:buFontTx/>
              <a:buNone/>
            </a:pPr>
            <a:r>
              <a:rPr lang="en-US" sz="2800" smtClean="0"/>
              <a:t>+ Lợi dụng quyền lực;</a:t>
            </a:r>
          </a:p>
          <a:p>
            <a:pPr marL="0" indent="0" algn="just">
              <a:buFontTx/>
              <a:buNone/>
            </a:pPr>
            <a:r>
              <a:rPr lang="en-US" sz="2800" smtClean="0"/>
              <a:t>+ Tiếp tay cho chạy chức, chạy quyền; </a:t>
            </a:r>
          </a:p>
          <a:p>
            <a:pPr marL="0" indent="0" algn="just">
              <a:buFontTx/>
              <a:buNone/>
            </a:pPr>
            <a:r>
              <a:rPr lang="en-US" sz="2800" smtClean="0"/>
              <a:t>+ Hủy bỏ, thu hồi các quyết định không đúng về công tác cán bộ; </a:t>
            </a:r>
          </a:p>
          <a:p>
            <a:pPr marL="0" indent="0" algn="just">
              <a:buFontTx/>
              <a:buNone/>
            </a:pPr>
            <a:endParaRPr lang="en-US" sz="2800" smtClean="0"/>
          </a:p>
          <a:p>
            <a:pPr marL="0" indent="0" algn="just">
              <a:buFontTx/>
              <a:buNone/>
            </a:pPr>
            <a:endParaRPr lang="en-US" sz="2800" smtClean="0"/>
          </a:p>
        </p:txBody>
      </p:sp>
      <p:sp>
        <p:nvSpPr>
          <p:cNvPr id="186370" name="Slide Number Placeholder 3"/>
          <p:cNvSpPr>
            <a:spLocks noGrp="1"/>
          </p:cNvSpPr>
          <p:nvPr>
            <p:ph type="sldNum" sz="quarter" idx="12"/>
          </p:nvPr>
        </p:nvSpPr>
        <p:spPr>
          <a:noFill/>
          <a:ln>
            <a:miter lim="800000"/>
            <a:headEnd/>
            <a:tailEnd/>
          </a:ln>
        </p:spPr>
        <p:txBody>
          <a:bodyPr/>
          <a:lstStyle/>
          <a:p>
            <a:fld id="{95CAA9D6-5521-4D09-9754-1B84C879F611}" type="slidenum">
              <a:rPr lang="en-US" altLang="en-US">
                <a:latin typeface="Arial" charset="0"/>
                <a:cs typeface="Arial" charset="0"/>
              </a:rPr>
              <a:pPr/>
              <a:t>93</a:t>
            </a:fld>
            <a:endParaRPr lang="en-US" altLang="en-US">
              <a:latin typeface="Arial" charset="0"/>
              <a:cs typeface="Arial" charset="0"/>
            </a:endParaRPr>
          </a:p>
        </p:txBody>
      </p:sp>
      <p:sp>
        <p:nvSpPr>
          <p:cNvPr id="5" name="Title 1"/>
          <p:cNvSpPr>
            <a:spLocks noGrp="1"/>
          </p:cNvSpPr>
          <p:nvPr>
            <p:ph type="title"/>
          </p:nvPr>
        </p:nvSpPr>
        <p:spPr>
          <a:xfrm>
            <a:off x="76200" y="39688"/>
            <a:ext cx="9067800" cy="682625"/>
          </a:xfrm>
        </p:spPr>
        <p:style>
          <a:lnRef idx="3">
            <a:schemeClr val="lt1"/>
          </a:lnRef>
          <a:fillRef idx="1">
            <a:schemeClr val="accent2"/>
          </a:fillRef>
          <a:effectRef idx="1">
            <a:schemeClr val="accent2"/>
          </a:effectRef>
          <a:fontRef idx="minor">
            <a:schemeClr val="lt1"/>
          </a:fontRef>
        </p:style>
        <p:txBody>
          <a:bodyPr/>
          <a:lstStyle/>
          <a:p>
            <a:pPr>
              <a:defRPr/>
            </a:pPr>
            <a:r>
              <a:rPr lang="en-US"/>
              <a:t>IV. NHIỆM VỤ, GIẢI PHÁP CHỦ YẾU</a:t>
            </a:r>
          </a:p>
        </p:txBody>
      </p:sp>
    </p:spTree>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922338"/>
            <a:ext cx="8610600" cy="5943600"/>
          </a:xfrm>
        </p:spPr>
        <p:txBody>
          <a:bodyPr/>
          <a:lstStyle/>
          <a:p>
            <a:pPr marL="0" indent="0" algn="just">
              <a:buFontTx/>
              <a:buNone/>
              <a:defRPr/>
            </a:pPr>
            <a:r>
              <a:rPr lang="en-US" sz="2800" smtClean="0"/>
              <a:t>+ </a:t>
            </a:r>
            <a:r>
              <a:rPr lang="en-US" sz="2800"/>
              <a:t>Xử lý nghiêm những tổ chức, cá nhân sai phạm, không có "vùng cấm</a:t>
            </a:r>
            <a:r>
              <a:rPr lang="en-US" sz="2800" smtClean="0"/>
              <a:t>".</a:t>
            </a:r>
          </a:p>
          <a:p>
            <a:pPr marL="0" indent="0" algn="just">
              <a:buFontTx/>
              <a:buNone/>
              <a:defRPr/>
            </a:pPr>
            <a:r>
              <a:rPr lang="en-US" sz="2800" b="1"/>
              <a:t>- Mở rộng dân chủ, phát huy</a:t>
            </a:r>
            <a:r>
              <a:rPr lang="en-US" sz="2800"/>
              <a:t> </a:t>
            </a:r>
          </a:p>
          <a:p>
            <a:pPr marL="0" indent="0" algn="just">
              <a:buFontTx/>
              <a:buNone/>
              <a:defRPr/>
            </a:pPr>
            <a:r>
              <a:rPr lang="en-US" sz="2800"/>
              <a:t>+ Giám sát của Quốc hội, Hội đồng nhân dân; </a:t>
            </a:r>
          </a:p>
          <a:p>
            <a:pPr marL="0" indent="0" algn="just">
              <a:buFontTx/>
              <a:buNone/>
              <a:defRPr/>
            </a:pPr>
            <a:r>
              <a:rPr lang="en-US" sz="2800"/>
              <a:t>+ Giám sát, phản biện xã hội: Mặt trận, các tổ chức chính trị - xã hội; </a:t>
            </a:r>
          </a:p>
          <a:p>
            <a:pPr marL="0" indent="0" algn="just">
              <a:buFontTx/>
              <a:buNone/>
              <a:defRPr/>
            </a:pPr>
            <a:r>
              <a:rPr lang="en-US" sz="2800"/>
              <a:t>+ Vai trò của nhân dân trong tham gia xây dựng đội ngũ cán bộ; </a:t>
            </a:r>
          </a:p>
          <a:p>
            <a:pPr marL="0" indent="0" algn="just">
              <a:buFontTx/>
              <a:buNone/>
              <a:defRPr/>
            </a:pPr>
            <a:r>
              <a:rPr lang="en-US" sz="2800"/>
              <a:t>+ Tăng cường cơ chế chất vấn, giải trình trong công tác cán bộ.</a:t>
            </a:r>
          </a:p>
          <a:p>
            <a:pPr marL="0" indent="0" algn="just">
              <a:buFontTx/>
              <a:buNone/>
              <a:defRPr/>
            </a:pPr>
            <a:endParaRPr lang="en-US" sz="2800"/>
          </a:p>
          <a:p>
            <a:pPr algn="just">
              <a:defRPr/>
            </a:pPr>
            <a:endParaRPr lang="en-US"/>
          </a:p>
        </p:txBody>
      </p:sp>
      <p:sp>
        <p:nvSpPr>
          <p:cNvPr id="187394" name="Slide Number Placeholder 3"/>
          <p:cNvSpPr>
            <a:spLocks noGrp="1"/>
          </p:cNvSpPr>
          <p:nvPr>
            <p:ph type="sldNum" sz="quarter" idx="12"/>
          </p:nvPr>
        </p:nvSpPr>
        <p:spPr>
          <a:noFill/>
          <a:ln>
            <a:miter lim="800000"/>
            <a:headEnd/>
            <a:tailEnd/>
          </a:ln>
        </p:spPr>
        <p:txBody>
          <a:bodyPr/>
          <a:lstStyle/>
          <a:p>
            <a:fld id="{85154BC0-0724-4AF1-B81F-3A87F6251F31}" type="slidenum">
              <a:rPr lang="en-US" altLang="en-US">
                <a:latin typeface="Arial" charset="0"/>
                <a:cs typeface="Arial" charset="0"/>
              </a:rPr>
              <a:pPr/>
              <a:t>94</a:t>
            </a:fld>
            <a:endParaRPr lang="en-US" altLang="en-US">
              <a:latin typeface="Arial" charset="0"/>
              <a:cs typeface="Arial" charset="0"/>
            </a:endParaRPr>
          </a:p>
        </p:txBody>
      </p:sp>
      <p:sp>
        <p:nvSpPr>
          <p:cNvPr id="5" name="Title 1"/>
          <p:cNvSpPr>
            <a:spLocks noGrp="1"/>
          </p:cNvSpPr>
          <p:nvPr>
            <p:ph type="title"/>
          </p:nvPr>
        </p:nvSpPr>
        <p:spPr>
          <a:xfrm>
            <a:off x="76200" y="39688"/>
            <a:ext cx="9067800" cy="682625"/>
          </a:xfrm>
        </p:spPr>
        <p:style>
          <a:lnRef idx="3">
            <a:schemeClr val="lt1"/>
          </a:lnRef>
          <a:fillRef idx="1">
            <a:schemeClr val="accent2"/>
          </a:fillRef>
          <a:effectRef idx="1">
            <a:schemeClr val="accent2"/>
          </a:effectRef>
          <a:fontRef idx="minor">
            <a:schemeClr val="lt1"/>
          </a:fontRef>
        </p:style>
        <p:txBody>
          <a:bodyPr/>
          <a:lstStyle/>
          <a:p>
            <a:pPr>
              <a:defRPr/>
            </a:pPr>
            <a:r>
              <a:rPr lang="en-US"/>
              <a:t>IV. NHIỆM VỤ, GIẢI PHÁP CHỦ YẾU</a:t>
            </a:r>
          </a:p>
        </p:txBody>
      </p:sp>
    </p:spTree>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7" name="Content Placeholder 2"/>
          <p:cNvSpPr>
            <a:spLocks noGrp="1"/>
          </p:cNvSpPr>
          <p:nvPr>
            <p:ph idx="1"/>
          </p:nvPr>
        </p:nvSpPr>
        <p:spPr>
          <a:xfrm>
            <a:off x="533400" y="914400"/>
            <a:ext cx="8229600" cy="5364163"/>
          </a:xfrm>
        </p:spPr>
        <p:txBody>
          <a:bodyPr/>
          <a:lstStyle/>
          <a:p>
            <a:pPr marL="0" indent="0" algn="just">
              <a:buFontTx/>
              <a:buNone/>
            </a:pPr>
            <a:r>
              <a:rPr lang="en-US" sz="2800" b="1" smtClean="0"/>
              <a:t>- Quy định chặt chẽ và thực hiện nghiêm quy trình công tác cán bộ.</a:t>
            </a:r>
            <a:r>
              <a:rPr lang="en-US" sz="2800" smtClean="0"/>
              <a:t> </a:t>
            </a:r>
          </a:p>
          <a:p>
            <a:pPr marL="0" indent="0" algn="just">
              <a:buFontTx/>
              <a:buNone/>
            </a:pPr>
            <a:r>
              <a:rPr lang="en-US" sz="2800" smtClean="0"/>
              <a:t>+ Xác định rõ trách nhiệm của tập thể, cá nhân;</a:t>
            </a:r>
          </a:p>
          <a:p>
            <a:pPr marL="0" indent="0" algn="just">
              <a:buFontTx/>
              <a:buNone/>
            </a:pPr>
            <a:r>
              <a:rPr lang="en-US" sz="2800" smtClean="0"/>
              <a:t>+ Người đứng đầu trong công tác cán bộ.</a:t>
            </a:r>
          </a:p>
          <a:p>
            <a:pPr marL="0" indent="0" algn="just">
              <a:buFontTx/>
              <a:buNone/>
            </a:pPr>
            <a:r>
              <a:rPr lang="en-US" sz="2800" b="1" smtClean="0"/>
              <a:t>- Nhận thức sâu sắc về tác hại nghiêm trọng</a:t>
            </a:r>
            <a:r>
              <a:rPr lang="en-US" sz="2800" smtClean="0"/>
              <a:t> </a:t>
            </a:r>
          </a:p>
          <a:p>
            <a:pPr marL="0" indent="0" algn="just">
              <a:buFontTx/>
              <a:buNone/>
            </a:pPr>
            <a:r>
              <a:rPr lang="en-US" sz="2800" smtClean="0"/>
              <a:t>+ Tệ chạy chức, chạy quyền, </a:t>
            </a:r>
          </a:p>
          <a:p>
            <a:pPr marL="0" indent="0" algn="just">
              <a:buFontTx/>
              <a:buNone/>
            </a:pPr>
            <a:r>
              <a:rPr lang="en-US" sz="2800" smtClean="0"/>
              <a:t>+ Nhận diện, đấu tranh hành vi chạy chức, chạy quyền. </a:t>
            </a:r>
          </a:p>
          <a:p>
            <a:pPr marL="0" indent="0" algn="just">
              <a:buFontTx/>
              <a:buNone/>
            </a:pPr>
            <a:r>
              <a:rPr lang="en-US" sz="2800" smtClean="0"/>
              <a:t>+ Coi trọng giáo dục chính trị, tư tưởng,</a:t>
            </a:r>
          </a:p>
          <a:p>
            <a:pPr marL="0" indent="0" algn="just">
              <a:buFontTx/>
              <a:buNone/>
            </a:pPr>
            <a:r>
              <a:rPr lang="en-US" sz="2800" smtClean="0"/>
              <a:t>+ Nâng cao ý thức trách nhiệm, lòng tự trọng</a:t>
            </a:r>
          </a:p>
          <a:p>
            <a:pPr marL="0" indent="0" algn="just">
              <a:buFontTx/>
              <a:buNone/>
            </a:pPr>
            <a:r>
              <a:rPr lang="en-US" sz="2800" smtClean="0"/>
              <a:t>+ Danh dự của cán bộ.</a:t>
            </a:r>
          </a:p>
          <a:p>
            <a:pPr marL="0" indent="0" algn="just">
              <a:buFontTx/>
              <a:buNone/>
            </a:pPr>
            <a:endParaRPr lang="en-US" sz="2800" smtClean="0"/>
          </a:p>
        </p:txBody>
      </p:sp>
      <p:sp>
        <p:nvSpPr>
          <p:cNvPr id="188418" name="Slide Number Placeholder 3"/>
          <p:cNvSpPr>
            <a:spLocks noGrp="1"/>
          </p:cNvSpPr>
          <p:nvPr>
            <p:ph type="sldNum" sz="quarter" idx="12"/>
          </p:nvPr>
        </p:nvSpPr>
        <p:spPr>
          <a:noFill/>
          <a:ln>
            <a:miter lim="800000"/>
            <a:headEnd/>
            <a:tailEnd/>
          </a:ln>
        </p:spPr>
        <p:txBody>
          <a:bodyPr/>
          <a:lstStyle/>
          <a:p>
            <a:fld id="{AE2108D0-7266-4FC2-A4A7-7F76604A5197}" type="slidenum">
              <a:rPr lang="en-US" altLang="en-US">
                <a:latin typeface="Arial" charset="0"/>
                <a:cs typeface="Arial" charset="0"/>
              </a:rPr>
              <a:pPr/>
              <a:t>95</a:t>
            </a:fld>
            <a:endParaRPr lang="en-US" altLang="en-US">
              <a:latin typeface="Arial" charset="0"/>
              <a:cs typeface="Arial" charset="0"/>
            </a:endParaRPr>
          </a:p>
        </p:txBody>
      </p:sp>
      <p:sp>
        <p:nvSpPr>
          <p:cNvPr id="5" name="Title 1"/>
          <p:cNvSpPr>
            <a:spLocks noGrp="1"/>
          </p:cNvSpPr>
          <p:nvPr>
            <p:ph type="title"/>
          </p:nvPr>
        </p:nvSpPr>
        <p:spPr>
          <a:xfrm>
            <a:off x="76200" y="39688"/>
            <a:ext cx="9067800" cy="682625"/>
          </a:xfrm>
        </p:spPr>
        <p:style>
          <a:lnRef idx="3">
            <a:schemeClr val="lt1"/>
          </a:lnRef>
          <a:fillRef idx="1">
            <a:schemeClr val="accent2"/>
          </a:fillRef>
          <a:effectRef idx="1">
            <a:schemeClr val="accent2"/>
          </a:effectRef>
          <a:fontRef idx="minor">
            <a:schemeClr val="lt1"/>
          </a:fontRef>
        </p:style>
        <p:txBody>
          <a:bodyPr/>
          <a:lstStyle/>
          <a:p>
            <a:pPr>
              <a:defRPr/>
            </a:pPr>
            <a:r>
              <a:rPr lang="en-US"/>
              <a:t>IV. NHIỆM VỤ, GIẢI PHÁP CHỦ YẾU</a:t>
            </a:r>
          </a:p>
        </p:txBody>
      </p:sp>
    </p:spTree>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838200"/>
            <a:ext cx="8915400" cy="5486400"/>
          </a:xfrm>
        </p:spPr>
        <p:txBody>
          <a:bodyPr/>
          <a:lstStyle/>
          <a:p>
            <a:pPr marL="0" indent="0">
              <a:buFontTx/>
              <a:buNone/>
              <a:defRPr/>
            </a:pPr>
            <a:r>
              <a:rPr lang="en-US" sz="2800" b="1" smtClean="0"/>
              <a:t>- </a:t>
            </a:r>
            <a:r>
              <a:rPr lang="en-US" sz="2800" b="1"/>
              <a:t>Nhận thức sâu sắc về tác hại nghiêm trọng</a:t>
            </a:r>
            <a:r>
              <a:rPr lang="en-US" sz="2800"/>
              <a:t> </a:t>
            </a:r>
          </a:p>
          <a:p>
            <a:pPr marL="0" indent="0">
              <a:buFontTx/>
              <a:buNone/>
              <a:defRPr/>
            </a:pPr>
            <a:r>
              <a:rPr lang="en-US" sz="2800"/>
              <a:t> </a:t>
            </a:r>
            <a:r>
              <a:rPr lang="en-US" sz="2800" smtClean="0"/>
              <a:t>   + </a:t>
            </a:r>
            <a:r>
              <a:rPr lang="en-US" sz="2800"/>
              <a:t>Tệ chạy </a:t>
            </a:r>
            <a:r>
              <a:rPr lang="en-US" sz="2800" smtClean="0"/>
              <a:t>chức, </a:t>
            </a:r>
            <a:r>
              <a:rPr lang="en-US" sz="2800"/>
              <a:t>chạy </a:t>
            </a:r>
            <a:r>
              <a:rPr lang="en-US" sz="2800" smtClean="0"/>
              <a:t>quyền; </a:t>
            </a:r>
            <a:endParaRPr lang="en-US" sz="2800"/>
          </a:p>
          <a:p>
            <a:pPr marL="0" indent="0">
              <a:buFontTx/>
              <a:buNone/>
              <a:defRPr/>
            </a:pPr>
            <a:r>
              <a:rPr lang="en-US" sz="2800"/>
              <a:t> </a:t>
            </a:r>
            <a:r>
              <a:rPr lang="en-US" sz="2800" smtClean="0"/>
              <a:t>   + </a:t>
            </a:r>
            <a:r>
              <a:rPr lang="en-US" sz="2800"/>
              <a:t>Nhận diện, đấu tranh hành vi chạy chức, chạy </a:t>
            </a:r>
            <a:r>
              <a:rPr lang="en-US" sz="2800" smtClean="0"/>
              <a:t>quyền; </a:t>
            </a:r>
            <a:endParaRPr lang="en-US" sz="2800"/>
          </a:p>
          <a:p>
            <a:pPr marL="0" indent="0">
              <a:buFontTx/>
              <a:buNone/>
              <a:defRPr/>
            </a:pPr>
            <a:r>
              <a:rPr lang="en-US" sz="2800"/>
              <a:t> </a:t>
            </a:r>
            <a:r>
              <a:rPr lang="en-US" sz="2800" smtClean="0"/>
              <a:t>   + </a:t>
            </a:r>
            <a:r>
              <a:rPr lang="en-US" sz="2800"/>
              <a:t>Coi trọng giáo dục chính trị, tư </a:t>
            </a:r>
            <a:r>
              <a:rPr lang="en-US" sz="2800" smtClean="0"/>
              <a:t>tưởng;</a:t>
            </a:r>
            <a:endParaRPr lang="en-US" sz="2800"/>
          </a:p>
          <a:p>
            <a:pPr marL="0" indent="0">
              <a:buFontTx/>
              <a:buNone/>
              <a:defRPr/>
            </a:pPr>
            <a:r>
              <a:rPr lang="en-US" sz="2800"/>
              <a:t> </a:t>
            </a:r>
            <a:r>
              <a:rPr lang="en-US" sz="2800" smtClean="0"/>
              <a:t>   + </a:t>
            </a:r>
            <a:r>
              <a:rPr lang="en-US" sz="2800"/>
              <a:t>Nâng cao ý thức trách nhiệm, lòng tự </a:t>
            </a:r>
            <a:r>
              <a:rPr lang="en-US" sz="2800" smtClean="0"/>
              <a:t>trọng;</a:t>
            </a:r>
            <a:endParaRPr lang="en-US" sz="2800"/>
          </a:p>
          <a:p>
            <a:pPr marL="0" indent="0">
              <a:buFontTx/>
              <a:buNone/>
              <a:defRPr/>
            </a:pPr>
            <a:r>
              <a:rPr lang="en-US" sz="2800" smtClean="0"/>
              <a:t>    + </a:t>
            </a:r>
            <a:r>
              <a:rPr lang="en-US" sz="2800"/>
              <a:t>Danh dự của cán bộ.</a:t>
            </a:r>
          </a:p>
          <a:p>
            <a:pPr>
              <a:defRPr/>
            </a:pPr>
            <a:endParaRPr lang="en-US"/>
          </a:p>
        </p:txBody>
      </p:sp>
      <p:sp>
        <p:nvSpPr>
          <p:cNvPr id="189442" name="Slide Number Placeholder 3"/>
          <p:cNvSpPr>
            <a:spLocks noGrp="1"/>
          </p:cNvSpPr>
          <p:nvPr>
            <p:ph type="sldNum" sz="quarter" idx="12"/>
          </p:nvPr>
        </p:nvSpPr>
        <p:spPr>
          <a:noFill/>
          <a:ln>
            <a:miter lim="800000"/>
            <a:headEnd/>
            <a:tailEnd/>
          </a:ln>
        </p:spPr>
        <p:txBody>
          <a:bodyPr/>
          <a:lstStyle/>
          <a:p>
            <a:fld id="{30CC2A2A-250F-4854-B6F0-4D536F78816F}" type="slidenum">
              <a:rPr lang="en-US" altLang="en-US">
                <a:latin typeface="Arial" charset="0"/>
                <a:cs typeface="Arial" charset="0"/>
              </a:rPr>
              <a:pPr/>
              <a:t>96</a:t>
            </a:fld>
            <a:endParaRPr lang="en-US" altLang="en-US">
              <a:latin typeface="Arial" charset="0"/>
              <a:cs typeface="Arial" charset="0"/>
            </a:endParaRPr>
          </a:p>
        </p:txBody>
      </p:sp>
      <p:sp>
        <p:nvSpPr>
          <p:cNvPr id="5" name="Title 1"/>
          <p:cNvSpPr>
            <a:spLocks noGrp="1"/>
          </p:cNvSpPr>
          <p:nvPr>
            <p:ph type="title"/>
          </p:nvPr>
        </p:nvSpPr>
        <p:spPr>
          <a:xfrm>
            <a:off x="76200" y="39688"/>
            <a:ext cx="9067800" cy="682625"/>
          </a:xfrm>
        </p:spPr>
        <p:style>
          <a:lnRef idx="3">
            <a:schemeClr val="lt1"/>
          </a:lnRef>
          <a:fillRef idx="1">
            <a:schemeClr val="accent2"/>
          </a:fillRef>
          <a:effectRef idx="1">
            <a:schemeClr val="accent2"/>
          </a:effectRef>
          <a:fontRef idx="minor">
            <a:schemeClr val="lt1"/>
          </a:fontRef>
        </p:style>
        <p:txBody>
          <a:bodyPr/>
          <a:lstStyle/>
          <a:p>
            <a:pPr>
              <a:defRPr/>
            </a:pPr>
            <a:r>
              <a:rPr lang="en-US"/>
              <a:t>IV. NHIỆM VỤ, GIẢI PHÁP CHỦ YẾU</a:t>
            </a: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39688"/>
            <a:ext cx="9067800" cy="682625"/>
          </a:xfrm>
        </p:spPr>
        <p:style>
          <a:lnRef idx="3">
            <a:schemeClr val="lt1"/>
          </a:lnRef>
          <a:fillRef idx="1">
            <a:schemeClr val="accent2"/>
          </a:fillRef>
          <a:effectRef idx="1">
            <a:schemeClr val="accent2"/>
          </a:effectRef>
          <a:fontRef idx="minor">
            <a:schemeClr val="lt1"/>
          </a:fontRef>
        </p:style>
        <p:txBody>
          <a:bodyPr/>
          <a:lstStyle/>
          <a:p>
            <a:pPr>
              <a:defRPr/>
            </a:pPr>
            <a:r>
              <a:rPr lang="en-US" smtClean="0"/>
              <a:t>IV. NHIỆM VỤ, GIẢI PHÁP CHỦ YẾU</a:t>
            </a:r>
            <a:endParaRPr lang="en-US"/>
          </a:p>
        </p:txBody>
      </p:sp>
      <p:sp>
        <p:nvSpPr>
          <p:cNvPr id="3" name="Content Placeholder 2"/>
          <p:cNvSpPr>
            <a:spLocks noGrp="1"/>
          </p:cNvSpPr>
          <p:nvPr>
            <p:ph idx="1"/>
          </p:nvPr>
        </p:nvSpPr>
        <p:spPr>
          <a:xfrm>
            <a:off x="457200" y="990600"/>
            <a:ext cx="8229600" cy="5135563"/>
          </a:xfrm>
        </p:spPr>
        <p:txBody>
          <a:bodyPr/>
          <a:lstStyle/>
          <a:p>
            <a:pPr marL="0" indent="0" algn="just">
              <a:buFontTx/>
              <a:buNone/>
              <a:defRPr/>
            </a:pPr>
            <a:r>
              <a:rPr lang="en-US" b="1">
                <a:solidFill>
                  <a:srgbClr val="0000FF"/>
                </a:solidFill>
              </a:rPr>
              <a:t>6. Phát huy vai trò của nhân dân tham gia xây dựng đội ngũ cán bộ</a:t>
            </a:r>
            <a:endParaRPr lang="en-US">
              <a:solidFill>
                <a:srgbClr val="0000FF"/>
              </a:solidFill>
            </a:endParaRPr>
          </a:p>
          <a:p>
            <a:pPr marL="0" indent="0" algn="just">
              <a:buFontTx/>
              <a:buNone/>
              <a:defRPr/>
            </a:pPr>
            <a:r>
              <a:rPr lang="en-US" sz="2800"/>
              <a:t>- Thể chế hóa, cụ thể hóa và tổ chức thực hiện có hiệu </a:t>
            </a:r>
            <a:r>
              <a:rPr lang="en-US" sz="2800" smtClean="0"/>
              <a:t>quả; </a:t>
            </a:r>
            <a:endParaRPr lang="en-US" sz="2800"/>
          </a:p>
          <a:p>
            <a:pPr marL="0" indent="0" algn="just">
              <a:buFontTx/>
              <a:buNone/>
              <a:defRPr/>
            </a:pPr>
            <a:r>
              <a:rPr lang="en-US" sz="2800" smtClean="0"/>
              <a:t>- </a:t>
            </a:r>
            <a:r>
              <a:rPr lang="en-US" sz="2800"/>
              <a:t>Thường trực cấp ủy các cấp định kỳ tiếp </a:t>
            </a:r>
            <a:r>
              <a:rPr lang="en-US" sz="2800" smtClean="0"/>
              <a:t>dân;</a:t>
            </a:r>
            <a:endParaRPr lang="en-US" sz="2800"/>
          </a:p>
          <a:p>
            <a:pPr algn="just">
              <a:buFontTx/>
              <a:buChar char="-"/>
              <a:defRPr/>
            </a:pPr>
            <a:r>
              <a:rPr lang="en-US" sz="2800" smtClean="0"/>
              <a:t>Cụ </a:t>
            </a:r>
            <a:r>
              <a:rPr lang="en-US" sz="2800"/>
              <a:t>thể hóa và thực hiện có hiệu quả cơ </a:t>
            </a:r>
            <a:r>
              <a:rPr lang="en-US" sz="2800" smtClean="0"/>
              <a:t>chế. </a:t>
            </a:r>
          </a:p>
          <a:p>
            <a:pPr marL="0" indent="0" algn="just">
              <a:buFontTx/>
              <a:buNone/>
              <a:defRPr/>
            </a:pPr>
            <a:r>
              <a:rPr lang="en-US" sz="2800"/>
              <a:t>- Nghiên cứu mở rộng các hình thức lấy ý kiến đánh giá sự hài lòng của người dân;</a:t>
            </a:r>
          </a:p>
          <a:p>
            <a:pPr marL="0" indent="0" algn="just">
              <a:buFontTx/>
              <a:buNone/>
              <a:defRPr/>
            </a:pPr>
            <a:r>
              <a:rPr lang="en-US" sz="2800"/>
              <a:t>- Hoàn thiện cơ chế tiếp nhận và xử lý những ý kiến phản ảnh, kiến nghị, khiếu nại, tố cáo của nhân dân.</a:t>
            </a:r>
          </a:p>
          <a:p>
            <a:pPr algn="just">
              <a:buFontTx/>
              <a:buChar char="-"/>
              <a:defRPr/>
            </a:pPr>
            <a:endParaRPr lang="en-US" sz="2800"/>
          </a:p>
        </p:txBody>
      </p:sp>
      <p:sp>
        <p:nvSpPr>
          <p:cNvPr id="190467" name="Slide Number Placeholder 3"/>
          <p:cNvSpPr>
            <a:spLocks noGrp="1"/>
          </p:cNvSpPr>
          <p:nvPr>
            <p:ph type="sldNum" sz="quarter" idx="12"/>
          </p:nvPr>
        </p:nvSpPr>
        <p:spPr>
          <a:noFill/>
          <a:ln>
            <a:miter lim="800000"/>
            <a:headEnd/>
            <a:tailEnd/>
          </a:ln>
        </p:spPr>
        <p:txBody>
          <a:bodyPr/>
          <a:lstStyle/>
          <a:p>
            <a:fld id="{EA76B766-B09B-4090-A311-F68AFD4FB478}" type="slidenum">
              <a:rPr lang="en-US" altLang="en-US">
                <a:latin typeface="Arial" charset="0"/>
                <a:cs typeface="Arial" charset="0"/>
              </a:rPr>
              <a:pPr/>
              <a:t>97</a:t>
            </a:fld>
            <a:endParaRPr lang="en-US" altLang="en-US">
              <a:latin typeface="Arial" charset="0"/>
              <a:cs typeface="Arial" charset="0"/>
            </a:endParaRPr>
          </a:p>
        </p:txBody>
      </p:sp>
    </p:spTree>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762000"/>
            <a:ext cx="8229600" cy="5364163"/>
          </a:xfrm>
        </p:spPr>
        <p:txBody>
          <a:bodyPr/>
          <a:lstStyle/>
          <a:p>
            <a:pPr marL="0" indent="0" algn="just">
              <a:buFontTx/>
              <a:buNone/>
              <a:defRPr/>
            </a:pPr>
            <a:r>
              <a:rPr lang="en-US" sz="2800" b="1" smtClean="0"/>
              <a:t>- </a:t>
            </a:r>
            <a:r>
              <a:rPr lang="en-US" sz="2800" b="1"/>
              <a:t>Thể chế hóa, cụ thể hóa và tổ chức thực hiện có hiệu quả</a:t>
            </a:r>
            <a:r>
              <a:rPr lang="en-US" sz="2800"/>
              <a:t> </a:t>
            </a:r>
          </a:p>
          <a:p>
            <a:pPr marL="0" indent="0" algn="just">
              <a:buFontTx/>
              <a:buNone/>
              <a:defRPr/>
            </a:pPr>
            <a:r>
              <a:rPr lang="en-US" sz="2800"/>
              <a:t>+ Quy định của Bộ Chính </a:t>
            </a:r>
            <a:r>
              <a:rPr lang="en-US" sz="2800" smtClean="0"/>
              <a:t>trị; </a:t>
            </a:r>
            <a:endParaRPr lang="en-US" sz="2800"/>
          </a:p>
          <a:p>
            <a:pPr marL="0" indent="0" algn="just">
              <a:buFontTx/>
              <a:buNone/>
              <a:defRPr/>
            </a:pPr>
            <a:r>
              <a:rPr lang="en-US" sz="2800"/>
              <a:t>+ Ban Bí thư về công tác giám sát, phản biện xã hội; </a:t>
            </a:r>
          </a:p>
          <a:p>
            <a:pPr marL="0" indent="0" algn="just">
              <a:buFontTx/>
              <a:buNone/>
              <a:defRPr/>
            </a:pPr>
            <a:r>
              <a:rPr lang="en-US" sz="2800"/>
              <a:t>+ Nhân dân tham gia xây dựng đội ngũ cán bộ</a:t>
            </a:r>
            <a:r>
              <a:rPr lang="en-US" sz="2800" smtClean="0"/>
              <a:t>.</a:t>
            </a:r>
          </a:p>
          <a:p>
            <a:pPr marL="0" indent="0" algn="just">
              <a:buFontTx/>
              <a:buNone/>
              <a:defRPr/>
            </a:pPr>
            <a:r>
              <a:rPr lang="en-US" sz="2800" b="1"/>
              <a:t>- Thường trực cấp ủy định kỳ tiếp dân</a:t>
            </a:r>
            <a:endParaRPr lang="en-US" sz="2800"/>
          </a:p>
          <a:p>
            <a:pPr marL="0" indent="0" algn="just">
              <a:buFontTx/>
              <a:buNone/>
              <a:defRPr/>
            </a:pPr>
            <a:r>
              <a:rPr lang="en-US" sz="2800"/>
              <a:t>+ Bí thư, phó bí thư, ủy viên dự sinh hoạt với chi bộ khu dân cư;</a:t>
            </a:r>
          </a:p>
          <a:p>
            <a:pPr marL="0" indent="0" algn="just">
              <a:buFontTx/>
              <a:buNone/>
              <a:defRPr/>
            </a:pPr>
            <a:r>
              <a:rPr lang="en-US" sz="2800"/>
              <a:t>+ Đảng viên sinh hoạt đảng tại chi bộ khu dân cư;</a:t>
            </a:r>
          </a:p>
          <a:p>
            <a:pPr marL="0" indent="0" algn="just">
              <a:buFontTx/>
              <a:buNone/>
              <a:defRPr/>
            </a:pPr>
            <a:r>
              <a:rPr lang="en-US" sz="2800"/>
              <a:t>+ Phân công cán bộ, đảng viên phụ trách hộ gia đình nơi cư trú;</a:t>
            </a:r>
          </a:p>
          <a:p>
            <a:pPr marL="0" indent="0" algn="just">
              <a:buFontTx/>
              <a:buNone/>
              <a:defRPr/>
            </a:pPr>
            <a:endParaRPr lang="en-US" sz="2800"/>
          </a:p>
          <a:p>
            <a:pPr>
              <a:defRPr/>
            </a:pPr>
            <a:endParaRPr lang="en-US"/>
          </a:p>
        </p:txBody>
      </p:sp>
      <p:sp>
        <p:nvSpPr>
          <p:cNvPr id="191490" name="Slide Number Placeholder 3"/>
          <p:cNvSpPr>
            <a:spLocks noGrp="1"/>
          </p:cNvSpPr>
          <p:nvPr>
            <p:ph type="sldNum" sz="quarter" idx="12"/>
          </p:nvPr>
        </p:nvSpPr>
        <p:spPr>
          <a:noFill/>
          <a:ln>
            <a:miter lim="800000"/>
            <a:headEnd/>
            <a:tailEnd/>
          </a:ln>
        </p:spPr>
        <p:txBody>
          <a:bodyPr/>
          <a:lstStyle/>
          <a:p>
            <a:fld id="{631D95EB-8658-4D3C-B57C-00DE26EE4900}" type="slidenum">
              <a:rPr lang="en-US" altLang="en-US">
                <a:latin typeface="Arial" charset="0"/>
                <a:cs typeface="Arial" charset="0"/>
              </a:rPr>
              <a:pPr/>
              <a:t>98</a:t>
            </a:fld>
            <a:endParaRPr lang="en-US" altLang="en-US">
              <a:latin typeface="Arial" charset="0"/>
              <a:cs typeface="Arial" charset="0"/>
            </a:endParaRPr>
          </a:p>
        </p:txBody>
      </p:sp>
      <p:sp>
        <p:nvSpPr>
          <p:cNvPr id="5" name="Title 1"/>
          <p:cNvSpPr>
            <a:spLocks noGrp="1"/>
          </p:cNvSpPr>
          <p:nvPr>
            <p:ph type="title"/>
          </p:nvPr>
        </p:nvSpPr>
        <p:spPr>
          <a:xfrm>
            <a:off x="76200" y="39688"/>
            <a:ext cx="9067800" cy="682625"/>
          </a:xfrm>
        </p:spPr>
        <p:style>
          <a:lnRef idx="3">
            <a:schemeClr val="lt1"/>
          </a:lnRef>
          <a:fillRef idx="1">
            <a:schemeClr val="accent2"/>
          </a:fillRef>
          <a:effectRef idx="1">
            <a:schemeClr val="accent2"/>
          </a:effectRef>
          <a:fontRef idx="minor">
            <a:schemeClr val="lt1"/>
          </a:fontRef>
        </p:style>
        <p:txBody>
          <a:bodyPr/>
          <a:lstStyle/>
          <a:p>
            <a:pPr>
              <a:defRPr/>
            </a:pPr>
            <a:r>
              <a:rPr lang="en-US"/>
              <a:t>IV. NHIỆM VỤ, GIẢI PHÁP CHỦ YẾU</a:t>
            </a:r>
          </a:p>
        </p:txBody>
      </p:sp>
    </p:spTree>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3" name="Content Placeholder 2"/>
          <p:cNvSpPr>
            <a:spLocks noGrp="1"/>
          </p:cNvSpPr>
          <p:nvPr>
            <p:ph idx="1"/>
          </p:nvPr>
        </p:nvSpPr>
        <p:spPr>
          <a:xfrm>
            <a:off x="228600" y="838200"/>
            <a:ext cx="8686800" cy="6019800"/>
          </a:xfrm>
        </p:spPr>
        <p:txBody>
          <a:bodyPr/>
          <a:lstStyle/>
          <a:p>
            <a:pPr marL="0" indent="0" algn="just">
              <a:buFontTx/>
              <a:buNone/>
            </a:pPr>
            <a:r>
              <a:rPr lang="en-US" sz="2800" smtClean="0"/>
              <a:t>+ Truyền đạt chủ trương, đường lối của Đảng, đến với nhân dân;</a:t>
            </a:r>
          </a:p>
          <a:p>
            <a:pPr marL="0" indent="0" algn="just">
              <a:buFontTx/>
              <a:buNone/>
            </a:pPr>
            <a:r>
              <a:rPr lang="en-US" sz="2800" smtClean="0"/>
              <a:t>+ Lắng nghe tâm tư, nguyện vọng của nhân dân; </a:t>
            </a:r>
          </a:p>
          <a:p>
            <a:pPr marL="0" indent="0" algn="just">
              <a:buFontTx/>
              <a:buNone/>
            </a:pPr>
            <a:r>
              <a:rPr lang="en-US" sz="2800" smtClean="0"/>
              <a:t>+ Nắm chắc tình hình cơ sở;</a:t>
            </a:r>
          </a:p>
          <a:p>
            <a:pPr marL="0" indent="0" algn="just">
              <a:buFontTx/>
              <a:buNone/>
            </a:pPr>
            <a:r>
              <a:rPr lang="en-US" sz="2800" smtClean="0"/>
              <a:t>+ Giám sát cán bộ, đảng viên, nhất là về đạo đức, lối sống.</a:t>
            </a:r>
          </a:p>
          <a:p>
            <a:pPr marL="0" indent="0" algn="just">
              <a:buFontTx/>
              <a:buNone/>
            </a:pPr>
            <a:r>
              <a:rPr lang="en-US" sz="2800" b="1" smtClean="0"/>
              <a:t>- Cụ thể hóa và thực hiện hiệu quả cơ chế</a:t>
            </a:r>
            <a:r>
              <a:rPr lang="en-US" sz="2800" smtClean="0"/>
              <a:t> </a:t>
            </a:r>
          </a:p>
          <a:p>
            <a:pPr marL="0" indent="0" algn="just">
              <a:buFontTx/>
              <a:buNone/>
            </a:pPr>
            <a:r>
              <a:rPr lang="en-US" sz="2800" smtClean="0"/>
              <a:t>+ Dân biết, dân bàn, dân làm;</a:t>
            </a:r>
          </a:p>
          <a:p>
            <a:pPr marL="0" indent="0" algn="just">
              <a:buFontTx/>
              <a:buNone/>
            </a:pPr>
            <a:r>
              <a:rPr lang="en-US" sz="2800" smtClean="0"/>
              <a:t>+ Dân giám sát công tác cán bộ; </a:t>
            </a:r>
          </a:p>
          <a:p>
            <a:pPr marL="0" indent="0" algn="just">
              <a:buFontTx/>
              <a:buNone/>
            </a:pPr>
            <a:r>
              <a:rPr lang="en-US" sz="2800" smtClean="0"/>
              <a:t>+ Xây dựng và quản lý đội ngũ cán bộ.</a:t>
            </a:r>
          </a:p>
          <a:p>
            <a:pPr marL="0" indent="0" algn="just">
              <a:buFontTx/>
              <a:buNone/>
            </a:pPr>
            <a:endParaRPr lang="en-US" sz="2800" smtClean="0"/>
          </a:p>
        </p:txBody>
      </p:sp>
      <p:sp>
        <p:nvSpPr>
          <p:cNvPr id="192514" name="Slide Number Placeholder 3"/>
          <p:cNvSpPr>
            <a:spLocks noGrp="1"/>
          </p:cNvSpPr>
          <p:nvPr>
            <p:ph type="sldNum" sz="quarter" idx="12"/>
          </p:nvPr>
        </p:nvSpPr>
        <p:spPr>
          <a:noFill/>
          <a:ln>
            <a:miter lim="800000"/>
            <a:headEnd/>
            <a:tailEnd/>
          </a:ln>
        </p:spPr>
        <p:txBody>
          <a:bodyPr/>
          <a:lstStyle/>
          <a:p>
            <a:fld id="{C5813A9D-3DD7-4503-BFEE-4E555BF9C144}" type="slidenum">
              <a:rPr lang="en-US" altLang="en-US">
                <a:latin typeface="Arial" charset="0"/>
                <a:cs typeface="Arial" charset="0"/>
              </a:rPr>
              <a:pPr/>
              <a:t>99</a:t>
            </a:fld>
            <a:endParaRPr lang="en-US" altLang="en-US">
              <a:latin typeface="Arial" charset="0"/>
              <a:cs typeface="Arial" charset="0"/>
            </a:endParaRPr>
          </a:p>
        </p:txBody>
      </p:sp>
      <p:sp>
        <p:nvSpPr>
          <p:cNvPr id="5" name="Title 1"/>
          <p:cNvSpPr>
            <a:spLocks noGrp="1"/>
          </p:cNvSpPr>
          <p:nvPr>
            <p:ph type="title"/>
          </p:nvPr>
        </p:nvSpPr>
        <p:spPr>
          <a:xfrm>
            <a:off x="76200" y="39688"/>
            <a:ext cx="9067800" cy="682625"/>
          </a:xfrm>
        </p:spPr>
        <p:style>
          <a:lnRef idx="3">
            <a:schemeClr val="lt1"/>
          </a:lnRef>
          <a:fillRef idx="1">
            <a:schemeClr val="accent2"/>
          </a:fillRef>
          <a:effectRef idx="1">
            <a:schemeClr val="accent2"/>
          </a:effectRef>
          <a:fontRef idx="minor">
            <a:schemeClr val="lt1"/>
          </a:fontRef>
        </p:style>
        <p:txBody>
          <a:bodyPr/>
          <a:lstStyle/>
          <a:p>
            <a:pPr>
              <a:defRPr/>
            </a:pPr>
            <a:r>
              <a:rPr lang="en-US"/>
              <a:t>IV. NHIỆM VỤ, GIẢI PHÁP CHỦ YẾU</a:t>
            </a:r>
          </a:p>
        </p:txBody>
      </p:sp>
    </p:spTree>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838200"/>
            <a:ext cx="8229600" cy="5287963"/>
          </a:xfrm>
        </p:spPr>
        <p:txBody>
          <a:bodyPr/>
          <a:lstStyle/>
          <a:p>
            <a:pPr marL="0" indent="0" algn="just">
              <a:buFontTx/>
              <a:buNone/>
              <a:defRPr/>
            </a:pPr>
            <a:r>
              <a:rPr lang="en-US" sz="2800" b="1" smtClean="0"/>
              <a:t>- </a:t>
            </a:r>
            <a:r>
              <a:rPr lang="en-US" sz="2800" b="1"/>
              <a:t>Nghiên cứu mở rộng các hình thức lấy ý kiến đánh giá sự hài lòng của người dân</a:t>
            </a:r>
            <a:endParaRPr lang="en-US" sz="2800"/>
          </a:p>
          <a:p>
            <a:pPr marL="0" indent="0" algn="just">
              <a:buFontTx/>
              <a:buNone/>
              <a:defRPr/>
            </a:pPr>
            <a:r>
              <a:rPr lang="en-US" sz="2800"/>
              <a:t>+ Đối với từng đối tượng cán bộ lãnh </a:t>
            </a:r>
            <a:r>
              <a:rPr lang="en-US" sz="2800" smtClean="0"/>
              <a:t>đạo;</a:t>
            </a:r>
            <a:endParaRPr lang="en-US" sz="2800"/>
          </a:p>
          <a:p>
            <a:pPr marL="0" indent="0" algn="just">
              <a:buFontTx/>
              <a:buNone/>
              <a:defRPr/>
            </a:pPr>
            <a:r>
              <a:rPr lang="en-US" sz="2800"/>
              <a:t>+ Cán bộ quản lý trong hệ thống chính trị</a:t>
            </a:r>
            <a:r>
              <a:rPr lang="en-US" sz="2800" smtClean="0"/>
              <a:t>.</a:t>
            </a:r>
          </a:p>
          <a:p>
            <a:pPr marL="0" indent="0" algn="just">
              <a:buFontTx/>
              <a:buNone/>
              <a:defRPr/>
            </a:pPr>
            <a:r>
              <a:rPr lang="en-US" sz="2800" b="1"/>
              <a:t>- Hoàn thiện cơ chế tiếp nhận và xử lý những ý kiến phản ảnh, kiến nghị, khiếu nại, tố cáo của nhân dân.</a:t>
            </a:r>
            <a:r>
              <a:rPr lang="en-US" sz="2800"/>
              <a:t> </a:t>
            </a:r>
          </a:p>
          <a:p>
            <a:pPr marL="0" indent="0" algn="just">
              <a:buFontTx/>
              <a:buNone/>
              <a:defRPr/>
            </a:pPr>
            <a:r>
              <a:rPr lang="en-US" sz="2800"/>
              <a:t>+ Người có uy tín trong cộng đồng dân cư;</a:t>
            </a:r>
          </a:p>
          <a:p>
            <a:pPr marL="0" indent="0" algn="just">
              <a:buFontTx/>
              <a:buNone/>
              <a:defRPr/>
            </a:pPr>
            <a:r>
              <a:rPr lang="en-US" sz="2800"/>
              <a:t>+ Tổ chức đảng, người đứng đầu địa phương, cơ quan, đơn vị.</a:t>
            </a:r>
          </a:p>
          <a:p>
            <a:pPr marL="0" indent="0" algn="just">
              <a:buFontTx/>
              <a:buNone/>
              <a:defRPr/>
            </a:pPr>
            <a:endParaRPr lang="en-US" sz="2800"/>
          </a:p>
          <a:p>
            <a:pPr>
              <a:defRPr/>
            </a:pPr>
            <a:endParaRPr lang="en-US" sz="2800"/>
          </a:p>
        </p:txBody>
      </p:sp>
      <p:sp>
        <p:nvSpPr>
          <p:cNvPr id="193538" name="Slide Number Placeholder 3"/>
          <p:cNvSpPr>
            <a:spLocks noGrp="1"/>
          </p:cNvSpPr>
          <p:nvPr>
            <p:ph type="sldNum" sz="quarter" idx="12"/>
          </p:nvPr>
        </p:nvSpPr>
        <p:spPr>
          <a:noFill/>
          <a:ln>
            <a:miter lim="800000"/>
            <a:headEnd/>
            <a:tailEnd/>
          </a:ln>
        </p:spPr>
        <p:txBody>
          <a:bodyPr/>
          <a:lstStyle/>
          <a:p>
            <a:fld id="{814C07B7-2C68-4F85-97D5-C113A5219FE9}" type="slidenum">
              <a:rPr lang="en-US" altLang="en-US">
                <a:latin typeface="Arial" charset="0"/>
                <a:cs typeface="Arial" charset="0"/>
              </a:rPr>
              <a:pPr/>
              <a:t>100</a:t>
            </a:fld>
            <a:endParaRPr lang="en-US" altLang="en-US">
              <a:latin typeface="Arial" charset="0"/>
              <a:cs typeface="Arial" charset="0"/>
            </a:endParaRPr>
          </a:p>
        </p:txBody>
      </p:sp>
      <p:sp>
        <p:nvSpPr>
          <p:cNvPr id="5" name="Title 1"/>
          <p:cNvSpPr>
            <a:spLocks noGrp="1"/>
          </p:cNvSpPr>
          <p:nvPr>
            <p:ph type="title"/>
          </p:nvPr>
        </p:nvSpPr>
        <p:spPr>
          <a:xfrm>
            <a:off x="76200" y="39688"/>
            <a:ext cx="9067800" cy="682625"/>
          </a:xfrm>
        </p:spPr>
        <p:style>
          <a:lnRef idx="3">
            <a:schemeClr val="lt1"/>
          </a:lnRef>
          <a:fillRef idx="1">
            <a:schemeClr val="accent2"/>
          </a:fillRef>
          <a:effectRef idx="1">
            <a:schemeClr val="accent2"/>
          </a:effectRef>
          <a:fontRef idx="minor">
            <a:schemeClr val="lt1"/>
          </a:fontRef>
        </p:style>
        <p:txBody>
          <a:bodyPr/>
          <a:lstStyle/>
          <a:p>
            <a:pPr>
              <a:defRPr/>
            </a:pPr>
            <a:r>
              <a:rPr lang="en-US"/>
              <a:t>IV. NHIỆM VỤ, GIẢI PHÁP CHỦ YẾU</a:t>
            </a:r>
          </a:p>
        </p:txBody>
      </p:sp>
    </p:spTree>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39688"/>
            <a:ext cx="9067800" cy="682625"/>
          </a:xfrm>
        </p:spPr>
        <p:style>
          <a:lnRef idx="3">
            <a:schemeClr val="lt1"/>
          </a:lnRef>
          <a:fillRef idx="1">
            <a:schemeClr val="accent2"/>
          </a:fillRef>
          <a:effectRef idx="1">
            <a:schemeClr val="accent2"/>
          </a:effectRef>
          <a:fontRef idx="minor">
            <a:schemeClr val="lt1"/>
          </a:fontRef>
        </p:style>
        <p:txBody>
          <a:bodyPr/>
          <a:lstStyle/>
          <a:p>
            <a:pPr>
              <a:defRPr/>
            </a:pPr>
            <a:r>
              <a:rPr lang="en-US"/>
              <a:t>IV. NHIỆM VỤ, GIẢI PHÁP CHỦ </a:t>
            </a:r>
            <a:r>
              <a:rPr lang="en-US" smtClean="0"/>
              <a:t>YẾU</a:t>
            </a:r>
            <a:endParaRPr lang="en-US"/>
          </a:p>
        </p:txBody>
      </p:sp>
      <p:sp>
        <p:nvSpPr>
          <p:cNvPr id="194562" name="Content Placeholder 2"/>
          <p:cNvSpPr>
            <a:spLocks noGrp="1"/>
          </p:cNvSpPr>
          <p:nvPr>
            <p:ph idx="1"/>
          </p:nvPr>
        </p:nvSpPr>
        <p:spPr>
          <a:xfrm>
            <a:off x="381000" y="1066800"/>
            <a:ext cx="8305800" cy="4038600"/>
          </a:xfrm>
        </p:spPr>
        <p:txBody>
          <a:bodyPr/>
          <a:lstStyle/>
          <a:p>
            <a:pPr marL="0" indent="0" algn="just">
              <a:buFontTx/>
              <a:buNone/>
            </a:pPr>
            <a:r>
              <a:rPr lang="en-US" b="1" smtClean="0">
                <a:solidFill>
                  <a:srgbClr val="0000FF"/>
                </a:solidFill>
              </a:rPr>
              <a:t>7. Nâng cao chất lượng công tác tham mưu, coi trọng tổng kết thực tiễn, nghiên cứu lý luận về công tác tổ chức, cán bộ</a:t>
            </a:r>
            <a:endParaRPr lang="en-US" smtClean="0">
              <a:solidFill>
                <a:srgbClr val="0000FF"/>
              </a:solidFill>
            </a:endParaRPr>
          </a:p>
          <a:p>
            <a:pPr marL="0" indent="0" algn="just">
              <a:buFontTx/>
              <a:buNone/>
            </a:pPr>
            <a:r>
              <a:rPr lang="en-US" sz="2800" smtClean="0"/>
              <a:t>- Thường xuyên chăm lo xây dựng, củng cố cơ quan tham mưu;</a:t>
            </a:r>
          </a:p>
          <a:p>
            <a:pPr marL="0" indent="0" algn="just">
              <a:buFontTx/>
              <a:buNone/>
            </a:pPr>
            <a:r>
              <a:rPr lang="en-US" sz="2800" smtClean="0"/>
              <a:t>- Nâng cao nhận thức, chất lượng công tác tham mưu, phối hợp chặt chẽ, hiệu quả; </a:t>
            </a:r>
          </a:p>
        </p:txBody>
      </p:sp>
      <p:sp>
        <p:nvSpPr>
          <p:cNvPr id="194563" name="Slide Number Placeholder 3"/>
          <p:cNvSpPr>
            <a:spLocks noGrp="1"/>
          </p:cNvSpPr>
          <p:nvPr>
            <p:ph type="sldNum" sz="quarter" idx="12"/>
          </p:nvPr>
        </p:nvSpPr>
        <p:spPr>
          <a:noFill/>
          <a:ln>
            <a:miter lim="800000"/>
            <a:headEnd/>
            <a:tailEnd/>
          </a:ln>
        </p:spPr>
        <p:txBody>
          <a:bodyPr/>
          <a:lstStyle/>
          <a:p>
            <a:fld id="{8CC461D0-B621-49C9-AD75-B807385E9E08}" type="slidenum">
              <a:rPr lang="en-US" altLang="en-US">
                <a:latin typeface="Arial" charset="0"/>
                <a:cs typeface="Arial" charset="0"/>
              </a:rPr>
              <a:pPr/>
              <a:t>101</a:t>
            </a:fld>
            <a:endParaRPr lang="en-US" altLang="en-US">
              <a:latin typeface="Arial" charset="0"/>
              <a:cs typeface="Arial" charset="0"/>
            </a:endParaRPr>
          </a:p>
        </p:txBody>
      </p:sp>
    </p:spTree>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5" name="Content Placeholder 2"/>
          <p:cNvSpPr>
            <a:spLocks noGrp="1"/>
          </p:cNvSpPr>
          <p:nvPr>
            <p:ph idx="1"/>
          </p:nvPr>
        </p:nvSpPr>
        <p:spPr>
          <a:xfrm>
            <a:off x="609600" y="838200"/>
            <a:ext cx="8153400" cy="6172200"/>
          </a:xfrm>
        </p:spPr>
        <p:txBody>
          <a:bodyPr/>
          <a:lstStyle/>
          <a:p>
            <a:pPr marL="0" indent="0" algn="just">
              <a:buFontTx/>
              <a:buNone/>
            </a:pPr>
            <a:r>
              <a:rPr lang="en-US" sz="2800" smtClean="0"/>
              <a:t>- Xây dựng mô hình tổ chức, hoàn thiện chức năng, nhiệm vụ của các cơ quan tham mưu về tổ chức, cán bộ;</a:t>
            </a:r>
          </a:p>
          <a:p>
            <a:pPr marL="0" indent="0" algn="just">
              <a:buFontTx/>
              <a:buNone/>
            </a:pPr>
            <a:r>
              <a:rPr lang="en-US" sz="2800" smtClean="0"/>
              <a:t>- Tăng cường giáo dục, đào tạo, bồi dưỡng, rèn luyện;</a:t>
            </a:r>
          </a:p>
          <a:p>
            <a:pPr marL="0" indent="0" algn="just">
              <a:buFontTx/>
              <a:buNone/>
            </a:pPr>
            <a:r>
              <a:rPr lang="en-US" sz="2800" smtClean="0"/>
              <a:t>- Coi trọng, tăng cường công tác kiểm tra, giám sát công tác cán bộ;</a:t>
            </a:r>
          </a:p>
          <a:p>
            <a:pPr marL="0" indent="0" algn="just">
              <a:buFontTx/>
              <a:buNone/>
            </a:pPr>
            <a:r>
              <a:rPr lang="en-US" sz="2800" smtClean="0"/>
              <a:t>- Sơ kết, tổng kết.</a:t>
            </a:r>
          </a:p>
        </p:txBody>
      </p:sp>
      <p:sp>
        <p:nvSpPr>
          <p:cNvPr id="195586" name="Slide Number Placeholder 3"/>
          <p:cNvSpPr>
            <a:spLocks noGrp="1"/>
          </p:cNvSpPr>
          <p:nvPr>
            <p:ph type="sldNum" sz="quarter" idx="12"/>
          </p:nvPr>
        </p:nvSpPr>
        <p:spPr>
          <a:noFill/>
          <a:ln>
            <a:miter lim="800000"/>
            <a:headEnd/>
            <a:tailEnd/>
          </a:ln>
        </p:spPr>
        <p:txBody>
          <a:bodyPr/>
          <a:lstStyle/>
          <a:p>
            <a:fld id="{9FC69CEA-1EE1-4BC3-A9BF-AD7694504203}" type="slidenum">
              <a:rPr lang="en-US" altLang="en-US">
                <a:latin typeface="Arial" charset="0"/>
                <a:cs typeface="Arial" charset="0"/>
              </a:rPr>
              <a:pPr/>
              <a:t>102</a:t>
            </a:fld>
            <a:endParaRPr lang="en-US" altLang="en-US">
              <a:latin typeface="Arial" charset="0"/>
              <a:cs typeface="Arial" charset="0"/>
            </a:endParaRPr>
          </a:p>
        </p:txBody>
      </p:sp>
      <p:sp>
        <p:nvSpPr>
          <p:cNvPr id="5" name="Title 1"/>
          <p:cNvSpPr>
            <a:spLocks noGrp="1"/>
          </p:cNvSpPr>
          <p:nvPr>
            <p:ph type="title"/>
          </p:nvPr>
        </p:nvSpPr>
        <p:spPr>
          <a:xfrm>
            <a:off x="76200" y="39688"/>
            <a:ext cx="9067800" cy="682625"/>
          </a:xfrm>
        </p:spPr>
        <p:style>
          <a:lnRef idx="3">
            <a:schemeClr val="lt1"/>
          </a:lnRef>
          <a:fillRef idx="1">
            <a:schemeClr val="accent2"/>
          </a:fillRef>
          <a:effectRef idx="1">
            <a:schemeClr val="accent2"/>
          </a:effectRef>
          <a:fontRef idx="minor">
            <a:schemeClr val="lt1"/>
          </a:fontRef>
        </p:style>
        <p:txBody>
          <a:bodyPr/>
          <a:lstStyle/>
          <a:p>
            <a:pPr>
              <a:defRPr/>
            </a:pPr>
            <a:r>
              <a:rPr lang="en-US"/>
              <a:t>IV. NHIỆM VỤ, GIẢI PHÁP CHỦ YẾU</a:t>
            </a:r>
          </a:p>
        </p:txBody>
      </p:sp>
    </p:spTree>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09" name="Content Placeholder 2"/>
          <p:cNvSpPr>
            <a:spLocks noGrp="1"/>
          </p:cNvSpPr>
          <p:nvPr>
            <p:ph idx="1"/>
          </p:nvPr>
        </p:nvSpPr>
        <p:spPr>
          <a:xfrm>
            <a:off x="457200" y="914400"/>
            <a:ext cx="8229600" cy="5440363"/>
          </a:xfrm>
        </p:spPr>
        <p:txBody>
          <a:bodyPr/>
          <a:lstStyle/>
          <a:p>
            <a:pPr marL="0" indent="0" algn="just">
              <a:buFontTx/>
              <a:buNone/>
            </a:pPr>
            <a:r>
              <a:rPr lang="en-US" b="1" smtClean="0"/>
              <a:t>- </a:t>
            </a:r>
            <a:r>
              <a:rPr lang="en-US" sz="2800" b="1" smtClean="0"/>
              <a:t>Thường xuyên chăm lo xây dựng, củng cố cơ quan tham mưu</a:t>
            </a:r>
            <a:endParaRPr lang="en-US" sz="2800" smtClean="0"/>
          </a:p>
          <a:p>
            <a:pPr marL="0" indent="0" algn="just">
              <a:buFontTx/>
              <a:buNone/>
            </a:pPr>
            <a:r>
              <a:rPr lang="en-US" sz="2800" smtClean="0"/>
              <a:t>+ Đội ngũ làm công tác cán bộ trong sạch, vững mạnh, chuyên nghiệp; </a:t>
            </a:r>
          </a:p>
          <a:p>
            <a:pPr marL="0" indent="0" algn="just">
              <a:buFontTx/>
              <a:buNone/>
            </a:pPr>
            <a:r>
              <a:rPr lang="en-US" sz="2800" smtClean="0"/>
              <a:t>+ Lựa chọn, bố trí người đứng đầu làm công tác tổ chức, cán bộ các cấp.</a:t>
            </a:r>
          </a:p>
          <a:p>
            <a:pPr marL="0" indent="0" algn="just">
              <a:buFontTx/>
              <a:buNone/>
            </a:pPr>
            <a:r>
              <a:rPr lang="en-US" sz="2800" b="1" smtClean="0"/>
              <a:t>- Nâng cao nhận thức, chất lượng công tác tham mưu, phối hợp chặt chẽ, hiệu quả</a:t>
            </a:r>
            <a:r>
              <a:rPr lang="en-US" sz="2800" smtClean="0"/>
              <a:t> </a:t>
            </a:r>
          </a:p>
          <a:p>
            <a:pPr marL="0" indent="0" algn="just">
              <a:buFontTx/>
              <a:buNone/>
            </a:pPr>
            <a:r>
              <a:rPr lang="en-US" sz="2800" smtClean="0"/>
              <a:t>+ Các cơ quan tham mưu trong công tác cán bộ;</a:t>
            </a:r>
          </a:p>
          <a:p>
            <a:pPr marL="0" indent="0" algn="just">
              <a:buFontTx/>
              <a:buNone/>
            </a:pPr>
            <a:r>
              <a:rPr lang="en-US" sz="2800" smtClean="0"/>
              <a:t>+ Xây dựng đội ngũ cán bộ theo chức năng, nhiệm vụ của mình.</a:t>
            </a:r>
          </a:p>
          <a:p>
            <a:pPr marL="0" indent="0" algn="just">
              <a:buFontTx/>
              <a:buNone/>
            </a:pPr>
            <a:endParaRPr lang="en-US" sz="2800" smtClean="0"/>
          </a:p>
        </p:txBody>
      </p:sp>
      <p:sp>
        <p:nvSpPr>
          <p:cNvPr id="196610" name="Slide Number Placeholder 3"/>
          <p:cNvSpPr>
            <a:spLocks noGrp="1"/>
          </p:cNvSpPr>
          <p:nvPr>
            <p:ph type="sldNum" sz="quarter" idx="12"/>
          </p:nvPr>
        </p:nvSpPr>
        <p:spPr>
          <a:noFill/>
          <a:ln>
            <a:miter lim="800000"/>
            <a:headEnd/>
            <a:tailEnd/>
          </a:ln>
        </p:spPr>
        <p:txBody>
          <a:bodyPr/>
          <a:lstStyle/>
          <a:p>
            <a:fld id="{DF901CE5-29A1-40AD-97E1-E365B553490E}" type="slidenum">
              <a:rPr lang="en-US" altLang="en-US">
                <a:latin typeface="Arial" charset="0"/>
                <a:cs typeface="Arial" charset="0"/>
              </a:rPr>
              <a:pPr/>
              <a:t>103</a:t>
            </a:fld>
            <a:endParaRPr lang="en-US" altLang="en-US">
              <a:latin typeface="Arial" charset="0"/>
              <a:cs typeface="Arial" charset="0"/>
            </a:endParaRPr>
          </a:p>
        </p:txBody>
      </p:sp>
      <p:sp>
        <p:nvSpPr>
          <p:cNvPr id="5" name="Title 1"/>
          <p:cNvSpPr>
            <a:spLocks noGrp="1"/>
          </p:cNvSpPr>
          <p:nvPr>
            <p:ph type="title"/>
          </p:nvPr>
        </p:nvSpPr>
        <p:spPr>
          <a:xfrm>
            <a:off x="76200" y="39688"/>
            <a:ext cx="9067800" cy="682625"/>
          </a:xfrm>
        </p:spPr>
        <p:style>
          <a:lnRef idx="3">
            <a:schemeClr val="lt1"/>
          </a:lnRef>
          <a:fillRef idx="1">
            <a:schemeClr val="accent2"/>
          </a:fillRef>
          <a:effectRef idx="1">
            <a:schemeClr val="accent2"/>
          </a:effectRef>
          <a:fontRef idx="minor">
            <a:schemeClr val="lt1"/>
          </a:fontRef>
        </p:style>
        <p:txBody>
          <a:bodyPr/>
          <a:lstStyle/>
          <a:p>
            <a:pPr>
              <a:defRPr/>
            </a:pPr>
            <a:r>
              <a:rPr lang="en-US"/>
              <a:t>IV. NHIỆM VỤ, GIẢI PHÁP CHỦ YẾU</a:t>
            </a:r>
          </a:p>
        </p:txBody>
      </p:sp>
    </p:spTree>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3" name="Content Placeholder 2"/>
          <p:cNvSpPr>
            <a:spLocks noGrp="1"/>
          </p:cNvSpPr>
          <p:nvPr>
            <p:ph idx="1"/>
          </p:nvPr>
        </p:nvSpPr>
        <p:spPr>
          <a:xfrm>
            <a:off x="381000" y="838200"/>
            <a:ext cx="8305800" cy="5440363"/>
          </a:xfrm>
        </p:spPr>
        <p:txBody>
          <a:bodyPr/>
          <a:lstStyle/>
          <a:p>
            <a:pPr marL="0" indent="0" algn="just">
              <a:buFontTx/>
              <a:buNone/>
            </a:pPr>
            <a:r>
              <a:rPr lang="en-US" sz="2800" b="1" smtClean="0"/>
              <a:t>- Xây dựng mô hình tổ chức, hoàn thiện chức năng, nhiệm vụ của các cơ quan tham mưu về tổ chức, cán bộ</a:t>
            </a:r>
            <a:endParaRPr lang="en-US" sz="2800" smtClean="0"/>
          </a:p>
          <a:p>
            <a:pPr marL="0" indent="0" algn="just">
              <a:buFontTx/>
              <a:buNone/>
            </a:pPr>
            <a:r>
              <a:rPr lang="en-US" sz="2800" smtClean="0"/>
              <a:t>+ Giảm đầu mối, tránh chồng chéo;</a:t>
            </a:r>
          </a:p>
          <a:p>
            <a:pPr marL="0" indent="0" algn="just">
              <a:buFontTx/>
              <a:buNone/>
            </a:pPr>
            <a:r>
              <a:rPr lang="en-US" sz="2800" smtClean="0"/>
              <a:t>+ Nâng cao hiệu lực, hiệu quả hoạt động; </a:t>
            </a:r>
          </a:p>
          <a:p>
            <a:pPr marL="0" indent="0" algn="just">
              <a:buFontTx/>
              <a:buNone/>
            </a:pPr>
            <a:r>
              <a:rPr lang="en-US" sz="2800" smtClean="0"/>
              <a:t>+ Đảng lãnh đạo, quản lý tổ chức, biên chế, công tác cán bộ.</a:t>
            </a:r>
          </a:p>
          <a:p>
            <a:pPr marL="0" indent="0" algn="just">
              <a:buFontTx/>
              <a:buNone/>
            </a:pPr>
            <a:r>
              <a:rPr lang="en-US" sz="2800" b="1" smtClean="0"/>
              <a:t>- Xây dựng mô hình tổ chức, hoàn thiện chức năng, nhiệm vụ của các cơ quan tham mưu về tổ chức, cán bộ</a:t>
            </a:r>
            <a:endParaRPr lang="en-US" sz="2800" smtClean="0"/>
          </a:p>
          <a:p>
            <a:pPr marL="0" indent="0" algn="just">
              <a:buFontTx/>
              <a:buNone/>
            </a:pPr>
            <a:r>
              <a:rPr lang="en-US" sz="2800" smtClean="0"/>
              <a:t>+ Đẩy mạnh cải cách hành chính; </a:t>
            </a:r>
          </a:p>
          <a:p>
            <a:pPr marL="0" indent="0" algn="just">
              <a:buFontTx/>
              <a:buNone/>
            </a:pPr>
            <a:endParaRPr lang="en-US" sz="2800" smtClean="0"/>
          </a:p>
        </p:txBody>
      </p:sp>
      <p:sp>
        <p:nvSpPr>
          <p:cNvPr id="197634" name="Slide Number Placeholder 3"/>
          <p:cNvSpPr>
            <a:spLocks noGrp="1"/>
          </p:cNvSpPr>
          <p:nvPr>
            <p:ph type="sldNum" sz="quarter" idx="12"/>
          </p:nvPr>
        </p:nvSpPr>
        <p:spPr>
          <a:noFill/>
          <a:ln>
            <a:miter lim="800000"/>
            <a:headEnd/>
            <a:tailEnd/>
          </a:ln>
        </p:spPr>
        <p:txBody>
          <a:bodyPr/>
          <a:lstStyle/>
          <a:p>
            <a:fld id="{81AEB05C-7997-4C25-9090-C7987D897D6D}" type="slidenum">
              <a:rPr lang="en-US" altLang="en-US">
                <a:latin typeface="Arial" charset="0"/>
                <a:cs typeface="Arial" charset="0"/>
              </a:rPr>
              <a:pPr/>
              <a:t>104</a:t>
            </a:fld>
            <a:endParaRPr lang="en-US" altLang="en-US">
              <a:latin typeface="Arial" charset="0"/>
              <a:cs typeface="Arial" charset="0"/>
            </a:endParaRPr>
          </a:p>
        </p:txBody>
      </p:sp>
      <p:sp>
        <p:nvSpPr>
          <p:cNvPr id="5" name="Title 1"/>
          <p:cNvSpPr>
            <a:spLocks noGrp="1"/>
          </p:cNvSpPr>
          <p:nvPr>
            <p:ph type="title"/>
          </p:nvPr>
        </p:nvSpPr>
        <p:spPr>
          <a:xfrm>
            <a:off x="76200" y="39688"/>
            <a:ext cx="9067800" cy="682625"/>
          </a:xfrm>
        </p:spPr>
        <p:style>
          <a:lnRef idx="3">
            <a:schemeClr val="lt1"/>
          </a:lnRef>
          <a:fillRef idx="1">
            <a:schemeClr val="accent2"/>
          </a:fillRef>
          <a:effectRef idx="1">
            <a:schemeClr val="accent2"/>
          </a:effectRef>
          <a:fontRef idx="minor">
            <a:schemeClr val="lt1"/>
          </a:fontRef>
        </p:style>
        <p:txBody>
          <a:bodyPr/>
          <a:lstStyle/>
          <a:p>
            <a:pPr>
              <a:defRPr/>
            </a:pPr>
            <a:r>
              <a:rPr lang="en-US"/>
              <a:t>IV. NHIỆM VỤ, GIẢI PHÁP CHỦ YẾU</a:t>
            </a:r>
          </a:p>
        </p:txBody>
      </p:sp>
    </p:spTree>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7" name="Content Placeholder 2"/>
          <p:cNvSpPr>
            <a:spLocks noGrp="1"/>
          </p:cNvSpPr>
          <p:nvPr>
            <p:ph idx="1"/>
          </p:nvPr>
        </p:nvSpPr>
        <p:spPr>
          <a:xfrm>
            <a:off x="381000" y="762000"/>
            <a:ext cx="8305800" cy="5364163"/>
          </a:xfrm>
        </p:spPr>
        <p:txBody>
          <a:bodyPr/>
          <a:lstStyle/>
          <a:p>
            <a:pPr marL="0" indent="0" algn="just">
              <a:buFontTx/>
              <a:buNone/>
            </a:pPr>
            <a:r>
              <a:rPr lang="en-US" sz="2800" smtClean="0"/>
              <a:t>+ Chuẩn hóa văn bản pháp quy; </a:t>
            </a:r>
          </a:p>
          <a:p>
            <a:pPr marL="0" indent="0" algn="just">
              <a:buFontTx/>
              <a:buNone/>
            </a:pPr>
            <a:r>
              <a:rPr lang="en-US" sz="2800" smtClean="0"/>
              <a:t>+ Tin học hóa, tự động hóa trong quản lý và điều hành.</a:t>
            </a:r>
          </a:p>
          <a:p>
            <a:pPr marL="0" indent="0" algn="just">
              <a:buFontTx/>
              <a:buNone/>
            </a:pPr>
            <a:r>
              <a:rPr lang="en-US" sz="2800" b="1" smtClean="0"/>
              <a:t>- Tăng cường giáo dục, đào tạo, bồi dưỡng, rèn luyện </a:t>
            </a:r>
            <a:endParaRPr lang="en-US" sz="2800" smtClean="0"/>
          </a:p>
          <a:p>
            <a:pPr marL="0" indent="0" algn="just">
              <a:buFontTx/>
              <a:buNone/>
            </a:pPr>
            <a:r>
              <a:rPr lang="en-US" sz="2800" smtClean="0"/>
              <a:t>+ Nâng cao chất lượng đội ngũ làm công tác cán bộ;</a:t>
            </a:r>
          </a:p>
          <a:p>
            <a:pPr marL="0" indent="0" algn="just">
              <a:buFontTx/>
              <a:buNone/>
            </a:pPr>
            <a:r>
              <a:rPr lang="en-US" sz="2800" smtClean="0"/>
              <a:t>+ Đáp ứng yêu cầu, nhiệm vụ của thời kỳ mới; </a:t>
            </a:r>
          </a:p>
          <a:p>
            <a:pPr marL="0" indent="0" algn="just">
              <a:buFontTx/>
              <a:buNone/>
            </a:pPr>
            <a:r>
              <a:rPr lang="en-US" sz="2800" smtClean="0"/>
              <a:t>+ Nghiêm trị các hành vi tiêu cực trong công tác cán bộ.</a:t>
            </a:r>
          </a:p>
          <a:p>
            <a:pPr marL="0" indent="0" algn="just">
              <a:buFontTx/>
              <a:buNone/>
            </a:pPr>
            <a:endParaRPr lang="en-US" sz="2800" smtClean="0"/>
          </a:p>
        </p:txBody>
      </p:sp>
      <p:sp>
        <p:nvSpPr>
          <p:cNvPr id="198658" name="Slide Number Placeholder 3"/>
          <p:cNvSpPr>
            <a:spLocks noGrp="1"/>
          </p:cNvSpPr>
          <p:nvPr>
            <p:ph type="sldNum" sz="quarter" idx="12"/>
          </p:nvPr>
        </p:nvSpPr>
        <p:spPr>
          <a:noFill/>
          <a:ln>
            <a:miter lim="800000"/>
            <a:headEnd/>
            <a:tailEnd/>
          </a:ln>
        </p:spPr>
        <p:txBody>
          <a:bodyPr/>
          <a:lstStyle/>
          <a:p>
            <a:fld id="{2D3EAE27-446A-455B-B286-5168F8E0CA92}" type="slidenum">
              <a:rPr lang="en-US" altLang="en-US">
                <a:latin typeface="Arial" charset="0"/>
                <a:cs typeface="Arial" charset="0"/>
              </a:rPr>
              <a:pPr/>
              <a:t>105</a:t>
            </a:fld>
            <a:endParaRPr lang="en-US" altLang="en-US">
              <a:latin typeface="Arial" charset="0"/>
              <a:cs typeface="Arial" charset="0"/>
            </a:endParaRPr>
          </a:p>
        </p:txBody>
      </p:sp>
      <p:sp>
        <p:nvSpPr>
          <p:cNvPr id="5" name="Title 1"/>
          <p:cNvSpPr>
            <a:spLocks noGrp="1"/>
          </p:cNvSpPr>
          <p:nvPr>
            <p:ph type="title"/>
          </p:nvPr>
        </p:nvSpPr>
        <p:spPr>
          <a:xfrm>
            <a:off x="76200" y="39688"/>
            <a:ext cx="9067800" cy="682625"/>
          </a:xfrm>
        </p:spPr>
        <p:style>
          <a:lnRef idx="3">
            <a:schemeClr val="lt1"/>
          </a:lnRef>
          <a:fillRef idx="1">
            <a:schemeClr val="accent2"/>
          </a:fillRef>
          <a:effectRef idx="1">
            <a:schemeClr val="accent2"/>
          </a:effectRef>
          <a:fontRef idx="minor">
            <a:schemeClr val="lt1"/>
          </a:fontRef>
        </p:style>
        <p:txBody>
          <a:bodyPr/>
          <a:lstStyle/>
          <a:p>
            <a:pPr>
              <a:defRPr/>
            </a:pPr>
            <a:r>
              <a:rPr lang="en-US"/>
              <a:t>IV. NHIỆM VỤ, GIẢI PHÁP CHỦ YẾU</a:t>
            </a:r>
          </a:p>
        </p:txBody>
      </p:sp>
    </p:spTree>
  </p:cSld>
  <p:clrMapOvr>
    <a:masterClrMapping/>
  </p:clrMapOvr>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1" name="Content Placeholder 2"/>
          <p:cNvSpPr>
            <a:spLocks noGrp="1"/>
          </p:cNvSpPr>
          <p:nvPr>
            <p:ph idx="1"/>
          </p:nvPr>
        </p:nvSpPr>
        <p:spPr>
          <a:xfrm>
            <a:off x="457200" y="685800"/>
            <a:ext cx="8229600" cy="5440363"/>
          </a:xfrm>
        </p:spPr>
        <p:txBody>
          <a:bodyPr/>
          <a:lstStyle/>
          <a:p>
            <a:pPr marL="0" indent="0" algn="just">
              <a:buFontTx/>
              <a:buNone/>
            </a:pPr>
            <a:r>
              <a:rPr lang="en-US" sz="2800" b="1" smtClean="0"/>
              <a:t>- Coi trọng và tăng cường công tác kiểm tra, giám sát công tác cán bộ</a:t>
            </a:r>
            <a:endParaRPr lang="en-US" sz="2800" smtClean="0"/>
          </a:p>
          <a:p>
            <a:pPr marL="0" indent="0" algn="just">
              <a:buFontTx/>
              <a:buNone/>
            </a:pPr>
            <a:r>
              <a:rPr lang="en-US" sz="2800" smtClean="0"/>
              <a:t>+ Các cấp, các ngành;</a:t>
            </a:r>
          </a:p>
          <a:p>
            <a:pPr marL="0" indent="0" algn="just">
              <a:buFontTx/>
              <a:buNone/>
            </a:pPr>
            <a:r>
              <a:rPr lang="en-US" sz="2800" smtClean="0"/>
              <a:t>+ Kiểm soát chặt chẽ</a:t>
            </a:r>
          </a:p>
          <a:p>
            <a:pPr marL="0" indent="0" algn="just">
              <a:buFontTx/>
              <a:buNone/>
            </a:pPr>
            <a:r>
              <a:rPr lang="en-US" sz="2800" smtClean="0"/>
              <a:t> thực hiện quy trình</a:t>
            </a:r>
          </a:p>
          <a:p>
            <a:pPr marL="0" indent="0" algn="just">
              <a:buFontTx/>
              <a:buNone/>
            </a:pPr>
            <a:r>
              <a:rPr lang="en-US" sz="2800" smtClean="0"/>
              <a:t> công tác cán bộ</a:t>
            </a:r>
            <a:r>
              <a:rPr lang="en-US" smtClean="0"/>
              <a:t>.</a:t>
            </a:r>
          </a:p>
          <a:p>
            <a:pPr marL="0" indent="0" algn="just">
              <a:buFontTx/>
              <a:buNone/>
            </a:pPr>
            <a:endParaRPr lang="en-US" smtClean="0"/>
          </a:p>
        </p:txBody>
      </p:sp>
      <p:sp>
        <p:nvSpPr>
          <p:cNvPr id="199682" name="Slide Number Placeholder 3"/>
          <p:cNvSpPr>
            <a:spLocks noGrp="1"/>
          </p:cNvSpPr>
          <p:nvPr>
            <p:ph type="sldNum" sz="quarter" idx="12"/>
          </p:nvPr>
        </p:nvSpPr>
        <p:spPr>
          <a:noFill/>
          <a:ln>
            <a:miter lim="800000"/>
            <a:headEnd/>
            <a:tailEnd/>
          </a:ln>
        </p:spPr>
        <p:txBody>
          <a:bodyPr/>
          <a:lstStyle/>
          <a:p>
            <a:fld id="{4BB83C81-7D14-4097-A486-1DD0B22CD6F4}" type="slidenum">
              <a:rPr lang="en-US" altLang="en-US">
                <a:latin typeface="Arial" charset="0"/>
                <a:cs typeface="Arial" charset="0"/>
              </a:rPr>
              <a:pPr/>
              <a:t>106</a:t>
            </a:fld>
            <a:endParaRPr lang="en-US" altLang="en-US">
              <a:latin typeface="Arial" charset="0"/>
              <a:cs typeface="Arial" charset="0"/>
            </a:endParaRPr>
          </a:p>
        </p:txBody>
      </p:sp>
      <p:pic>
        <p:nvPicPr>
          <p:cNvPr id="5" name="Picture 2" descr="Kết quả hình ảnh cho HINH ANH CBCC"/>
          <p:cNvPicPr>
            <a:picLocks noChangeAspect="1" noChangeArrowheads="1"/>
          </p:cNvPicPr>
          <p:nvPr/>
        </p:nvPicPr>
        <p:blipFill>
          <a:blip r:embed="rId2">
            <a:extLst>
              <a:ext uri="{28A0092B-C50C-407E-A947-70E740481C1C}"/>
            </a:extLst>
          </a:blip>
          <a:srcRect/>
          <a:stretch>
            <a:fillRect/>
          </a:stretch>
        </p:blipFill>
        <p:spPr bwMode="auto">
          <a:xfrm>
            <a:off x="4572000" y="3429000"/>
            <a:ext cx="3977897" cy="2819400"/>
          </a:xfrm>
          <a:prstGeom prst="rect">
            <a:avLst/>
          </a:prstGeom>
          <a:noFill/>
          <a:ln>
            <a:noFill/>
          </a:ln>
          <a:effectLst>
            <a:glow rad="101600">
              <a:schemeClr val="accent6">
                <a:satMod val="175000"/>
                <a:alpha val="40000"/>
              </a:schemeClr>
            </a:glow>
          </a:effectLst>
          <a:scene3d>
            <a:camera prst="orthographicFront"/>
            <a:lightRig rig="threePt" dir="t"/>
          </a:scene3d>
          <a:sp3d>
            <a:bevelT prst="convex"/>
          </a:sp3d>
          <a:extLst>
            <a:ext uri="{909E8E84-426E-40DD-AFC4-6F175D3DCCD1}"/>
            <a:ext uri="{91240B29-F687-4F45-9708-019B960494DF}"/>
          </a:extLst>
        </p:spPr>
      </p:pic>
      <p:sp>
        <p:nvSpPr>
          <p:cNvPr id="6" name="Title 1"/>
          <p:cNvSpPr>
            <a:spLocks noGrp="1"/>
          </p:cNvSpPr>
          <p:nvPr>
            <p:ph type="title"/>
          </p:nvPr>
        </p:nvSpPr>
        <p:spPr>
          <a:xfrm>
            <a:off x="76200" y="39688"/>
            <a:ext cx="9067800" cy="682625"/>
          </a:xfrm>
        </p:spPr>
        <p:style>
          <a:lnRef idx="3">
            <a:schemeClr val="lt1"/>
          </a:lnRef>
          <a:fillRef idx="1">
            <a:schemeClr val="accent2"/>
          </a:fillRef>
          <a:effectRef idx="1">
            <a:schemeClr val="accent2"/>
          </a:effectRef>
          <a:fontRef idx="minor">
            <a:schemeClr val="lt1"/>
          </a:fontRef>
        </p:style>
        <p:txBody>
          <a:bodyPr/>
          <a:lstStyle/>
          <a:p>
            <a:pPr>
              <a:defRPr/>
            </a:pPr>
            <a:r>
              <a:rPr lang="en-US"/>
              <a:t>IV. NHIỆM VỤ, GIẢI PHÁP CHỦ YẾU</a:t>
            </a:r>
          </a:p>
        </p:txBody>
      </p:sp>
    </p:spTree>
  </p:cSld>
  <p:clrMapOvr>
    <a:masterClrMapping/>
  </p:clrMapOvr>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838200"/>
            <a:ext cx="8382000" cy="5745163"/>
          </a:xfrm>
        </p:spPr>
        <p:txBody>
          <a:bodyPr/>
          <a:lstStyle/>
          <a:p>
            <a:pPr marL="0" indent="0" algn="just">
              <a:buFontTx/>
              <a:buNone/>
              <a:defRPr/>
            </a:pPr>
            <a:r>
              <a:rPr lang="en-US" sz="2800" b="1" smtClean="0"/>
              <a:t>- </a:t>
            </a:r>
            <a:r>
              <a:rPr lang="en-US" sz="2800" b="1"/>
              <a:t>Sơ kết, tổng kết</a:t>
            </a:r>
            <a:endParaRPr lang="en-US" sz="2800"/>
          </a:p>
          <a:p>
            <a:pPr marL="0" indent="0" algn="just">
              <a:buFontTx/>
              <a:buNone/>
              <a:defRPr/>
            </a:pPr>
            <a:r>
              <a:rPr lang="en-US" sz="2800"/>
              <a:t>+ Chỉ thị, nghị quyết, quy định, quy chế;</a:t>
            </a:r>
          </a:p>
          <a:p>
            <a:pPr marL="0" indent="0" algn="just">
              <a:buFontTx/>
              <a:buNone/>
              <a:defRPr/>
            </a:pPr>
            <a:r>
              <a:rPr lang="en-US" sz="2800"/>
              <a:t>+ Những chủ trương thí điểm, mô hình </a:t>
            </a:r>
            <a:r>
              <a:rPr lang="en-US" sz="2800" smtClean="0"/>
              <a:t>mới;</a:t>
            </a:r>
            <a:endParaRPr lang="en-US" sz="2800"/>
          </a:p>
          <a:p>
            <a:pPr marL="0" indent="0" algn="just">
              <a:buFontTx/>
              <a:buNone/>
              <a:defRPr/>
            </a:pPr>
            <a:r>
              <a:rPr lang="en-US" sz="2800"/>
              <a:t>+ Cách làm hay, sáng tạo, hiệu quả; </a:t>
            </a:r>
          </a:p>
          <a:p>
            <a:pPr marL="0" indent="0" algn="just">
              <a:buFontTx/>
              <a:buNone/>
              <a:defRPr/>
            </a:pPr>
            <a:r>
              <a:rPr lang="en-US" sz="2800"/>
              <a:t>+ Nâng cao chất lượng nghiên cứu khoa </a:t>
            </a:r>
            <a:r>
              <a:rPr lang="en-US" sz="2800" smtClean="0"/>
              <a:t>học; </a:t>
            </a:r>
            <a:endParaRPr lang="en-US" sz="2800"/>
          </a:p>
          <a:p>
            <a:pPr marL="0" indent="0" algn="just">
              <a:buFontTx/>
              <a:buNone/>
              <a:defRPr/>
            </a:pPr>
            <a:r>
              <a:rPr lang="en-US" sz="2800" spc="-90"/>
              <a:t>+ Phát triển lý luận về công tác tổ chức, cán bộ.</a:t>
            </a:r>
          </a:p>
          <a:p>
            <a:pPr>
              <a:defRPr/>
            </a:pPr>
            <a:endParaRPr lang="en-US"/>
          </a:p>
        </p:txBody>
      </p:sp>
      <p:sp>
        <p:nvSpPr>
          <p:cNvPr id="200706" name="Slide Number Placeholder 3"/>
          <p:cNvSpPr>
            <a:spLocks noGrp="1"/>
          </p:cNvSpPr>
          <p:nvPr>
            <p:ph type="sldNum" sz="quarter" idx="12"/>
          </p:nvPr>
        </p:nvSpPr>
        <p:spPr>
          <a:noFill/>
          <a:ln>
            <a:miter lim="800000"/>
            <a:headEnd/>
            <a:tailEnd/>
          </a:ln>
        </p:spPr>
        <p:txBody>
          <a:bodyPr/>
          <a:lstStyle/>
          <a:p>
            <a:fld id="{39237307-1D47-491D-88F9-0138CE6A0671}" type="slidenum">
              <a:rPr lang="en-US" altLang="en-US">
                <a:latin typeface="Arial" charset="0"/>
                <a:cs typeface="Arial" charset="0"/>
              </a:rPr>
              <a:pPr/>
              <a:t>107</a:t>
            </a:fld>
            <a:endParaRPr lang="en-US" altLang="en-US">
              <a:latin typeface="Arial" charset="0"/>
              <a:cs typeface="Arial" charset="0"/>
            </a:endParaRPr>
          </a:p>
        </p:txBody>
      </p:sp>
      <p:sp>
        <p:nvSpPr>
          <p:cNvPr id="5" name="Title 1"/>
          <p:cNvSpPr>
            <a:spLocks noGrp="1"/>
          </p:cNvSpPr>
          <p:nvPr>
            <p:ph type="title"/>
          </p:nvPr>
        </p:nvSpPr>
        <p:spPr>
          <a:xfrm>
            <a:off x="76200" y="39688"/>
            <a:ext cx="9067800" cy="682625"/>
          </a:xfrm>
        </p:spPr>
        <p:style>
          <a:lnRef idx="3">
            <a:schemeClr val="lt1"/>
          </a:lnRef>
          <a:fillRef idx="1">
            <a:schemeClr val="accent2"/>
          </a:fillRef>
          <a:effectRef idx="1">
            <a:schemeClr val="accent2"/>
          </a:effectRef>
          <a:fontRef idx="minor">
            <a:schemeClr val="lt1"/>
          </a:fontRef>
        </p:style>
        <p:txBody>
          <a:bodyPr/>
          <a:lstStyle/>
          <a:p>
            <a:pPr>
              <a:defRPr/>
            </a:pPr>
            <a:r>
              <a:rPr lang="en-US"/>
              <a:t>IV. NHIỆM VỤ, GIẢI PHÁP CHỦ YẾU</a:t>
            </a:r>
          </a:p>
        </p:txBody>
      </p:sp>
    </p:spTree>
  </p:cSld>
  <p:clrMapOvr>
    <a:masterClrMapping/>
  </p:clrMapOvr>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39688"/>
            <a:ext cx="9067800" cy="682625"/>
          </a:xfrm>
        </p:spPr>
        <p:style>
          <a:lnRef idx="3">
            <a:schemeClr val="lt1"/>
          </a:lnRef>
          <a:fillRef idx="1">
            <a:schemeClr val="accent2"/>
          </a:fillRef>
          <a:effectRef idx="1">
            <a:schemeClr val="accent2"/>
          </a:effectRef>
          <a:fontRef idx="minor">
            <a:schemeClr val="lt1"/>
          </a:fontRef>
        </p:style>
        <p:txBody>
          <a:bodyPr/>
          <a:lstStyle/>
          <a:p>
            <a:pPr>
              <a:defRPr/>
            </a:pPr>
            <a:r>
              <a:rPr lang="en-US"/>
              <a:t>IV. NHIỆM VỤ, GIẢI PHÁP CHỦ </a:t>
            </a:r>
            <a:r>
              <a:rPr lang="en-US" smtClean="0"/>
              <a:t>YẾU</a:t>
            </a:r>
            <a:endParaRPr lang="en-US"/>
          </a:p>
        </p:txBody>
      </p:sp>
      <p:sp>
        <p:nvSpPr>
          <p:cNvPr id="3" name="Content Placeholder 2"/>
          <p:cNvSpPr>
            <a:spLocks noGrp="1"/>
          </p:cNvSpPr>
          <p:nvPr>
            <p:ph idx="1"/>
          </p:nvPr>
        </p:nvSpPr>
        <p:spPr>
          <a:xfrm>
            <a:off x="457200" y="990600"/>
            <a:ext cx="8229600" cy="5135563"/>
          </a:xfrm>
        </p:spPr>
        <p:txBody>
          <a:bodyPr/>
          <a:lstStyle/>
          <a:p>
            <a:pPr marL="0" indent="0" algn="just">
              <a:buFontTx/>
              <a:buNone/>
              <a:defRPr/>
            </a:pPr>
            <a:r>
              <a:rPr lang="en-US" b="1" smtClean="0">
                <a:solidFill>
                  <a:srgbClr val="0000FF"/>
                </a:solidFill>
              </a:rPr>
              <a:t>8. Một số nội dung cơ bản về công tác nhân sự đại hội đảng bộ các cấp và Đại hội Đảng toàn quốc</a:t>
            </a:r>
            <a:endParaRPr lang="en-US" smtClean="0">
              <a:solidFill>
                <a:srgbClr val="0000FF"/>
              </a:solidFill>
            </a:endParaRPr>
          </a:p>
          <a:p>
            <a:pPr marL="0" indent="0" algn="just">
              <a:buFontTx/>
              <a:buNone/>
              <a:defRPr/>
            </a:pPr>
            <a:r>
              <a:rPr lang="en-US" sz="2800" smtClean="0"/>
              <a:t>- </a:t>
            </a:r>
            <a:r>
              <a:rPr lang="en-US" sz="2800"/>
              <a:t>Xây dựng, hoàn thiện các văn bản công tác nhân sự đại </a:t>
            </a:r>
            <a:r>
              <a:rPr lang="en-US" sz="2800" smtClean="0"/>
              <a:t>hội; </a:t>
            </a:r>
            <a:endParaRPr lang="en-US" sz="2800"/>
          </a:p>
          <a:p>
            <a:pPr marL="0" indent="0" algn="just">
              <a:buFontTx/>
              <a:buNone/>
              <a:defRPr/>
            </a:pPr>
            <a:r>
              <a:rPr lang="en-US" sz="2800"/>
              <a:t>- Rà soát kỹ, bổ sung đầy đủ thông tin, đánh giá chính xác cán </a:t>
            </a:r>
            <a:r>
              <a:rPr lang="en-US" sz="2800" smtClean="0"/>
              <a:t>bộ;</a:t>
            </a:r>
            <a:endParaRPr lang="en-US" sz="2800"/>
          </a:p>
          <a:p>
            <a:pPr marL="0" indent="0" algn="just">
              <a:buFontTx/>
              <a:buNone/>
              <a:defRPr/>
            </a:pPr>
            <a:r>
              <a:rPr lang="en-US" sz="2800"/>
              <a:t>- Tổ chức các lớp cán bộ dự nguồn trong quy hoạch ở các </a:t>
            </a:r>
            <a:r>
              <a:rPr lang="en-US" sz="2800" smtClean="0"/>
              <a:t>cấp.</a:t>
            </a:r>
            <a:endParaRPr lang="en-US" sz="2800"/>
          </a:p>
          <a:p>
            <a:pPr>
              <a:defRPr/>
            </a:pPr>
            <a:endParaRPr lang="en-US"/>
          </a:p>
        </p:txBody>
      </p:sp>
      <p:sp>
        <p:nvSpPr>
          <p:cNvPr id="201731" name="Slide Number Placeholder 3"/>
          <p:cNvSpPr>
            <a:spLocks noGrp="1"/>
          </p:cNvSpPr>
          <p:nvPr>
            <p:ph type="sldNum" sz="quarter" idx="12"/>
          </p:nvPr>
        </p:nvSpPr>
        <p:spPr>
          <a:noFill/>
          <a:ln>
            <a:miter lim="800000"/>
            <a:headEnd/>
            <a:tailEnd/>
          </a:ln>
        </p:spPr>
        <p:txBody>
          <a:bodyPr/>
          <a:lstStyle/>
          <a:p>
            <a:fld id="{F7FAFC36-6D32-40FE-9801-2DBA28E624D9}" type="slidenum">
              <a:rPr lang="en-US" altLang="en-US">
                <a:latin typeface="Arial" charset="0"/>
                <a:cs typeface="Arial" charset="0"/>
              </a:rPr>
              <a:pPr/>
              <a:t>108</a:t>
            </a:fld>
            <a:endParaRPr lang="en-US" altLang="en-US">
              <a:latin typeface="Arial" charset="0"/>
              <a:cs typeface="Arial" charset="0"/>
            </a:endParaRPr>
          </a:p>
        </p:txBody>
      </p:sp>
    </p:spTree>
  </p:cSld>
  <p:clrMapOvr>
    <a:masterClrMapping/>
  </p:clrMapOvr>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3" name="Content Placeholder 2"/>
          <p:cNvSpPr>
            <a:spLocks noGrp="1"/>
          </p:cNvSpPr>
          <p:nvPr>
            <p:ph idx="1"/>
          </p:nvPr>
        </p:nvSpPr>
        <p:spPr>
          <a:xfrm>
            <a:off x="381000" y="838200"/>
            <a:ext cx="8305800" cy="5668963"/>
          </a:xfrm>
        </p:spPr>
        <p:txBody>
          <a:bodyPr/>
          <a:lstStyle/>
          <a:p>
            <a:pPr marL="0" indent="0" algn="just">
              <a:buFontTx/>
              <a:buNone/>
            </a:pPr>
            <a:r>
              <a:rPr lang="en-US" sz="2800" smtClean="0"/>
              <a:t>- Ban Thường vụ cấp ủy</a:t>
            </a:r>
          </a:p>
          <a:p>
            <a:pPr marL="0" indent="0" algn="just">
              <a:buFontTx/>
              <a:buNone/>
            </a:pPr>
            <a:r>
              <a:rPr lang="en-US" sz="2800" smtClean="0"/>
              <a:t>- Thực hiện hai trọng tâm và năm đột phá</a:t>
            </a:r>
          </a:p>
          <a:p>
            <a:pPr marL="0" indent="0" algn="just">
              <a:buFontTx/>
              <a:buNone/>
            </a:pPr>
            <a:r>
              <a:rPr lang="en-US" sz="2800" smtClean="0"/>
              <a:t>- Xây dựng, hoàn thiện các văn bản công tác nhân sự đại hội </a:t>
            </a:r>
          </a:p>
          <a:p>
            <a:pPr marL="0" indent="0" algn="just">
              <a:buFontTx/>
              <a:buNone/>
            </a:pPr>
            <a:r>
              <a:rPr lang="en-US" sz="2800" smtClean="0"/>
              <a:t>+ Phù hợp với từng giai đoạn phát triển;</a:t>
            </a:r>
          </a:p>
          <a:p>
            <a:pPr marL="0" indent="0" algn="just">
              <a:buFontTx/>
              <a:buNone/>
            </a:pPr>
            <a:r>
              <a:rPr lang="en-US" sz="2800" smtClean="0"/>
              <a:t>+ Chỉ thị về đại hội đảng bộ các cấp;</a:t>
            </a:r>
          </a:p>
          <a:p>
            <a:pPr marL="0" indent="0" algn="just">
              <a:buFontTx/>
              <a:buNone/>
            </a:pPr>
            <a:r>
              <a:rPr lang="en-US" sz="2800" smtClean="0"/>
              <a:t>+ Công tác nhân sự sát với tình hình thực tế</a:t>
            </a:r>
            <a:r>
              <a:rPr lang="en-US" smtClean="0"/>
              <a:t>.</a:t>
            </a:r>
          </a:p>
        </p:txBody>
      </p:sp>
      <p:sp>
        <p:nvSpPr>
          <p:cNvPr id="202754" name="Slide Number Placeholder 3"/>
          <p:cNvSpPr>
            <a:spLocks noGrp="1"/>
          </p:cNvSpPr>
          <p:nvPr>
            <p:ph type="sldNum" sz="quarter" idx="12"/>
          </p:nvPr>
        </p:nvSpPr>
        <p:spPr>
          <a:noFill/>
          <a:ln>
            <a:miter lim="800000"/>
            <a:headEnd/>
            <a:tailEnd/>
          </a:ln>
        </p:spPr>
        <p:txBody>
          <a:bodyPr/>
          <a:lstStyle/>
          <a:p>
            <a:fld id="{0B8C6BAA-A65C-42A4-970A-B777B1B8CEA6}" type="slidenum">
              <a:rPr lang="en-US" altLang="en-US">
                <a:latin typeface="Arial" charset="0"/>
                <a:cs typeface="Arial" charset="0"/>
              </a:rPr>
              <a:pPr/>
              <a:t>109</a:t>
            </a:fld>
            <a:endParaRPr lang="en-US" altLang="en-US">
              <a:latin typeface="Arial" charset="0"/>
              <a:cs typeface="Arial" charset="0"/>
            </a:endParaRPr>
          </a:p>
        </p:txBody>
      </p:sp>
      <p:sp>
        <p:nvSpPr>
          <p:cNvPr id="5" name="Title 1"/>
          <p:cNvSpPr>
            <a:spLocks noGrp="1"/>
          </p:cNvSpPr>
          <p:nvPr>
            <p:ph type="title"/>
          </p:nvPr>
        </p:nvSpPr>
        <p:spPr>
          <a:xfrm>
            <a:off x="76200" y="39688"/>
            <a:ext cx="9067800" cy="682625"/>
          </a:xfrm>
        </p:spPr>
        <p:style>
          <a:lnRef idx="3">
            <a:schemeClr val="lt1"/>
          </a:lnRef>
          <a:fillRef idx="1">
            <a:schemeClr val="accent2"/>
          </a:fillRef>
          <a:effectRef idx="1">
            <a:schemeClr val="accent2"/>
          </a:effectRef>
          <a:fontRef idx="minor">
            <a:schemeClr val="lt1"/>
          </a:fontRef>
        </p:style>
        <p:txBody>
          <a:bodyPr/>
          <a:lstStyle/>
          <a:p>
            <a:pPr>
              <a:defRPr/>
            </a:pPr>
            <a:r>
              <a:rPr lang="en-US"/>
              <a:t>IV. NHIỆM VỤ, GIẢI PHÁP CHỦ YẾU</a:t>
            </a:r>
          </a:p>
        </p:txBody>
      </p:sp>
    </p:spTree>
  </p:cSld>
  <p:clrMapOvr>
    <a:masterClrMapping/>
  </p:clrMapOvr>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7" name="Content Placeholder 2"/>
          <p:cNvSpPr>
            <a:spLocks noGrp="1"/>
          </p:cNvSpPr>
          <p:nvPr>
            <p:ph idx="1"/>
          </p:nvPr>
        </p:nvSpPr>
        <p:spPr>
          <a:xfrm>
            <a:off x="457200" y="762000"/>
            <a:ext cx="8229600" cy="5592763"/>
          </a:xfrm>
        </p:spPr>
        <p:txBody>
          <a:bodyPr/>
          <a:lstStyle/>
          <a:p>
            <a:pPr marL="0" indent="0" algn="just">
              <a:buFontTx/>
              <a:buNone/>
            </a:pPr>
            <a:r>
              <a:rPr lang="en-US" sz="2800" b="1" smtClean="0"/>
              <a:t>- Rà soát kỹ, bổ sung đầy đủ thông tin, đánh giá chính xác cán bộ</a:t>
            </a:r>
            <a:endParaRPr lang="en-US" sz="2800" smtClean="0"/>
          </a:p>
          <a:p>
            <a:pPr marL="0" indent="0" algn="just">
              <a:buFontTx/>
              <a:buNone/>
            </a:pPr>
            <a:r>
              <a:rPr lang="en-US" sz="2800" smtClean="0"/>
              <a:t>+ Nắm chắc vấn đề chính trị của cán bộ; </a:t>
            </a:r>
          </a:p>
          <a:p>
            <a:pPr marL="0" indent="0" algn="just">
              <a:buFontTx/>
              <a:buNone/>
            </a:pPr>
            <a:r>
              <a:rPr lang="en-US" sz="2800" smtClean="0"/>
              <a:t>+ Bố trí, sắp xếp, điều động, luân chuyển, đề bạt, bổ nhiệm cán bộ;</a:t>
            </a:r>
          </a:p>
          <a:p>
            <a:pPr marL="0" indent="0" algn="just">
              <a:buFontTx/>
              <a:buNone/>
            </a:pPr>
            <a:r>
              <a:rPr lang="en-US" sz="2800" smtClean="0"/>
              <a:t>+ Chuẩn bị tốt nhân sự đại hội đảng bộ các cấp và Đại hội Đảng toàn quốc.</a:t>
            </a:r>
          </a:p>
          <a:p>
            <a:pPr marL="0" indent="0" algn="just">
              <a:buFontTx/>
              <a:buNone/>
            </a:pPr>
            <a:r>
              <a:rPr lang="en-US" sz="2800" b="1" smtClean="0"/>
              <a:t>- Tổ chức các lớp cán bộ dự nguồn trong quy hoạch ở các cấp </a:t>
            </a:r>
            <a:endParaRPr lang="en-US" sz="2800" smtClean="0"/>
          </a:p>
          <a:p>
            <a:pPr marL="0" indent="0" algn="just">
              <a:buFontTx/>
              <a:buNone/>
            </a:pPr>
            <a:r>
              <a:rPr lang="en-US" sz="2800" smtClean="0"/>
              <a:t>+ Nâng cao kiến thức, hoàn thiện kỹ năng lãnh đạo, quản lý; </a:t>
            </a:r>
          </a:p>
          <a:p>
            <a:pPr marL="0" indent="0" algn="just">
              <a:buFontTx/>
              <a:buNone/>
            </a:pPr>
            <a:endParaRPr lang="en-US" sz="2800" smtClean="0"/>
          </a:p>
        </p:txBody>
      </p:sp>
      <p:sp>
        <p:nvSpPr>
          <p:cNvPr id="203778" name="Slide Number Placeholder 3"/>
          <p:cNvSpPr>
            <a:spLocks noGrp="1"/>
          </p:cNvSpPr>
          <p:nvPr>
            <p:ph type="sldNum" sz="quarter" idx="12"/>
          </p:nvPr>
        </p:nvSpPr>
        <p:spPr>
          <a:noFill/>
          <a:ln>
            <a:miter lim="800000"/>
            <a:headEnd/>
            <a:tailEnd/>
          </a:ln>
        </p:spPr>
        <p:txBody>
          <a:bodyPr/>
          <a:lstStyle/>
          <a:p>
            <a:fld id="{9FA0223A-8B29-4FDC-94FB-6487C5B101FB}" type="slidenum">
              <a:rPr lang="en-US" altLang="en-US">
                <a:latin typeface="Arial" charset="0"/>
                <a:cs typeface="Arial" charset="0"/>
              </a:rPr>
              <a:pPr/>
              <a:t>110</a:t>
            </a:fld>
            <a:endParaRPr lang="en-US" altLang="en-US">
              <a:latin typeface="Arial" charset="0"/>
              <a:cs typeface="Arial" charset="0"/>
            </a:endParaRPr>
          </a:p>
        </p:txBody>
      </p:sp>
      <p:sp>
        <p:nvSpPr>
          <p:cNvPr id="5" name="Title 1"/>
          <p:cNvSpPr>
            <a:spLocks noGrp="1"/>
          </p:cNvSpPr>
          <p:nvPr>
            <p:ph type="title"/>
          </p:nvPr>
        </p:nvSpPr>
        <p:spPr>
          <a:xfrm>
            <a:off x="76200" y="39688"/>
            <a:ext cx="9067800" cy="682625"/>
          </a:xfrm>
        </p:spPr>
        <p:style>
          <a:lnRef idx="3">
            <a:schemeClr val="lt1"/>
          </a:lnRef>
          <a:fillRef idx="1">
            <a:schemeClr val="accent2"/>
          </a:fillRef>
          <a:effectRef idx="1">
            <a:schemeClr val="accent2"/>
          </a:effectRef>
          <a:fontRef idx="minor">
            <a:schemeClr val="lt1"/>
          </a:fontRef>
        </p:style>
        <p:txBody>
          <a:bodyPr/>
          <a:lstStyle/>
          <a:p>
            <a:pPr>
              <a:defRPr/>
            </a:pPr>
            <a:r>
              <a:rPr lang="en-US"/>
              <a:t>IV. NHIỆM VỤ, GIẢI PHÁP CHỦ YẾU</a:t>
            </a:r>
          </a:p>
        </p:txBody>
      </p:sp>
    </p:spTree>
  </p:cSld>
  <p:clrMapOvr>
    <a:masterClrMapping/>
  </p:clrMapOvr>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1" name="Content Placeholder 2"/>
          <p:cNvSpPr>
            <a:spLocks noGrp="1"/>
          </p:cNvSpPr>
          <p:nvPr>
            <p:ph idx="1"/>
          </p:nvPr>
        </p:nvSpPr>
        <p:spPr>
          <a:xfrm>
            <a:off x="381000" y="762000"/>
            <a:ext cx="8305800" cy="5364163"/>
          </a:xfrm>
        </p:spPr>
        <p:txBody>
          <a:bodyPr/>
          <a:lstStyle/>
          <a:p>
            <a:pPr marL="0" indent="0" algn="just">
              <a:buFontTx/>
              <a:buNone/>
            </a:pPr>
            <a:r>
              <a:rPr lang="en-US" sz="2800" smtClean="0"/>
              <a:t>+ Nâng cao chất lượng nguồn nhân sự đại hội đảng bộ các cấp.</a:t>
            </a:r>
          </a:p>
          <a:p>
            <a:pPr marL="0" indent="0" algn="just">
              <a:buFontTx/>
              <a:buNone/>
            </a:pPr>
            <a:r>
              <a:rPr lang="en-US" sz="2800" b="1" smtClean="0">
                <a:solidFill>
                  <a:srgbClr val="F6860A"/>
                </a:solidFill>
              </a:rPr>
              <a:t>- Ban Thường vụ cấp ủy</a:t>
            </a:r>
            <a:endParaRPr lang="en-US" sz="2800" smtClean="0">
              <a:solidFill>
                <a:srgbClr val="F6860A"/>
              </a:solidFill>
            </a:endParaRPr>
          </a:p>
          <a:p>
            <a:pPr marL="0" indent="0" algn="just">
              <a:buFontTx/>
              <a:buNone/>
            </a:pPr>
            <a:r>
              <a:rPr lang="en-US" sz="2800" smtClean="0"/>
              <a:t>+ Khảo sát, đánh giá nhân sự theo phân cấp; </a:t>
            </a:r>
          </a:p>
          <a:p>
            <a:pPr marL="0" indent="0" algn="just">
              <a:buFontTx/>
              <a:buNone/>
            </a:pPr>
            <a:r>
              <a:rPr lang="en-US" sz="2800" smtClean="0"/>
              <a:t>+ Chủ động chuẩn bị nhân sự đại hội;</a:t>
            </a:r>
          </a:p>
          <a:p>
            <a:pPr marL="0" indent="0" algn="just">
              <a:buFontTx/>
              <a:buNone/>
            </a:pPr>
            <a:r>
              <a:rPr lang="en-US" sz="2800" smtClean="0"/>
              <a:t>+ Các công việc cần thiết khác có liên quan.</a:t>
            </a:r>
          </a:p>
          <a:p>
            <a:pPr marL="0" indent="0" algn="just">
              <a:buFontTx/>
              <a:buNone/>
            </a:pPr>
            <a:r>
              <a:rPr lang="en-US" sz="2800" b="1" smtClean="0">
                <a:solidFill>
                  <a:srgbClr val="FF0000"/>
                </a:solidFill>
              </a:rPr>
              <a:t>- Thực hiện 02 trọng tâm và 05 đột phá, đó là:</a:t>
            </a:r>
            <a:endParaRPr lang="en-US" sz="2800" smtClean="0">
              <a:solidFill>
                <a:srgbClr val="FF0000"/>
              </a:solidFill>
            </a:endParaRPr>
          </a:p>
          <a:p>
            <a:pPr marL="0" indent="0" algn="just">
              <a:buFontTx/>
              <a:buNone/>
            </a:pPr>
            <a:r>
              <a:rPr lang="en-US" sz="2800" b="1" smtClean="0">
                <a:solidFill>
                  <a:srgbClr val="FF0000"/>
                </a:solidFill>
              </a:rPr>
              <a:t>* Hai trọng tâm:</a:t>
            </a:r>
            <a:endParaRPr lang="en-US" sz="2800" smtClean="0">
              <a:solidFill>
                <a:srgbClr val="FF0000"/>
              </a:solidFill>
            </a:endParaRPr>
          </a:p>
          <a:p>
            <a:pPr marL="0" indent="0" algn="just">
              <a:buFontTx/>
              <a:buNone/>
            </a:pPr>
            <a:r>
              <a:rPr lang="en-US" sz="2800" smtClean="0"/>
              <a:t>+ Đổi mới mạnh mẽ, toàn diện, đồng bộ, hiệu quả công tác cán bộ;</a:t>
            </a:r>
          </a:p>
          <a:p>
            <a:pPr marL="0" indent="0" algn="just">
              <a:buFontTx/>
              <a:buNone/>
            </a:pPr>
            <a:r>
              <a:rPr lang="en-US" sz="2800" smtClean="0"/>
              <a:t>+ Xây dựng đội ngũ cán bộ cấp chiến lược, bí thư cấp ủy, người đứng đầu các cấp.</a:t>
            </a:r>
          </a:p>
          <a:p>
            <a:pPr marL="0" indent="0" algn="just">
              <a:buFontTx/>
              <a:buNone/>
            </a:pPr>
            <a:endParaRPr lang="en-US" sz="2800" smtClean="0"/>
          </a:p>
          <a:p>
            <a:pPr marL="0" indent="0" algn="just">
              <a:buFontTx/>
              <a:buNone/>
            </a:pPr>
            <a:endParaRPr lang="en-US" sz="2800" smtClean="0"/>
          </a:p>
          <a:p>
            <a:pPr marL="0" indent="0" algn="just">
              <a:buFontTx/>
              <a:buNone/>
            </a:pPr>
            <a:endParaRPr lang="en-US" sz="2800" smtClean="0"/>
          </a:p>
        </p:txBody>
      </p:sp>
      <p:sp>
        <p:nvSpPr>
          <p:cNvPr id="204802" name="Slide Number Placeholder 3"/>
          <p:cNvSpPr>
            <a:spLocks noGrp="1"/>
          </p:cNvSpPr>
          <p:nvPr>
            <p:ph type="sldNum" sz="quarter" idx="12"/>
          </p:nvPr>
        </p:nvSpPr>
        <p:spPr>
          <a:noFill/>
          <a:ln>
            <a:miter lim="800000"/>
            <a:headEnd/>
            <a:tailEnd/>
          </a:ln>
        </p:spPr>
        <p:txBody>
          <a:bodyPr/>
          <a:lstStyle/>
          <a:p>
            <a:fld id="{693B3732-4E4A-4CE7-BCDA-5E52B02E8DA3}" type="slidenum">
              <a:rPr lang="en-US" altLang="en-US">
                <a:latin typeface="Arial" charset="0"/>
                <a:cs typeface="Arial" charset="0"/>
              </a:rPr>
              <a:pPr/>
              <a:t>111</a:t>
            </a:fld>
            <a:endParaRPr lang="en-US" altLang="en-US">
              <a:latin typeface="Arial" charset="0"/>
              <a:cs typeface="Arial" charset="0"/>
            </a:endParaRPr>
          </a:p>
        </p:txBody>
      </p:sp>
      <p:sp>
        <p:nvSpPr>
          <p:cNvPr id="5" name="Title 1"/>
          <p:cNvSpPr>
            <a:spLocks noGrp="1"/>
          </p:cNvSpPr>
          <p:nvPr>
            <p:ph type="title"/>
          </p:nvPr>
        </p:nvSpPr>
        <p:spPr>
          <a:xfrm>
            <a:off x="76200" y="39688"/>
            <a:ext cx="9067800" cy="682625"/>
          </a:xfrm>
        </p:spPr>
        <p:style>
          <a:lnRef idx="3">
            <a:schemeClr val="lt1"/>
          </a:lnRef>
          <a:fillRef idx="1">
            <a:schemeClr val="accent2"/>
          </a:fillRef>
          <a:effectRef idx="1">
            <a:schemeClr val="accent2"/>
          </a:effectRef>
          <a:fontRef idx="minor">
            <a:schemeClr val="lt1"/>
          </a:fontRef>
        </p:style>
        <p:txBody>
          <a:bodyPr/>
          <a:lstStyle/>
          <a:p>
            <a:pPr>
              <a:defRPr/>
            </a:pPr>
            <a:r>
              <a:rPr lang="en-US"/>
              <a:t>IV. NHIỆM VỤ, GIẢI PHÁP CHỦ YẾU</a:t>
            </a:r>
          </a:p>
        </p:txBody>
      </p:sp>
    </p:spTree>
  </p:cSld>
  <p:clrMapOvr>
    <a:masterClrMapping/>
  </p:clrMapOvr>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5" name="Content Placeholder 2"/>
          <p:cNvSpPr>
            <a:spLocks noGrp="1"/>
          </p:cNvSpPr>
          <p:nvPr>
            <p:ph idx="1"/>
          </p:nvPr>
        </p:nvSpPr>
        <p:spPr>
          <a:xfrm>
            <a:off x="381000" y="762000"/>
            <a:ext cx="8305800" cy="5364163"/>
          </a:xfrm>
        </p:spPr>
        <p:txBody>
          <a:bodyPr/>
          <a:lstStyle/>
          <a:p>
            <a:pPr marL="0" indent="0" algn="just">
              <a:buFontTx/>
              <a:buNone/>
            </a:pPr>
            <a:r>
              <a:rPr lang="en-US" sz="2800" b="1" smtClean="0">
                <a:solidFill>
                  <a:srgbClr val="FF0000"/>
                </a:solidFill>
              </a:rPr>
              <a:t>- Năm đột phá </a:t>
            </a:r>
            <a:endParaRPr lang="en-US" sz="2800" smtClean="0">
              <a:solidFill>
                <a:srgbClr val="FF0000"/>
              </a:solidFill>
            </a:endParaRPr>
          </a:p>
          <a:p>
            <a:pPr marL="0" indent="0" algn="just">
              <a:buFontTx/>
              <a:buNone/>
            </a:pPr>
            <a:r>
              <a:rPr lang="en-US" sz="2800" smtClean="0"/>
              <a:t>+ Đổi mới công tác đánh giá cán bộ; </a:t>
            </a:r>
          </a:p>
          <a:p>
            <a:pPr marL="0" indent="0" algn="just">
              <a:buFontTx/>
              <a:buNone/>
            </a:pPr>
            <a:r>
              <a:rPr lang="en-US" sz="2800" smtClean="0"/>
              <a:t>+ Kiểm soát chặt chẽ quyền lực, sàng lọc kỹ càng, thay thế kịp thời; chấm dứt tình trạng chạy chức, chạy quyền;</a:t>
            </a:r>
          </a:p>
          <a:p>
            <a:pPr marL="0" indent="0" algn="just">
              <a:buFontTx/>
              <a:buNone/>
            </a:pPr>
            <a:r>
              <a:rPr lang="en-US" sz="2800" smtClean="0"/>
              <a:t>+ Thực hiện nhất quán bố trí bí thư cấp ủy cấp tỉnh, cấp huyện không là người địa phương ở những nơi đủ điều kiện; </a:t>
            </a:r>
          </a:p>
          <a:p>
            <a:pPr marL="0" indent="0" algn="just">
              <a:buFontTx/>
              <a:buNone/>
            </a:pPr>
            <a:r>
              <a:rPr lang="en-US" sz="2800" smtClean="0"/>
              <a:t>+ Cải cách chính sách tiền lương và nhà ở;</a:t>
            </a:r>
          </a:p>
          <a:p>
            <a:pPr marL="0" indent="0" algn="just">
              <a:buFontTx/>
              <a:buNone/>
            </a:pPr>
            <a:r>
              <a:rPr lang="en-US" sz="2800" smtClean="0"/>
              <a:t>+ Hoàn thiện cơ chế để cán bộ, đảng viên thật sự gắn bó mật thiết với nhân dân </a:t>
            </a:r>
            <a:r>
              <a:rPr lang="en-US" sz="2800" smtClean="0">
                <a:solidFill>
                  <a:srgbClr val="FF0000"/>
                </a:solidFill>
              </a:rPr>
              <a:t>và phát huy</a:t>
            </a:r>
            <a:r>
              <a:rPr lang="en-US" sz="2800" smtClean="0"/>
              <a:t> vai trò của nhân dân tham gia xây dựng đội ngũ cán bộ.</a:t>
            </a:r>
          </a:p>
          <a:p>
            <a:pPr marL="0" indent="0" algn="just">
              <a:buFontTx/>
              <a:buNone/>
            </a:pPr>
            <a:endParaRPr lang="en-US" sz="2800" smtClean="0"/>
          </a:p>
        </p:txBody>
      </p:sp>
      <p:sp>
        <p:nvSpPr>
          <p:cNvPr id="205826" name="Slide Number Placeholder 3"/>
          <p:cNvSpPr>
            <a:spLocks noGrp="1"/>
          </p:cNvSpPr>
          <p:nvPr>
            <p:ph type="sldNum" sz="quarter" idx="12"/>
          </p:nvPr>
        </p:nvSpPr>
        <p:spPr>
          <a:noFill/>
          <a:ln>
            <a:miter lim="800000"/>
            <a:headEnd/>
            <a:tailEnd/>
          </a:ln>
        </p:spPr>
        <p:txBody>
          <a:bodyPr/>
          <a:lstStyle/>
          <a:p>
            <a:fld id="{2D7F7901-69E4-4C78-A34B-BF5E1A683065}" type="slidenum">
              <a:rPr lang="en-US" altLang="en-US">
                <a:latin typeface="Arial" charset="0"/>
                <a:cs typeface="Arial" charset="0"/>
              </a:rPr>
              <a:pPr/>
              <a:t>112</a:t>
            </a:fld>
            <a:endParaRPr lang="en-US" altLang="en-US">
              <a:latin typeface="Arial" charset="0"/>
              <a:cs typeface="Arial" charset="0"/>
            </a:endParaRPr>
          </a:p>
        </p:txBody>
      </p:sp>
      <p:sp>
        <p:nvSpPr>
          <p:cNvPr id="5" name="Title 1"/>
          <p:cNvSpPr>
            <a:spLocks noGrp="1"/>
          </p:cNvSpPr>
          <p:nvPr>
            <p:ph type="title"/>
          </p:nvPr>
        </p:nvSpPr>
        <p:spPr>
          <a:xfrm>
            <a:off x="76200" y="39688"/>
            <a:ext cx="9067800" cy="682625"/>
          </a:xfrm>
        </p:spPr>
        <p:style>
          <a:lnRef idx="3">
            <a:schemeClr val="lt1"/>
          </a:lnRef>
          <a:fillRef idx="1">
            <a:schemeClr val="accent2"/>
          </a:fillRef>
          <a:effectRef idx="1">
            <a:schemeClr val="accent2"/>
          </a:effectRef>
          <a:fontRef idx="minor">
            <a:schemeClr val="lt1"/>
          </a:fontRef>
        </p:style>
        <p:txBody>
          <a:bodyPr/>
          <a:lstStyle/>
          <a:p>
            <a:pPr>
              <a:defRPr/>
            </a:pPr>
            <a:r>
              <a:rPr lang="en-US"/>
              <a:t>IV. NHIỆM VỤ, GIẢI PHÁP CHỦ YẾU</a:t>
            </a:r>
          </a:p>
        </p:txBody>
      </p:sp>
    </p:spTree>
  </p:cSld>
  <p:clrMapOvr>
    <a:masterClrMapping/>
  </p:clrMapOvr>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762000"/>
            <a:ext cx="8229600" cy="5364163"/>
          </a:xfrm>
        </p:spPr>
        <p:txBody>
          <a:bodyPr/>
          <a:lstStyle/>
          <a:p>
            <a:pPr marL="0" indent="0" algn="just">
              <a:buFontTx/>
              <a:buNone/>
              <a:defRPr/>
            </a:pPr>
            <a:r>
              <a:rPr lang="en-US" b="1">
                <a:solidFill>
                  <a:srgbClr val="FF0000"/>
                </a:solidFill>
              </a:rPr>
              <a:t>1. Bộ Chính trị ban hành Kế hoạch quán triệt, triển khai thực hiện Nghị quyết</a:t>
            </a:r>
            <a:endParaRPr lang="en-US">
              <a:solidFill>
                <a:srgbClr val="FF0000"/>
              </a:solidFill>
            </a:endParaRPr>
          </a:p>
          <a:p>
            <a:pPr marL="0" indent="0" algn="just">
              <a:buFontTx/>
              <a:buNone/>
              <a:defRPr/>
            </a:pPr>
            <a:r>
              <a:rPr lang="en-US" sz="2800"/>
              <a:t>- Xác định rõ những việc cần làm ngay;</a:t>
            </a:r>
          </a:p>
          <a:p>
            <a:pPr marL="0" indent="0" algn="just">
              <a:buFontTx/>
              <a:buNone/>
              <a:defRPr/>
            </a:pPr>
            <a:r>
              <a:rPr lang="en-US" sz="2800"/>
              <a:t>- Những việc làm thường xuyên;</a:t>
            </a:r>
          </a:p>
          <a:p>
            <a:pPr marL="0" indent="0" algn="just">
              <a:buFontTx/>
              <a:buNone/>
              <a:defRPr/>
            </a:pPr>
            <a:r>
              <a:rPr lang="en-US" sz="2800"/>
              <a:t>- Những việc theo lộ trình;</a:t>
            </a:r>
          </a:p>
          <a:p>
            <a:pPr marL="0" indent="0" algn="just">
              <a:buFontTx/>
              <a:buNone/>
              <a:defRPr/>
            </a:pPr>
            <a:r>
              <a:rPr lang="en-US" sz="2800"/>
              <a:t>- Phân công cụ </a:t>
            </a:r>
            <a:r>
              <a:rPr lang="en-US" sz="2800" smtClean="0"/>
              <a:t>thể, </a:t>
            </a:r>
            <a:r>
              <a:rPr lang="en-US" sz="2800"/>
              <a:t>thường xuyên kiểm </a:t>
            </a:r>
            <a:r>
              <a:rPr lang="en-US" sz="2800" smtClean="0"/>
              <a:t>tra.</a:t>
            </a:r>
            <a:endParaRPr lang="en-US" sz="2800"/>
          </a:p>
          <a:p>
            <a:pPr>
              <a:defRPr/>
            </a:pPr>
            <a:endParaRPr lang="en-US"/>
          </a:p>
        </p:txBody>
      </p:sp>
      <p:sp>
        <p:nvSpPr>
          <p:cNvPr id="206850" name="Slide Number Placeholder 3"/>
          <p:cNvSpPr>
            <a:spLocks noGrp="1"/>
          </p:cNvSpPr>
          <p:nvPr>
            <p:ph type="sldNum" sz="quarter" idx="12"/>
          </p:nvPr>
        </p:nvSpPr>
        <p:spPr>
          <a:noFill/>
          <a:ln>
            <a:miter lim="800000"/>
            <a:headEnd/>
            <a:tailEnd/>
          </a:ln>
        </p:spPr>
        <p:txBody>
          <a:bodyPr/>
          <a:lstStyle/>
          <a:p>
            <a:fld id="{42328B49-3647-4E99-AA64-892E7CB69D0A}" type="slidenum">
              <a:rPr lang="en-US" altLang="en-US">
                <a:latin typeface="Arial" charset="0"/>
                <a:cs typeface="Arial" charset="0"/>
              </a:rPr>
              <a:pPr/>
              <a:t>113</a:t>
            </a:fld>
            <a:endParaRPr lang="en-US" altLang="en-US">
              <a:latin typeface="Arial" charset="0"/>
              <a:cs typeface="Arial" charset="0"/>
            </a:endParaRPr>
          </a:p>
        </p:txBody>
      </p:sp>
      <p:pic>
        <p:nvPicPr>
          <p:cNvPr id="5" name="Picture 2" descr="Hình ảnh có liên quan"/>
          <p:cNvPicPr>
            <a:picLocks noChangeAspect="1" noChangeArrowheads="1"/>
          </p:cNvPicPr>
          <p:nvPr/>
        </p:nvPicPr>
        <p:blipFill>
          <a:blip r:embed="rId2">
            <a:extLst>
              <a:ext uri="{28A0092B-C50C-407E-A947-70E740481C1C}"/>
            </a:extLst>
          </a:blip>
          <a:srcRect/>
          <a:stretch>
            <a:fillRect/>
          </a:stretch>
        </p:blipFill>
        <p:spPr bwMode="auto">
          <a:xfrm>
            <a:off x="3581400" y="3962400"/>
            <a:ext cx="3962400" cy="2133600"/>
          </a:xfrm>
          <a:prstGeom prst="rect">
            <a:avLst/>
          </a:prstGeom>
          <a:noFill/>
          <a:ln>
            <a:noFill/>
          </a:ln>
          <a:effectLst>
            <a:glow rad="63500">
              <a:schemeClr val="accent1">
                <a:satMod val="175000"/>
                <a:alpha val="40000"/>
              </a:schemeClr>
            </a:glow>
          </a:effectLst>
          <a:scene3d>
            <a:camera prst="orthographicFront"/>
            <a:lightRig rig="threePt" dir="t"/>
          </a:scene3d>
          <a:sp3d>
            <a:bevelT prst="convex"/>
          </a:sp3d>
          <a:extLst>
            <a:ext uri="{909E8E84-426E-40DD-AFC4-6F175D3DCCD1}"/>
            <a:ext uri="{91240B29-F687-4F45-9708-019B960494DF}"/>
          </a:extLst>
        </p:spPr>
      </p:pic>
      <p:sp>
        <p:nvSpPr>
          <p:cNvPr id="6" name="Title 1"/>
          <p:cNvSpPr>
            <a:spLocks noGrp="1"/>
          </p:cNvSpPr>
          <p:nvPr>
            <p:ph type="title"/>
          </p:nvPr>
        </p:nvSpPr>
        <p:spPr>
          <a:xfrm>
            <a:off x="76200" y="39688"/>
            <a:ext cx="9067800" cy="682625"/>
          </a:xfrm>
        </p:spPr>
        <p:style>
          <a:lnRef idx="3">
            <a:schemeClr val="lt1"/>
          </a:lnRef>
          <a:fillRef idx="1">
            <a:schemeClr val="accent2"/>
          </a:fillRef>
          <a:effectRef idx="1">
            <a:schemeClr val="accent2"/>
          </a:effectRef>
          <a:fontRef idx="minor">
            <a:schemeClr val="lt1"/>
          </a:fontRef>
        </p:style>
        <p:txBody>
          <a:bodyPr/>
          <a:lstStyle/>
          <a:p>
            <a:pPr>
              <a:defRPr/>
            </a:pPr>
            <a:r>
              <a:rPr lang="en-US" smtClean="0"/>
              <a:t>V</a:t>
            </a:r>
            <a:r>
              <a:rPr lang="en-US"/>
              <a:t>. </a:t>
            </a:r>
            <a:r>
              <a:rPr lang="en-US" smtClean="0"/>
              <a:t>TỔ CHỨC THỰC HIỆN</a:t>
            </a:r>
            <a:endParaRPr lang="en-US"/>
          </a:p>
        </p:txBody>
      </p:sp>
    </p:spTree>
  </p:cSld>
  <p:clrMapOvr>
    <a:masterClrMapping/>
  </p:clrMapOvr>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838200"/>
            <a:ext cx="8305800" cy="3505200"/>
          </a:xfrm>
        </p:spPr>
        <p:txBody>
          <a:bodyPr/>
          <a:lstStyle/>
          <a:p>
            <a:pPr marL="0" indent="0" algn="just">
              <a:buFontTx/>
              <a:buNone/>
              <a:defRPr/>
            </a:pPr>
            <a:r>
              <a:rPr lang="en-US" b="1">
                <a:solidFill>
                  <a:srgbClr val="FF0000"/>
                </a:solidFill>
              </a:rPr>
              <a:t>2. Các </a:t>
            </a:r>
            <a:r>
              <a:rPr lang="en-US" b="1" smtClean="0">
                <a:solidFill>
                  <a:srgbClr val="FF0000"/>
                </a:solidFill>
              </a:rPr>
              <a:t>tỉnh, </a:t>
            </a:r>
            <a:r>
              <a:rPr lang="en-US" b="1">
                <a:solidFill>
                  <a:srgbClr val="FF0000"/>
                </a:solidFill>
              </a:rPr>
              <a:t>thành ủy, đảng ủy, đảng đoàn, ban cán sự đảng, cơ </a:t>
            </a:r>
            <a:r>
              <a:rPr lang="en-US" b="1" smtClean="0">
                <a:solidFill>
                  <a:srgbClr val="FF0000"/>
                </a:solidFill>
              </a:rPr>
              <a:t>quan </a:t>
            </a:r>
            <a:r>
              <a:rPr lang="en-US" b="1">
                <a:solidFill>
                  <a:srgbClr val="FF0000"/>
                </a:solidFill>
              </a:rPr>
              <a:t>Trung ương</a:t>
            </a:r>
            <a:r>
              <a:rPr lang="en-US">
                <a:solidFill>
                  <a:srgbClr val="FF0000"/>
                </a:solidFill>
              </a:rPr>
              <a:t> </a:t>
            </a:r>
          </a:p>
          <a:p>
            <a:pPr marL="0" indent="0" algn="just">
              <a:buFontTx/>
              <a:buNone/>
              <a:defRPr/>
            </a:pPr>
            <a:r>
              <a:rPr lang="en-US" sz="2800"/>
              <a:t>- Tổ chức học tập, quán triệt;</a:t>
            </a:r>
          </a:p>
          <a:p>
            <a:pPr marL="0" indent="0" algn="just">
              <a:buFontTx/>
              <a:buNone/>
              <a:defRPr/>
            </a:pPr>
            <a:r>
              <a:rPr lang="en-US" sz="2800"/>
              <a:t>- Chủ động xây dựng kế hoạch; </a:t>
            </a:r>
          </a:p>
          <a:p>
            <a:pPr marL="0" indent="0" algn="just">
              <a:buFontTx/>
              <a:buNone/>
              <a:defRPr/>
            </a:pPr>
            <a:r>
              <a:rPr lang="en-US" sz="2800"/>
              <a:t>- Đề án cụ thể để thực hiện Nghị quyết.</a:t>
            </a:r>
          </a:p>
          <a:p>
            <a:pPr>
              <a:defRPr/>
            </a:pPr>
            <a:endParaRPr lang="en-US"/>
          </a:p>
        </p:txBody>
      </p:sp>
      <p:sp>
        <p:nvSpPr>
          <p:cNvPr id="207874" name="Slide Number Placeholder 3"/>
          <p:cNvSpPr>
            <a:spLocks noGrp="1"/>
          </p:cNvSpPr>
          <p:nvPr>
            <p:ph type="sldNum" sz="quarter" idx="12"/>
          </p:nvPr>
        </p:nvSpPr>
        <p:spPr>
          <a:noFill/>
          <a:ln>
            <a:miter lim="800000"/>
            <a:headEnd/>
            <a:tailEnd/>
          </a:ln>
        </p:spPr>
        <p:txBody>
          <a:bodyPr/>
          <a:lstStyle/>
          <a:p>
            <a:fld id="{BE85E940-88C1-4622-9B83-E69EBEC1533B}" type="slidenum">
              <a:rPr lang="en-US" altLang="en-US">
                <a:latin typeface="Arial" charset="0"/>
                <a:cs typeface="Arial" charset="0"/>
              </a:rPr>
              <a:pPr/>
              <a:t>114</a:t>
            </a:fld>
            <a:endParaRPr lang="en-US" altLang="en-US">
              <a:latin typeface="Arial" charset="0"/>
              <a:cs typeface="Arial" charset="0"/>
            </a:endParaRPr>
          </a:p>
        </p:txBody>
      </p:sp>
      <p:sp>
        <p:nvSpPr>
          <p:cNvPr id="5" name="Title 1"/>
          <p:cNvSpPr>
            <a:spLocks noGrp="1"/>
          </p:cNvSpPr>
          <p:nvPr>
            <p:ph type="title"/>
          </p:nvPr>
        </p:nvSpPr>
        <p:spPr>
          <a:xfrm>
            <a:off x="76200" y="39688"/>
            <a:ext cx="9067800" cy="682625"/>
          </a:xfrm>
        </p:spPr>
        <p:style>
          <a:lnRef idx="3">
            <a:schemeClr val="lt1"/>
          </a:lnRef>
          <a:fillRef idx="1">
            <a:schemeClr val="accent2"/>
          </a:fillRef>
          <a:effectRef idx="1">
            <a:schemeClr val="accent2"/>
          </a:effectRef>
          <a:fontRef idx="minor">
            <a:schemeClr val="lt1"/>
          </a:fontRef>
        </p:style>
        <p:txBody>
          <a:bodyPr/>
          <a:lstStyle/>
          <a:p>
            <a:pPr>
              <a:defRPr/>
            </a:pPr>
            <a:r>
              <a:rPr lang="en-US"/>
              <a:t>V. TỔ CHỨC THỰC HIỆN</a:t>
            </a:r>
          </a:p>
        </p:txBody>
      </p:sp>
    </p:spTree>
  </p:cSld>
  <p:clrMapOvr>
    <a:masterClrMapping/>
  </p:clrMapOvr>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838200"/>
            <a:ext cx="8305800" cy="5287963"/>
          </a:xfrm>
        </p:spPr>
        <p:txBody>
          <a:bodyPr/>
          <a:lstStyle/>
          <a:p>
            <a:pPr marL="0" indent="0" algn="just">
              <a:buFontTx/>
              <a:buNone/>
              <a:defRPr/>
            </a:pPr>
            <a:r>
              <a:rPr lang="en-US" b="1">
                <a:solidFill>
                  <a:srgbClr val="FF0000"/>
                </a:solidFill>
              </a:rPr>
              <a:t>3. Đảng đoàn Quốc hội, Ban cán sự đảng Chính phủ lãnh đạo, chỉ đạo các cơ quan chức năng</a:t>
            </a:r>
            <a:endParaRPr lang="en-US">
              <a:solidFill>
                <a:srgbClr val="FF0000"/>
              </a:solidFill>
            </a:endParaRPr>
          </a:p>
          <a:p>
            <a:pPr marL="0" indent="0" algn="just">
              <a:buFontTx/>
              <a:buNone/>
              <a:defRPr/>
            </a:pPr>
            <a:r>
              <a:rPr lang="en-US" sz="2800"/>
              <a:t>- Khẩn trương thể chế hoá các nội dung Nghị quyết;</a:t>
            </a:r>
          </a:p>
          <a:p>
            <a:pPr marL="0" indent="0" algn="just">
              <a:buFontTx/>
              <a:buNone/>
              <a:defRPr/>
            </a:pPr>
            <a:r>
              <a:rPr lang="en-US" sz="2800"/>
              <a:t>- Những việc cần phải làm ngay; </a:t>
            </a:r>
          </a:p>
          <a:p>
            <a:pPr marL="0" indent="0" algn="just">
              <a:buFontTx/>
              <a:buNone/>
              <a:defRPr/>
            </a:pPr>
            <a:r>
              <a:rPr lang="en-US" sz="2800"/>
              <a:t>- Sửa đổi, bổ sung Luật Cán bộ, công chức, Luật Viên chức;</a:t>
            </a:r>
          </a:p>
          <a:p>
            <a:pPr marL="0" indent="0" algn="just">
              <a:buFontTx/>
              <a:buNone/>
              <a:defRPr/>
            </a:pPr>
            <a:r>
              <a:rPr lang="en-US" sz="2800"/>
              <a:t>- Các văn bản quy phạm pháp luật có liên quan đến công tác cán bộ.</a:t>
            </a:r>
          </a:p>
          <a:p>
            <a:pPr>
              <a:defRPr/>
            </a:pPr>
            <a:endParaRPr lang="en-US"/>
          </a:p>
        </p:txBody>
      </p:sp>
      <p:sp>
        <p:nvSpPr>
          <p:cNvPr id="208898" name="Slide Number Placeholder 3"/>
          <p:cNvSpPr>
            <a:spLocks noGrp="1"/>
          </p:cNvSpPr>
          <p:nvPr>
            <p:ph type="sldNum" sz="quarter" idx="12"/>
          </p:nvPr>
        </p:nvSpPr>
        <p:spPr>
          <a:noFill/>
          <a:ln>
            <a:miter lim="800000"/>
            <a:headEnd/>
            <a:tailEnd/>
          </a:ln>
        </p:spPr>
        <p:txBody>
          <a:bodyPr/>
          <a:lstStyle/>
          <a:p>
            <a:fld id="{D2C304DD-FE96-4E0C-ABBB-EE259C01AD0A}" type="slidenum">
              <a:rPr lang="en-US" altLang="en-US">
                <a:latin typeface="Arial" charset="0"/>
                <a:cs typeface="Arial" charset="0"/>
              </a:rPr>
              <a:pPr/>
              <a:t>115</a:t>
            </a:fld>
            <a:endParaRPr lang="en-US" altLang="en-US">
              <a:latin typeface="Arial" charset="0"/>
              <a:cs typeface="Arial" charset="0"/>
            </a:endParaRPr>
          </a:p>
        </p:txBody>
      </p:sp>
      <p:sp>
        <p:nvSpPr>
          <p:cNvPr id="5" name="Title 1"/>
          <p:cNvSpPr>
            <a:spLocks noGrp="1"/>
          </p:cNvSpPr>
          <p:nvPr>
            <p:ph type="title"/>
          </p:nvPr>
        </p:nvSpPr>
        <p:spPr>
          <a:xfrm>
            <a:off x="76200" y="39688"/>
            <a:ext cx="9067800" cy="682625"/>
          </a:xfrm>
        </p:spPr>
        <p:style>
          <a:lnRef idx="3">
            <a:schemeClr val="lt1"/>
          </a:lnRef>
          <a:fillRef idx="1">
            <a:schemeClr val="accent2"/>
          </a:fillRef>
          <a:effectRef idx="1">
            <a:schemeClr val="accent2"/>
          </a:effectRef>
          <a:fontRef idx="minor">
            <a:schemeClr val="lt1"/>
          </a:fontRef>
        </p:style>
        <p:txBody>
          <a:bodyPr/>
          <a:lstStyle/>
          <a:p>
            <a:pPr>
              <a:defRPr/>
            </a:pPr>
            <a:r>
              <a:rPr lang="en-US"/>
              <a:t>V. TỔ CHỨC THỰC HIỆN</a:t>
            </a:r>
          </a:p>
        </p:txBody>
      </p:sp>
    </p:spTree>
  </p:cSld>
  <p:clrMapOvr>
    <a:masterClrMapping/>
  </p:clrMapOvr>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1295400"/>
            <a:ext cx="8305800" cy="2438400"/>
          </a:xfrm>
        </p:spPr>
        <p:txBody>
          <a:bodyPr/>
          <a:lstStyle/>
          <a:p>
            <a:pPr marL="0" indent="0" algn="just">
              <a:buFontTx/>
              <a:buNone/>
              <a:defRPr/>
            </a:pPr>
            <a:r>
              <a:rPr lang="en-US" b="1">
                <a:solidFill>
                  <a:srgbClr val="FF0000"/>
                </a:solidFill>
              </a:rPr>
              <a:t>4. Các ban, cơ quan đảng ở Trung ương</a:t>
            </a:r>
            <a:r>
              <a:rPr lang="en-US"/>
              <a:t> </a:t>
            </a:r>
          </a:p>
          <a:p>
            <a:pPr marL="0" indent="0" algn="just">
              <a:buFontTx/>
              <a:buNone/>
              <a:defRPr/>
            </a:pPr>
            <a:r>
              <a:rPr lang="en-US" sz="2800" smtClean="0"/>
              <a:t>Triển </a:t>
            </a:r>
            <a:r>
              <a:rPr lang="en-US" sz="2800"/>
              <a:t>khai nghiên cứu, xây dựng, cụ thể hóa Nghị quyết thành các quy định, quy chế.</a:t>
            </a:r>
          </a:p>
          <a:p>
            <a:pPr>
              <a:defRPr/>
            </a:pPr>
            <a:endParaRPr lang="en-US" sz="2800"/>
          </a:p>
        </p:txBody>
      </p:sp>
      <p:sp>
        <p:nvSpPr>
          <p:cNvPr id="209922" name="Slide Number Placeholder 3"/>
          <p:cNvSpPr>
            <a:spLocks noGrp="1"/>
          </p:cNvSpPr>
          <p:nvPr>
            <p:ph type="sldNum" sz="quarter" idx="12"/>
          </p:nvPr>
        </p:nvSpPr>
        <p:spPr>
          <a:noFill/>
          <a:ln>
            <a:miter lim="800000"/>
            <a:headEnd/>
            <a:tailEnd/>
          </a:ln>
        </p:spPr>
        <p:txBody>
          <a:bodyPr/>
          <a:lstStyle/>
          <a:p>
            <a:fld id="{34B151BE-46C0-49EE-8AF6-739A22817F01}" type="slidenum">
              <a:rPr lang="en-US" altLang="en-US">
                <a:latin typeface="Arial" charset="0"/>
                <a:cs typeface="Arial" charset="0"/>
              </a:rPr>
              <a:pPr/>
              <a:t>116</a:t>
            </a:fld>
            <a:endParaRPr lang="en-US" altLang="en-US">
              <a:latin typeface="Arial" charset="0"/>
              <a:cs typeface="Arial" charset="0"/>
            </a:endParaRPr>
          </a:p>
        </p:txBody>
      </p:sp>
      <p:sp>
        <p:nvSpPr>
          <p:cNvPr id="5" name="Title 1"/>
          <p:cNvSpPr>
            <a:spLocks noGrp="1"/>
          </p:cNvSpPr>
          <p:nvPr>
            <p:ph type="title"/>
          </p:nvPr>
        </p:nvSpPr>
        <p:spPr>
          <a:xfrm>
            <a:off x="76200" y="39688"/>
            <a:ext cx="9067800" cy="682625"/>
          </a:xfrm>
        </p:spPr>
        <p:style>
          <a:lnRef idx="3">
            <a:schemeClr val="lt1"/>
          </a:lnRef>
          <a:fillRef idx="1">
            <a:schemeClr val="accent2"/>
          </a:fillRef>
          <a:effectRef idx="1">
            <a:schemeClr val="accent2"/>
          </a:effectRef>
          <a:fontRef idx="minor">
            <a:schemeClr val="lt1"/>
          </a:fontRef>
        </p:style>
        <p:txBody>
          <a:bodyPr/>
          <a:lstStyle/>
          <a:p>
            <a:pPr>
              <a:defRPr/>
            </a:pPr>
            <a:r>
              <a:rPr lang="en-US"/>
              <a:t>V. TỔ CHỨC THỰC HIỆN</a:t>
            </a:r>
          </a:p>
        </p:txBody>
      </p:sp>
    </p:spTree>
  </p:cSld>
  <p:clrMapOvr>
    <a:masterClrMapping/>
  </p:clrMapOvr>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838200"/>
            <a:ext cx="8229600" cy="5287963"/>
          </a:xfrm>
        </p:spPr>
        <p:txBody>
          <a:bodyPr/>
          <a:lstStyle/>
          <a:p>
            <a:pPr marL="0" indent="0" algn="just">
              <a:buFontTx/>
              <a:buNone/>
              <a:defRPr/>
            </a:pPr>
            <a:r>
              <a:rPr lang="en-US" b="1">
                <a:solidFill>
                  <a:srgbClr val="FF0000"/>
                </a:solidFill>
              </a:rPr>
              <a:t>5. Ban Tổ chức Trung ương chủ trì, phối hợp với các cơ quan liên quan </a:t>
            </a:r>
            <a:endParaRPr lang="en-US">
              <a:solidFill>
                <a:srgbClr val="FF0000"/>
              </a:solidFill>
            </a:endParaRPr>
          </a:p>
          <a:p>
            <a:pPr marL="0" indent="0" algn="just">
              <a:buFontTx/>
              <a:buNone/>
              <a:defRPr/>
            </a:pPr>
            <a:r>
              <a:rPr lang="en-US" sz="2800"/>
              <a:t>- Xây dựng Kế </a:t>
            </a:r>
            <a:r>
              <a:rPr lang="en-US" sz="2800" smtClean="0"/>
              <a:t>hoạch triển </a:t>
            </a:r>
            <a:r>
              <a:rPr lang="en-US" sz="2800"/>
              <a:t>khai quán triệt;</a:t>
            </a:r>
          </a:p>
          <a:p>
            <a:pPr marL="0" indent="0" algn="just">
              <a:buFontTx/>
              <a:buNone/>
              <a:defRPr/>
            </a:pPr>
            <a:r>
              <a:rPr lang="en-US" sz="2800"/>
              <a:t>- Tổ chức thực hiện;</a:t>
            </a:r>
          </a:p>
          <a:p>
            <a:pPr marL="0" indent="0" algn="just">
              <a:buFontTx/>
              <a:buNone/>
              <a:defRPr/>
            </a:pPr>
            <a:r>
              <a:rPr lang="en-US" sz="2800"/>
              <a:t>-</a:t>
            </a:r>
            <a:r>
              <a:rPr lang="en-US" sz="2800" smtClean="0"/>
              <a:t>Theo </a:t>
            </a:r>
            <a:r>
              <a:rPr lang="en-US" sz="2800"/>
              <a:t>dõi, hướng dẫn, kiểm tra, đôn đốc;</a:t>
            </a:r>
          </a:p>
          <a:p>
            <a:pPr marL="0" indent="0" algn="just">
              <a:buFontTx/>
              <a:buNone/>
              <a:defRPr/>
            </a:pPr>
            <a:r>
              <a:rPr lang="en-US" sz="2800"/>
              <a:t>- Định kỳ </a:t>
            </a:r>
            <a:r>
              <a:rPr lang="en-US" sz="2800" smtClean="0"/>
              <a:t>sơ, </a:t>
            </a:r>
            <a:r>
              <a:rPr lang="en-US" sz="2800"/>
              <a:t>tổng </a:t>
            </a:r>
            <a:r>
              <a:rPr lang="en-US" sz="2800" smtClean="0"/>
              <a:t>kết </a:t>
            </a:r>
            <a:r>
              <a:rPr lang="en-US" sz="2800"/>
              <a:t>thực hiện Nghị quyết</a:t>
            </a:r>
            <a:r>
              <a:rPr lang="en-US"/>
              <a:t>.</a:t>
            </a:r>
          </a:p>
          <a:p>
            <a:pPr algn="just">
              <a:defRPr/>
            </a:pPr>
            <a:endParaRPr lang="en-US"/>
          </a:p>
        </p:txBody>
      </p:sp>
      <p:sp>
        <p:nvSpPr>
          <p:cNvPr id="210946" name="Slide Number Placeholder 3"/>
          <p:cNvSpPr>
            <a:spLocks noGrp="1"/>
          </p:cNvSpPr>
          <p:nvPr>
            <p:ph type="sldNum" sz="quarter" idx="12"/>
          </p:nvPr>
        </p:nvSpPr>
        <p:spPr>
          <a:noFill/>
          <a:ln>
            <a:miter lim="800000"/>
            <a:headEnd/>
            <a:tailEnd/>
          </a:ln>
        </p:spPr>
        <p:txBody>
          <a:bodyPr/>
          <a:lstStyle/>
          <a:p>
            <a:fld id="{97B73DBC-C37E-4939-BF48-B292AE3D4059}" type="slidenum">
              <a:rPr lang="en-US" altLang="en-US">
                <a:latin typeface="Arial" charset="0"/>
                <a:cs typeface="Arial" charset="0"/>
              </a:rPr>
              <a:pPr/>
              <a:t>117</a:t>
            </a:fld>
            <a:endParaRPr lang="en-US" altLang="en-US">
              <a:latin typeface="Arial" charset="0"/>
              <a:cs typeface="Arial" charset="0"/>
            </a:endParaRPr>
          </a:p>
        </p:txBody>
      </p:sp>
      <p:sp>
        <p:nvSpPr>
          <p:cNvPr id="5" name="Title 1"/>
          <p:cNvSpPr>
            <a:spLocks noGrp="1"/>
          </p:cNvSpPr>
          <p:nvPr>
            <p:ph type="title"/>
          </p:nvPr>
        </p:nvSpPr>
        <p:spPr>
          <a:xfrm>
            <a:off x="76200" y="39688"/>
            <a:ext cx="9067800" cy="682625"/>
          </a:xfrm>
        </p:spPr>
        <p:style>
          <a:lnRef idx="3">
            <a:schemeClr val="lt1"/>
          </a:lnRef>
          <a:fillRef idx="1">
            <a:schemeClr val="accent2"/>
          </a:fillRef>
          <a:effectRef idx="1">
            <a:schemeClr val="accent2"/>
          </a:effectRef>
          <a:fontRef idx="minor">
            <a:schemeClr val="lt1"/>
          </a:fontRef>
        </p:style>
        <p:txBody>
          <a:bodyPr/>
          <a:lstStyle/>
          <a:p>
            <a:pPr>
              <a:defRPr/>
            </a:pPr>
            <a:r>
              <a:rPr lang="en-US" smtClean="0"/>
              <a:t>V</a:t>
            </a:r>
            <a:r>
              <a:rPr lang="en-US"/>
              <a:t>. </a:t>
            </a:r>
            <a:r>
              <a:rPr lang="en-US" smtClean="0"/>
              <a:t>TỔ CHỨC THỰC HIỆN</a:t>
            </a:r>
            <a:endParaRPr lang="en-US"/>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Default Design">
  <a:themeElements>
    <a:clrScheme name="Default Design 1">
      <a:dk1>
        <a:srgbClr val="000000"/>
      </a:dk1>
      <a:lt1>
        <a:srgbClr val="FFFFFF"/>
      </a:lt1>
      <a:dk2>
        <a:srgbClr val="003366"/>
      </a:dk2>
      <a:lt2>
        <a:srgbClr val="B2B2B2"/>
      </a:lt2>
      <a:accent1>
        <a:srgbClr val="1AA2E6"/>
      </a:accent1>
      <a:accent2>
        <a:srgbClr val="F6952A"/>
      </a:accent2>
      <a:accent3>
        <a:srgbClr val="FFFFFF"/>
      </a:accent3>
      <a:accent4>
        <a:srgbClr val="000000"/>
      </a:accent4>
      <a:accent5>
        <a:srgbClr val="ABCEF0"/>
      </a:accent5>
      <a:accent6>
        <a:srgbClr val="DF8725"/>
      </a:accent6>
      <a:hlink>
        <a:srgbClr val="28B3B6"/>
      </a:hlink>
      <a:folHlink>
        <a:srgbClr val="5FB63C"/>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Default Design 1">
        <a:dk1>
          <a:srgbClr val="000000"/>
        </a:dk1>
        <a:lt1>
          <a:srgbClr val="FFFFFF"/>
        </a:lt1>
        <a:dk2>
          <a:srgbClr val="003366"/>
        </a:dk2>
        <a:lt2>
          <a:srgbClr val="B2B2B2"/>
        </a:lt2>
        <a:accent1>
          <a:srgbClr val="1AA2E6"/>
        </a:accent1>
        <a:accent2>
          <a:srgbClr val="F6952A"/>
        </a:accent2>
        <a:accent3>
          <a:srgbClr val="FFFFFF"/>
        </a:accent3>
        <a:accent4>
          <a:srgbClr val="000000"/>
        </a:accent4>
        <a:accent5>
          <a:srgbClr val="ABCEF0"/>
        </a:accent5>
        <a:accent6>
          <a:srgbClr val="DF8725"/>
        </a:accent6>
        <a:hlink>
          <a:srgbClr val="28B3B6"/>
        </a:hlink>
        <a:folHlink>
          <a:srgbClr val="5FB63C"/>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297561"/>
        </a:dk2>
        <a:lt2>
          <a:srgbClr val="C0C0C0"/>
        </a:lt2>
        <a:accent1>
          <a:srgbClr val="95C15B"/>
        </a:accent1>
        <a:accent2>
          <a:srgbClr val="46C6A8"/>
        </a:accent2>
        <a:accent3>
          <a:srgbClr val="FFFFFF"/>
        </a:accent3>
        <a:accent4>
          <a:srgbClr val="000000"/>
        </a:accent4>
        <a:accent5>
          <a:srgbClr val="C8DDB5"/>
        </a:accent5>
        <a:accent6>
          <a:srgbClr val="3FB398"/>
        </a:accent6>
        <a:hlink>
          <a:srgbClr val="B18DE7"/>
        </a:hlink>
        <a:folHlink>
          <a:srgbClr val="7DAEE3"/>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983E2C"/>
        </a:dk2>
        <a:lt2>
          <a:srgbClr val="C0C0C0"/>
        </a:lt2>
        <a:accent1>
          <a:srgbClr val="E98E71"/>
        </a:accent1>
        <a:accent2>
          <a:srgbClr val="E7AF4B"/>
        </a:accent2>
        <a:accent3>
          <a:srgbClr val="FFFFFF"/>
        </a:accent3>
        <a:accent4>
          <a:srgbClr val="000000"/>
        </a:accent4>
        <a:accent5>
          <a:srgbClr val="F2C6BB"/>
        </a:accent5>
        <a:accent6>
          <a:srgbClr val="D19E43"/>
        </a:accent6>
        <a:hlink>
          <a:srgbClr val="4DC3D3"/>
        </a:hlink>
        <a:folHlink>
          <a:srgbClr val="CD9CDC"/>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Default Design">
  <a:themeElements>
    <a:clrScheme name="1_Default Design 1">
      <a:dk1>
        <a:srgbClr val="000000"/>
      </a:dk1>
      <a:lt1>
        <a:srgbClr val="FFFFFF"/>
      </a:lt1>
      <a:dk2>
        <a:srgbClr val="003366"/>
      </a:dk2>
      <a:lt2>
        <a:srgbClr val="B2B2B2"/>
      </a:lt2>
      <a:accent1>
        <a:srgbClr val="1AA2E6"/>
      </a:accent1>
      <a:accent2>
        <a:srgbClr val="F6952A"/>
      </a:accent2>
      <a:accent3>
        <a:srgbClr val="FFFFFF"/>
      </a:accent3>
      <a:accent4>
        <a:srgbClr val="000000"/>
      </a:accent4>
      <a:accent5>
        <a:srgbClr val="ABCEF0"/>
      </a:accent5>
      <a:accent6>
        <a:srgbClr val="DF8725"/>
      </a:accent6>
      <a:hlink>
        <a:srgbClr val="28B3B6"/>
      </a:hlink>
      <a:folHlink>
        <a:srgbClr val="5FB63C"/>
      </a:folHlink>
    </a:clrScheme>
    <a:fontScheme name="1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1_Default Design 1">
        <a:dk1>
          <a:srgbClr val="000000"/>
        </a:dk1>
        <a:lt1>
          <a:srgbClr val="FFFFFF"/>
        </a:lt1>
        <a:dk2>
          <a:srgbClr val="003366"/>
        </a:dk2>
        <a:lt2>
          <a:srgbClr val="B2B2B2"/>
        </a:lt2>
        <a:accent1>
          <a:srgbClr val="1AA2E6"/>
        </a:accent1>
        <a:accent2>
          <a:srgbClr val="F6952A"/>
        </a:accent2>
        <a:accent3>
          <a:srgbClr val="FFFFFF"/>
        </a:accent3>
        <a:accent4>
          <a:srgbClr val="000000"/>
        </a:accent4>
        <a:accent5>
          <a:srgbClr val="ABCEF0"/>
        </a:accent5>
        <a:accent6>
          <a:srgbClr val="DF8725"/>
        </a:accent6>
        <a:hlink>
          <a:srgbClr val="28B3B6"/>
        </a:hlink>
        <a:folHlink>
          <a:srgbClr val="5FB63C"/>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297561"/>
        </a:dk2>
        <a:lt2>
          <a:srgbClr val="C0C0C0"/>
        </a:lt2>
        <a:accent1>
          <a:srgbClr val="95C15B"/>
        </a:accent1>
        <a:accent2>
          <a:srgbClr val="46C6A8"/>
        </a:accent2>
        <a:accent3>
          <a:srgbClr val="FFFFFF"/>
        </a:accent3>
        <a:accent4>
          <a:srgbClr val="000000"/>
        </a:accent4>
        <a:accent5>
          <a:srgbClr val="C8DDB5"/>
        </a:accent5>
        <a:accent6>
          <a:srgbClr val="3FB398"/>
        </a:accent6>
        <a:hlink>
          <a:srgbClr val="B18DE7"/>
        </a:hlink>
        <a:folHlink>
          <a:srgbClr val="7DAEE3"/>
        </a:folHlink>
      </a:clrScheme>
      <a:clrMap bg1="lt1" tx1="dk1" bg2="lt2" tx2="dk2" accent1="accent1" accent2="accent2" accent3="accent3" accent4="accent4" accent5="accent5" accent6="accent6" hlink="hlink" folHlink="folHlink"/>
    </a:extraClrScheme>
    <a:extraClrScheme>
      <a:clrScheme name="1_Default Design 3">
        <a:dk1>
          <a:srgbClr val="000000"/>
        </a:dk1>
        <a:lt1>
          <a:srgbClr val="FFFFFF"/>
        </a:lt1>
        <a:dk2>
          <a:srgbClr val="983E2C"/>
        </a:dk2>
        <a:lt2>
          <a:srgbClr val="C0C0C0"/>
        </a:lt2>
        <a:accent1>
          <a:srgbClr val="E98E71"/>
        </a:accent1>
        <a:accent2>
          <a:srgbClr val="E7AF4B"/>
        </a:accent2>
        <a:accent3>
          <a:srgbClr val="FFFFFF"/>
        </a:accent3>
        <a:accent4>
          <a:srgbClr val="000000"/>
        </a:accent4>
        <a:accent5>
          <a:srgbClr val="F2C6BB"/>
        </a:accent5>
        <a:accent6>
          <a:srgbClr val="D19E43"/>
        </a:accent6>
        <a:hlink>
          <a:srgbClr val="4DC3D3"/>
        </a:hlink>
        <a:folHlink>
          <a:srgbClr val="CD9CDC"/>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Default Design">
  <a:themeElements>
    <a:clrScheme name="2_Default Design 1">
      <a:dk1>
        <a:srgbClr val="000000"/>
      </a:dk1>
      <a:lt1>
        <a:srgbClr val="FFFFFF"/>
      </a:lt1>
      <a:dk2>
        <a:srgbClr val="003366"/>
      </a:dk2>
      <a:lt2>
        <a:srgbClr val="B2B2B2"/>
      </a:lt2>
      <a:accent1>
        <a:srgbClr val="1AA2E6"/>
      </a:accent1>
      <a:accent2>
        <a:srgbClr val="F6952A"/>
      </a:accent2>
      <a:accent3>
        <a:srgbClr val="FFFFFF"/>
      </a:accent3>
      <a:accent4>
        <a:srgbClr val="000000"/>
      </a:accent4>
      <a:accent5>
        <a:srgbClr val="ABCEF0"/>
      </a:accent5>
      <a:accent6>
        <a:srgbClr val="DF8725"/>
      </a:accent6>
      <a:hlink>
        <a:srgbClr val="28B3B6"/>
      </a:hlink>
      <a:folHlink>
        <a:srgbClr val="5FB63C"/>
      </a:folHlink>
    </a:clrScheme>
    <a:fontScheme name="2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2_Default Design 1">
        <a:dk1>
          <a:srgbClr val="000000"/>
        </a:dk1>
        <a:lt1>
          <a:srgbClr val="FFFFFF"/>
        </a:lt1>
        <a:dk2>
          <a:srgbClr val="003366"/>
        </a:dk2>
        <a:lt2>
          <a:srgbClr val="B2B2B2"/>
        </a:lt2>
        <a:accent1>
          <a:srgbClr val="1AA2E6"/>
        </a:accent1>
        <a:accent2>
          <a:srgbClr val="F6952A"/>
        </a:accent2>
        <a:accent3>
          <a:srgbClr val="FFFFFF"/>
        </a:accent3>
        <a:accent4>
          <a:srgbClr val="000000"/>
        </a:accent4>
        <a:accent5>
          <a:srgbClr val="ABCEF0"/>
        </a:accent5>
        <a:accent6>
          <a:srgbClr val="DF8725"/>
        </a:accent6>
        <a:hlink>
          <a:srgbClr val="28B3B6"/>
        </a:hlink>
        <a:folHlink>
          <a:srgbClr val="5FB63C"/>
        </a:folHlink>
      </a:clrScheme>
      <a:clrMap bg1="lt1" tx1="dk1" bg2="lt2" tx2="dk2" accent1="accent1" accent2="accent2" accent3="accent3" accent4="accent4" accent5="accent5" accent6="accent6" hlink="hlink" folHlink="folHlink"/>
    </a:extraClrScheme>
    <a:extraClrScheme>
      <a:clrScheme name="2_Default Design 2">
        <a:dk1>
          <a:srgbClr val="000000"/>
        </a:dk1>
        <a:lt1>
          <a:srgbClr val="FFFFFF"/>
        </a:lt1>
        <a:dk2>
          <a:srgbClr val="297561"/>
        </a:dk2>
        <a:lt2>
          <a:srgbClr val="C0C0C0"/>
        </a:lt2>
        <a:accent1>
          <a:srgbClr val="95C15B"/>
        </a:accent1>
        <a:accent2>
          <a:srgbClr val="46C6A8"/>
        </a:accent2>
        <a:accent3>
          <a:srgbClr val="FFFFFF"/>
        </a:accent3>
        <a:accent4>
          <a:srgbClr val="000000"/>
        </a:accent4>
        <a:accent5>
          <a:srgbClr val="C8DDB5"/>
        </a:accent5>
        <a:accent6>
          <a:srgbClr val="3FB398"/>
        </a:accent6>
        <a:hlink>
          <a:srgbClr val="B18DE7"/>
        </a:hlink>
        <a:folHlink>
          <a:srgbClr val="7DAEE3"/>
        </a:folHlink>
      </a:clrScheme>
      <a:clrMap bg1="lt1" tx1="dk1" bg2="lt2" tx2="dk2" accent1="accent1" accent2="accent2" accent3="accent3" accent4="accent4" accent5="accent5" accent6="accent6" hlink="hlink" folHlink="folHlink"/>
    </a:extraClrScheme>
    <a:extraClrScheme>
      <a:clrScheme name="2_Default Design 3">
        <a:dk1>
          <a:srgbClr val="000000"/>
        </a:dk1>
        <a:lt1>
          <a:srgbClr val="FFFFFF"/>
        </a:lt1>
        <a:dk2>
          <a:srgbClr val="983E2C"/>
        </a:dk2>
        <a:lt2>
          <a:srgbClr val="C0C0C0"/>
        </a:lt2>
        <a:accent1>
          <a:srgbClr val="E98E71"/>
        </a:accent1>
        <a:accent2>
          <a:srgbClr val="E7AF4B"/>
        </a:accent2>
        <a:accent3>
          <a:srgbClr val="FFFFFF"/>
        </a:accent3>
        <a:accent4>
          <a:srgbClr val="000000"/>
        </a:accent4>
        <a:accent5>
          <a:srgbClr val="F2C6BB"/>
        </a:accent5>
        <a:accent6>
          <a:srgbClr val="D19E43"/>
        </a:accent6>
        <a:hlink>
          <a:srgbClr val="4DC3D3"/>
        </a:hlink>
        <a:folHlink>
          <a:srgbClr val="CD9CDC"/>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Default Design">
  <a:themeElements>
    <a:clrScheme name="3_Default Design 1">
      <a:dk1>
        <a:srgbClr val="000000"/>
      </a:dk1>
      <a:lt1>
        <a:srgbClr val="FFFFFF"/>
      </a:lt1>
      <a:dk2>
        <a:srgbClr val="003366"/>
      </a:dk2>
      <a:lt2>
        <a:srgbClr val="B2B2B2"/>
      </a:lt2>
      <a:accent1>
        <a:srgbClr val="1AA2E6"/>
      </a:accent1>
      <a:accent2>
        <a:srgbClr val="F6952A"/>
      </a:accent2>
      <a:accent3>
        <a:srgbClr val="FFFFFF"/>
      </a:accent3>
      <a:accent4>
        <a:srgbClr val="000000"/>
      </a:accent4>
      <a:accent5>
        <a:srgbClr val="ABCEF0"/>
      </a:accent5>
      <a:accent6>
        <a:srgbClr val="DF8725"/>
      </a:accent6>
      <a:hlink>
        <a:srgbClr val="28B3B6"/>
      </a:hlink>
      <a:folHlink>
        <a:srgbClr val="5FB63C"/>
      </a:folHlink>
    </a:clrScheme>
    <a:fontScheme name="3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3_Default Design 1">
        <a:dk1>
          <a:srgbClr val="000000"/>
        </a:dk1>
        <a:lt1>
          <a:srgbClr val="FFFFFF"/>
        </a:lt1>
        <a:dk2>
          <a:srgbClr val="003366"/>
        </a:dk2>
        <a:lt2>
          <a:srgbClr val="B2B2B2"/>
        </a:lt2>
        <a:accent1>
          <a:srgbClr val="1AA2E6"/>
        </a:accent1>
        <a:accent2>
          <a:srgbClr val="F6952A"/>
        </a:accent2>
        <a:accent3>
          <a:srgbClr val="FFFFFF"/>
        </a:accent3>
        <a:accent4>
          <a:srgbClr val="000000"/>
        </a:accent4>
        <a:accent5>
          <a:srgbClr val="ABCEF0"/>
        </a:accent5>
        <a:accent6>
          <a:srgbClr val="DF8725"/>
        </a:accent6>
        <a:hlink>
          <a:srgbClr val="28B3B6"/>
        </a:hlink>
        <a:folHlink>
          <a:srgbClr val="5FB63C"/>
        </a:folHlink>
      </a:clrScheme>
      <a:clrMap bg1="lt1" tx1="dk1" bg2="lt2" tx2="dk2" accent1="accent1" accent2="accent2" accent3="accent3" accent4="accent4" accent5="accent5" accent6="accent6" hlink="hlink" folHlink="folHlink"/>
    </a:extraClrScheme>
    <a:extraClrScheme>
      <a:clrScheme name="3_Default Design 2">
        <a:dk1>
          <a:srgbClr val="000000"/>
        </a:dk1>
        <a:lt1>
          <a:srgbClr val="FFFFFF"/>
        </a:lt1>
        <a:dk2>
          <a:srgbClr val="297561"/>
        </a:dk2>
        <a:lt2>
          <a:srgbClr val="C0C0C0"/>
        </a:lt2>
        <a:accent1>
          <a:srgbClr val="95C15B"/>
        </a:accent1>
        <a:accent2>
          <a:srgbClr val="46C6A8"/>
        </a:accent2>
        <a:accent3>
          <a:srgbClr val="FFFFFF"/>
        </a:accent3>
        <a:accent4>
          <a:srgbClr val="000000"/>
        </a:accent4>
        <a:accent5>
          <a:srgbClr val="C8DDB5"/>
        </a:accent5>
        <a:accent6>
          <a:srgbClr val="3FB398"/>
        </a:accent6>
        <a:hlink>
          <a:srgbClr val="B18DE7"/>
        </a:hlink>
        <a:folHlink>
          <a:srgbClr val="7DAEE3"/>
        </a:folHlink>
      </a:clrScheme>
      <a:clrMap bg1="lt1" tx1="dk1" bg2="lt2" tx2="dk2" accent1="accent1" accent2="accent2" accent3="accent3" accent4="accent4" accent5="accent5" accent6="accent6" hlink="hlink" folHlink="folHlink"/>
    </a:extraClrScheme>
    <a:extraClrScheme>
      <a:clrScheme name="3_Default Design 3">
        <a:dk1>
          <a:srgbClr val="000000"/>
        </a:dk1>
        <a:lt1>
          <a:srgbClr val="FFFFFF"/>
        </a:lt1>
        <a:dk2>
          <a:srgbClr val="983E2C"/>
        </a:dk2>
        <a:lt2>
          <a:srgbClr val="C0C0C0"/>
        </a:lt2>
        <a:accent1>
          <a:srgbClr val="E98E71"/>
        </a:accent1>
        <a:accent2>
          <a:srgbClr val="E7AF4B"/>
        </a:accent2>
        <a:accent3>
          <a:srgbClr val="FFFFFF"/>
        </a:accent3>
        <a:accent4>
          <a:srgbClr val="000000"/>
        </a:accent4>
        <a:accent5>
          <a:srgbClr val="F2C6BB"/>
        </a:accent5>
        <a:accent6>
          <a:srgbClr val="D19E43"/>
        </a:accent6>
        <a:hlink>
          <a:srgbClr val="4DC3D3"/>
        </a:hlink>
        <a:folHlink>
          <a:srgbClr val="CD9CDC"/>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4_Default Design">
  <a:themeElements>
    <a:clrScheme name="4_Default Design 1">
      <a:dk1>
        <a:srgbClr val="000000"/>
      </a:dk1>
      <a:lt1>
        <a:srgbClr val="FFFFFF"/>
      </a:lt1>
      <a:dk2>
        <a:srgbClr val="003366"/>
      </a:dk2>
      <a:lt2>
        <a:srgbClr val="B2B2B2"/>
      </a:lt2>
      <a:accent1>
        <a:srgbClr val="1AA2E6"/>
      </a:accent1>
      <a:accent2>
        <a:srgbClr val="F6952A"/>
      </a:accent2>
      <a:accent3>
        <a:srgbClr val="FFFFFF"/>
      </a:accent3>
      <a:accent4>
        <a:srgbClr val="000000"/>
      </a:accent4>
      <a:accent5>
        <a:srgbClr val="ABCEF0"/>
      </a:accent5>
      <a:accent6>
        <a:srgbClr val="DF8725"/>
      </a:accent6>
      <a:hlink>
        <a:srgbClr val="28B3B6"/>
      </a:hlink>
      <a:folHlink>
        <a:srgbClr val="5FB63C"/>
      </a:folHlink>
    </a:clrScheme>
    <a:fontScheme name="4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4_Default Design 1">
        <a:dk1>
          <a:srgbClr val="000000"/>
        </a:dk1>
        <a:lt1>
          <a:srgbClr val="FFFFFF"/>
        </a:lt1>
        <a:dk2>
          <a:srgbClr val="003366"/>
        </a:dk2>
        <a:lt2>
          <a:srgbClr val="B2B2B2"/>
        </a:lt2>
        <a:accent1>
          <a:srgbClr val="1AA2E6"/>
        </a:accent1>
        <a:accent2>
          <a:srgbClr val="F6952A"/>
        </a:accent2>
        <a:accent3>
          <a:srgbClr val="FFFFFF"/>
        </a:accent3>
        <a:accent4>
          <a:srgbClr val="000000"/>
        </a:accent4>
        <a:accent5>
          <a:srgbClr val="ABCEF0"/>
        </a:accent5>
        <a:accent6>
          <a:srgbClr val="DF8725"/>
        </a:accent6>
        <a:hlink>
          <a:srgbClr val="28B3B6"/>
        </a:hlink>
        <a:folHlink>
          <a:srgbClr val="5FB63C"/>
        </a:folHlink>
      </a:clrScheme>
      <a:clrMap bg1="lt1" tx1="dk1" bg2="lt2" tx2="dk2" accent1="accent1" accent2="accent2" accent3="accent3" accent4="accent4" accent5="accent5" accent6="accent6" hlink="hlink" folHlink="folHlink"/>
    </a:extraClrScheme>
    <a:extraClrScheme>
      <a:clrScheme name="4_Default Design 2">
        <a:dk1>
          <a:srgbClr val="000000"/>
        </a:dk1>
        <a:lt1>
          <a:srgbClr val="FFFFFF"/>
        </a:lt1>
        <a:dk2>
          <a:srgbClr val="297561"/>
        </a:dk2>
        <a:lt2>
          <a:srgbClr val="C0C0C0"/>
        </a:lt2>
        <a:accent1>
          <a:srgbClr val="95C15B"/>
        </a:accent1>
        <a:accent2>
          <a:srgbClr val="46C6A8"/>
        </a:accent2>
        <a:accent3>
          <a:srgbClr val="FFFFFF"/>
        </a:accent3>
        <a:accent4>
          <a:srgbClr val="000000"/>
        </a:accent4>
        <a:accent5>
          <a:srgbClr val="C8DDB5"/>
        </a:accent5>
        <a:accent6>
          <a:srgbClr val="3FB398"/>
        </a:accent6>
        <a:hlink>
          <a:srgbClr val="B18DE7"/>
        </a:hlink>
        <a:folHlink>
          <a:srgbClr val="7DAEE3"/>
        </a:folHlink>
      </a:clrScheme>
      <a:clrMap bg1="lt1" tx1="dk1" bg2="lt2" tx2="dk2" accent1="accent1" accent2="accent2" accent3="accent3" accent4="accent4" accent5="accent5" accent6="accent6" hlink="hlink" folHlink="folHlink"/>
    </a:extraClrScheme>
    <a:extraClrScheme>
      <a:clrScheme name="4_Default Design 3">
        <a:dk1>
          <a:srgbClr val="000000"/>
        </a:dk1>
        <a:lt1>
          <a:srgbClr val="FFFFFF"/>
        </a:lt1>
        <a:dk2>
          <a:srgbClr val="983E2C"/>
        </a:dk2>
        <a:lt2>
          <a:srgbClr val="C0C0C0"/>
        </a:lt2>
        <a:accent1>
          <a:srgbClr val="E98E71"/>
        </a:accent1>
        <a:accent2>
          <a:srgbClr val="E7AF4B"/>
        </a:accent2>
        <a:accent3>
          <a:srgbClr val="FFFFFF"/>
        </a:accent3>
        <a:accent4>
          <a:srgbClr val="000000"/>
        </a:accent4>
        <a:accent5>
          <a:srgbClr val="F2C6BB"/>
        </a:accent5>
        <a:accent6>
          <a:srgbClr val="D19E43"/>
        </a:accent6>
        <a:hlink>
          <a:srgbClr val="4DC3D3"/>
        </a:hlink>
        <a:folHlink>
          <a:srgbClr val="CD9CDC"/>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5_Default Design">
  <a:themeElements>
    <a:clrScheme name="Aspect">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Default Design 1">
        <a:dk1>
          <a:srgbClr val="000000"/>
        </a:dk1>
        <a:lt1>
          <a:srgbClr val="FFFFFF"/>
        </a:lt1>
        <a:dk2>
          <a:srgbClr val="003366"/>
        </a:dk2>
        <a:lt2>
          <a:srgbClr val="B2B2B2"/>
        </a:lt2>
        <a:accent1>
          <a:srgbClr val="1AA2E6"/>
        </a:accent1>
        <a:accent2>
          <a:srgbClr val="F6952A"/>
        </a:accent2>
        <a:accent3>
          <a:srgbClr val="FFFFFF"/>
        </a:accent3>
        <a:accent4>
          <a:srgbClr val="000000"/>
        </a:accent4>
        <a:accent5>
          <a:srgbClr val="ABCEF0"/>
        </a:accent5>
        <a:accent6>
          <a:srgbClr val="DF8725"/>
        </a:accent6>
        <a:hlink>
          <a:srgbClr val="28B3B6"/>
        </a:hlink>
        <a:folHlink>
          <a:srgbClr val="5FB63C"/>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297561"/>
        </a:dk2>
        <a:lt2>
          <a:srgbClr val="C0C0C0"/>
        </a:lt2>
        <a:accent1>
          <a:srgbClr val="95C15B"/>
        </a:accent1>
        <a:accent2>
          <a:srgbClr val="46C6A8"/>
        </a:accent2>
        <a:accent3>
          <a:srgbClr val="FFFFFF"/>
        </a:accent3>
        <a:accent4>
          <a:srgbClr val="000000"/>
        </a:accent4>
        <a:accent5>
          <a:srgbClr val="C8DDB5"/>
        </a:accent5>
        <a:accent6>
          <a:srgbClr val="3FB398"/>
        </a:accent6>
        <a:hlink>
          <a:srgbClr val="B18DE7"/>
        </a:hlink>
        <a:folHlink>
          <a:srgbClr val="7DAEE3"/>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983E2C"/>
        </a:dk2>
        <a:lt2>
          <a:srgbClr val="C0C0C0"/>
        </a:lt2>
        <a:accent1>
          <a:srgbClr val="E98E71"/>
        </a:accent1>
        <a:accent2>
          <a:srgbClr val="E7AF4B"/>
        </a:accent2>
        <a:accent3>
          <a:srgbClr val="FFFFFF"/>
        </a:accent3>
        <a:accent4>
          <a:srgbClr val="000000"/>
        </a:accent4>
        <a:accent5>
          <a:srgbClr val="F2C6BB"/>
        </a:accent5>
        <a:accent6>
          <a:srgbClr val="D19E43"/>
        </a:accent6>
        <a:hlink>
          <a:srgbClr val="4DC3D3"/>
        </a:hlink>
        <a:folHlink>
          <a:srgbClr val="CD9CDC"/>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6_Default Design">
  <a:themeElements>
    <a:clrScheme name="Default Design 1">
      <a:dk1>
        <a:srgbClr val="000000"/>
      </a:dk1>
      <a:lt1>
        <a:srgbClr val="FFFFFF"/>
      </a:lt1>
      <a:dk2>
        <a:srgbClr val="003366"/>
      </a:dk2>
      <a:lt2>
        <a:srgbClr val="B2B2B2"/>
      </a:lt2>
      <a:accent1>
        <a:srgbClr val="1AA2E6"/>
      </a:accent1>
      <a:accent2>
        <a:srgbClr val="F6952A"/>
      </a:accent2>
      <a:accent3>
        <a:srgbClr val="FFFFFF"/>
      </a:accent3>
      <a:accent4>
        <a:srgbClr val="000000"/>
      </a:accent4>
      <a:accent5>
        <a:srgbClr val="ABCEF0"/>
      </a:accent5>
      <a:accent6>
        <a:srgbClr val="DF8725"/>
      </a:accent6>
      <a:hlink>
        <a:srgbClr val="28B3B6"/>
      </a:hlink>
      <a:folHlink>
        <a:srgbClr val="5FB63C"/>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Default Design 1">
        <a:dk1>
          <a:srgbClr val="000000"/>
        </a:dk1>
        <a:lt1>
          <a:srgbClr val="FFFFFF"/>
        </a:lt1>
        <a:dk2>
          <a:srgbClr val="003366"/>
        </a:dk2>
        <a:lt2>
          <a:srgbClr val="B2B2B2"/>
        </a:lt2>
        <a:accent1>
          <a:srgbClr val="1AA2E6"/>
        </a:accent1>
        <a:accent2>
          <a:srgbClr val="F6952A"/>
        </a:accent2>
        <a:accent3>
          <a:srgbClr val="FFFFFF"/>
        </a:accent3>
        <a:accent4>
          <a:srgbClr val="000000"/>
        </a:accent4>
        <a:accent5>
          <a:srgbClr val="ABCEF0"/>
        </a:accent5>
        <a:accent6>
          <a:srgbClr val="DF8725"/>
        </a:accent6>
        <a:hlink>
          <a:srgbClr val="28B3B6"/>
        </a:hlink>
        <a:folHlink>
          <a:srgbClr val="5FB63C"/>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297561"/>
        </a:dk2>
        <a:lt2>
          <a:srgbClr val="C0C0C0"/>
        </a:lt2>
        <a:accent1>
          <a:srgbClr val="95C15B"/>
        </a:accent1>
        <a:accent2>
          <a:srgbClr val="46C6A8"/>
        </a:accent2>
        <a:accent3>
          <a:srgbClr val="FFFFFF"/>
        </a:accent3>
        <a:accent4>
          <a:srgbClr val="000000"/>
        </a:accent4>
        <a:accent5>
          <a:srgbClr val="C8DDB5"/>
        </a:accent5>
        <a:accent6>
          <a:srgbClr val="3FB398"/>
        </a:accent6>
        <a:hlink>
          <a:srgbClr val="B18DE7"/>
        </a:hlink>
        <a:folHlink>
          <a:srgbClr val="7DAEE3"/>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983E2C"/>
        </a:dk2>
        <a:lt2>
          <a:srgbClr val="C0C0C0"/>
        </a:lt2>
        <a:accent1>
          <a:srgbClr val="E98E71"/>
        </a:accent1>
        <a:accent2>
          <a:srgbClr val="E7AF4B"/>
        </a:accent2>
        <a:accent3>
          <a:srgbClr val="FFFFFF"/>
        </a:accent3>
        <a:accent4>
          <a:srgbClr val="000000"/>
        </a:accent4>
        <a:accent5>
          <a:srgbClr val="F2C6BB"/>
        </a:accent5>
        <a:accent6>
          <a:srgbClr val="D19E43"/>
        </a:accent6>
        <a:hlink>
          <a:srgbClr val="4DC3D3"/>
        </a:hlink>
        <a:folHlink>
          <a:srgbClr val="CD9CDC"/>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S035TGp_Proposal</Template>
  <TotalTime>9546</TotalTime>
  <Words>8332</Words>
  <Application>Microsoft Office PowerPoint</Application>
  <PresentationFormat>On-screen Show (4:3)</PresentationFormat>
  <Paragraphs>853</Paragraphs>
  <Slides>117</Slides>
  <Notes>1</Notes>
  <HiddenSlides>0</HiddenSlides>
  <MMClips>0</MMClips>
  <ScaleCrop>false</ScaleCrop>
  <HeadingPairs>
    <vt:vector size="6" baseType="variant">
      <vt:variant>
        <vt:lpstr>Fonts Used</vt:lpstr>
      </vt:variant>
      <vt:variant>
        <vt:i4>3</vt:i4>
      </vt:variant>
      <vt:variant>
        <vt:lpstr>Design Template</vt:lpstr>
      </vt:variant>
      <vt:variant>
        <vt:i4>38</vt:i4>
      </vt:variant>
      <vt:variant>
        <vt:lpstr>Slide Titles</vt:lpstr>
      </vt:variant>
      <vt:variant>
        <vt:i4>117</vt:i4>
      </vt:variant>
    </vt:vector>
  </HeadingPairs>
  <TitlesOfParts>
    <vt:vector size="158" baseType="lpstr">
      <vt:lpstr>Arial</vt:lpstr>
      <vt:lpstr>.VnTimeH</vt:lpstr>
      <vt:lpstr>Calibri</vt:lpstr>
      <vt:lpstr>Default Design</vt:lpstr>
      <vt:lpstr>1_Default Design</vt:lpstr>
      <vt:lpstr>2_Default Design</vt:lpstr>
      <vt:lpstr>3_Default Design</vt:lpstr>
      <vt:lpstr>4_Default Design</vt:lpstr>
      <vt:lpstr>5_Default Design</vt:lpstr>
      <vt:lpstr>6_Default Design</vt:lpstr>
      <vt:lpstr>Default Design</vt:lpstr>
      <vt:lpstr>Default Design</vt:lpstr>
      <vt:lpstr>1_Default Design</vt:lpstr>
      <vt:lpstr>1_Default Design</vt:lpstr>
      <vt:lpstr>2_Default Design</vt:lpstr>
      <vt:lpstr>3_Default Design</vt:lpstr>
      <vt:lpstr>4_Default Design</vt:lpstr>
      <vt:lpstr>5_Default Design</vt:lpstr>
      <vt:lpstr>5_Default Design</vt:lpstr>
      <vt:lpstr>5_Default Design</vt:lpstr>
      <vt:lpstr>5_Default Design</vt:lpstr>
      <vt:lpstr>5_Default Design</vt:lpstr>
      <vt:lpstr>5_Default Design</vt:lpstr>
      <vt:lpstr>5_Default Design</vt:lpstr>
      <vt:lpstr>5_Default Design</vt:lpstr>
      <vt:lpstr>5_Default Design</vt:lpstr>
      <vt:lpstr>5_Default Design</vt:lpstr>
      <vt:lpstr>5_Default Design</vt:lpstr>
      <vt:lpstr>5_Default Design</vt:lpstr>
      <vt:lpstr>6_Default Design</vt:lpstr>
      <vt:lpstr>6_Default Design</vt:lpstr>
      <vt:lpstr>6_Default Design</vt:lpstr>
      <vt:lpstr>6_Default Design</vt:lpstr>
      <vt:lpstr>6_Default Design</vt:lpstr>
      <vt:lpstr>6_Default Design</vt:lpstr>
      <vt:lpstr>6_Default Design</vt:lpstr>
      <vt:lpstr>6_Default Design</vt:lpstr>
      <vt:lpstr>6_Default Design</vt:lpstr>
      <vt:lpstr>6_Default Design</vt:lpstr>
      <vt:lpstr>6_Default Design</vt:lpstr>
      <vt:lpstr>6_Default Design</vt:lpstr>
      <vt:lpstr>Slide 1</vt:lpstr>
      <vt:lpstr>NỘI DUNG</vt:lpstr>
      <vt:lpstr>I. VÌ SAO PHẢI BAN HÀNH NGHỊ QUYẾT</vt:lpstr>
      <vt:lpstr>I. VÌ SAO PHẢI BAN HÀNH NGHỊ QUYẾT</vt:lpstr>
      <vt:lpstr>I. VÌ SAO PHẢI BAN HÀNH NGHỊ QUYẾT</vt:lpstr>
      <vt:lpstr>I. VÌ SAO PHẢI BAN HÀNH NGHỊ QUYẾT</vt:lpstr>
      <vt:lpstr>I. VÌ SAO PHẢI BAN HÀNH NGHỊ QUYẾT</vt:lpstr>
      <vt:lpstr>I. VÌ SAO PHẢI BAN HÀNH NGHỊ QUYẾT</vt:lpstr>
      <vt:lpstr>I. VÌ SAO PHẢI BAN HÀNH NGHỊ QUYẾT</vt:lpstr>
      <vt:lpstr>I. VÌ SAO PHẢI BAN HÀNH NGHỊ QUYẾT</vt:lpstr>
      <vt:lpstr>I. VÌ SAO PHẢI BAN HÀNH NGHỊ QUYẾT</vt:lpstr>
      <vt:lpstr>I. VÌ SAO PHẢI BAN HÀNH NGHỊ QUYẾT</vt:lpstr>
      <vt:lpstr> II. THỰC TRẠNG CÔNG TÁC CÁN BỘ </vt:lpstr>
      <vt:lpstr>II.THỰC TRẠNG CÔNG TÁC CÁN BỘ</vt:lpstr>
      <vt:lpstr>II. THỰC TRẠNG CÔNG TÁC CÁN BỘ</vt:lpstr>
      <vt:lpstr>II. THỰC TRẠNG CÔNG TÁC CÁN BỘ</vt:lpstr>
      <vt:lpstr>Slide 17</vt:lpstr>
      <vt:lpstr>Slide 18</vt:lpstr>
      <vt:lpstr>Slide 19</vt:lpstr>
      <vt:lpstr>II. THỰC TRẠNG CÔNG TÁC CÁN BỘ</vt:lpstr>
      <vt:lpstr>1.2 HẠN CHẾ</vt:lpstr>
      <vt:lpstr>1.2 HẠN CHẾ</vt:lpstr>
      <vt:lpstr>1.2 HẠN CHẾ</vt:lpstr>
      <vt:lpstr>Slide 24</vt:lpstr>
      <vt:lpstr>1.2 HẠN CHẾ</vt:lpstr>
      <vt:lpstr>1.2 HẠN CHẾ</vt:lpstr>
      <vt:lpstr>1.2 HẠN CHẾ</vt:lpstr>
      <vt:lpstr>1.2 HẠN CHẾ</vt:lpstr>
      <vt:lpstr>II. THỰC TRẠNG CÔNG TÁC CÁN BỘ</vt:lpstr>
      <vt:lpstr>II. THỰC TRẠNG CÔNG TÁC CÁN BỘ</vt:lpstr>
      <vt:lpstr>Slide 31</vt:lpstr>
      <vt:lpstr>Slide 32</vt:lpstr>
      <vt:lpstr>1.3. NGUYÊN NHÂN</vt:lpstr>
      <vt:lpstr>1.3. NGUYÊN NHÂN</vt:lpstr>
      <vt:lpstr>III- QUAN ĐIỂM CHỈ ĐẠO VÀ MỤC TIÊU</vt:lpstr>
      <vt:lpstr>III- QUAN ĐIỂM CHỈ ĐẠO VÀ MỤC TIÊU</vt:lpstr>
      <vt:lpstr>III- QUAN ĐIỂM CHỈ ĐẠO VÀ MỤC TIÊU</vt:lpstr>
      <vt:lpstr>III- QUAN ĐIỂM CHỈ ĐẠO VÀ MỤC TIÊU</vt:lpstr>
      <vt:lpstr>III- QUAN ĐIỂM CHỈ ĐẠO VÀ MỤC TIÊU</vt:lpstr>
      <vt:lpstr>III- QUAN ĐIỂM CHỈ ĐẠO VÀ MỤC TIÊU</vt:lpstr>
      <vt:lpstr>III- QUAN ĐIỂM CHỈ ĐẠO VÀ MỤC TIÊU</vt:lpstr>
      <vt:lpstr>III- QUAN ĐIỂM CHỈ ĐẠO VÀ MỤC TIÊU</vt:lpstr>
      <vt:lpstr>III- QUAN ĐIỂM CHỈ ĐẠO VÀ MỤC TIÊU</vt:lpstr>
      <vt:lpstr>III- QUAN ĐIỂM CHỈ ĐẠO VÀ MỤC TIÊU</vt:lpstr>
      <vt:lpstr>III- QUAN ĐIỂM CHỈ ĐẠO VÀ MỤC TIÊU</vt:lpstr>
      <vt:lpstr>III- QUAN ĐIỂM CHỈ ĐẠO VÀ MỤC TIÊU</vt:lpstr>
      <vt:lpstr>III- QUAN ĐIỂM CHỈ ĐẠO VÀ MỤC TIÊU</vt:lpstr>
      <vt:lpstr>III- QUAN ĐIỂM CHỈ ĐẠO VÀ MỤC TIÊU</vt:lpstr>
      <vt:lpstr>III. QUAN ĐIỂM CHỈ ĐẠO VÀ MỤC TIÊU</vt:lpstr>
      <vt:lpstr>III. QUAN ĐIỂM CHỈ ĐẠO VÀ MỤC TIÊU</vt:lpstr>
      <vt:lpstr>III. QUAN ĐIỂM CHỈ ĐẠO VÀ MỤC TIÊU</vt:lpstr>
      <vt:lpstr>III. QUAN ĐIỂM CHỈ ĐẠO VÀ MỤC TIÊU</vt:lpstr>
      <vt:lpstr>III. QUAN ĐIỂM CHỈ ĐẠO VÀ MỤC TIÊU</vt:lpstr>
      <vt:lpstr>III- QUAN ĐIỂM CHỈ ĐẠO VÀ MỤC TIÊU</vt:lpstr>
      <vt:lpstr>III- QUAN ĐIỂM CHỈ ĐẠO VÀ MỤC TIÊU</vt:lpstr>
      <vt:lpstr>III- QUAN ĐIỂM CHỈ ĐẠO VÀ MỤC TIÊU</vt:lpstr>
      <vt:lpstr>III- QUAN ĐIỂM CHỈ ĐẠO VÀ MỤC TIÊU</vt:lpstr>
      <vt:lpstr>III- QUAN ĐIỂM CHỈ ĐẠO VÀ MỤC TIÊU</vt:lpstr>
      <vt:lpstr>IV. NHIỆM VỤ, GIẢI PHÁP CHỦ YẾU</vt:lpstr>
      <vt:lpstr>IV. NHIỆM VỤ, GIẢI PHÁP CHỦ YẾU</vt:lpstr>
      <vt:lpstr>IV. NHIỆM VỤ, GIẢI PHÁP CHỦ YẾU</vt:lpstr>
      <vt:lpstr>IV. NHIỆM VỤ, GIẢI PHÁP CHỦ YẾU</vt:lpstr>
      <vt:lpstr>IV. NHIỆM VỤ, GIẢI PHÁP CHỦ YẾU</vt:lpstr>
      <vt:lpstr>IV. NHIỆM VỤ, GIẢI PHÁP CHỦ YẾU</vt:lpstr>
      <vt:lpstr>IV. NHIỆM VỤ, GIẢI PHÁP CHỦ YẾU</vt:lpstr>
      <vt:lpstr>IV. NHIỆM VỤ, GIẢI PHÁP CHỦ YẾU</vt:lpstr>
      <vt:lpstr>III. NHIỆM VỤ, GIẢI PHÁP CHỦ YẾU</vt:lpstr>
      <vt:lpstr>IV. NHIỆM VỤ, GIẢI PHÁP CHỦ YẾU</vt:lpstr>
      <vt:lpstr>IV. NHIỆM VỤ, GIẢI PHÁP CHỦ YẾU</vt:lpstr>
      <vt:lpstr>IV. NHIỆM VỤ, GIẢI PHÁP CHỦ YẾU</vt:lpstr>
      <vt:lpstr>IV. NHIỆM VỤ, GIẢI PHÁP CHỦ YẾU</vt:lpstr>
      <vt:lpstr>IV. NHIỆM VỤ, GIẢI PHÁP CHỦ YẾU</vt:lpstr>
      <vt:lpstr>IV. NHIỆM VỤ, GIẢI PHÁP CHỦ YẾU</vt:lpstr>
      <vt:lpstr>IV. NHIỆM VỤ, GIẢI PHÁP CHỦ YẾU</vt:lpstr>
      <vt:lpstr>IV. NHIỆM VỤ, GIẢI PHÁP CHỦ YẾU</vt:lpstr>
      <vt:lpstr>Slide 76</vt:lpstr>
      <vt:lpstr>IV. NHIỆM VỤ, GIẢI PHÁP CHỦ YẾU</vt:lpstr>
      <vt:lpstr>IV. NHIỆM VỤ, GIẢI PHÁP CHỦ YẾU</vt:lpstr>
      <vt:lpstr>IV. NHIỆM VỤ, GIẢI PHÁP CHỦ YẾU</vt:lpstr>
      <vt:lpstr>IV. NHIỆM VỤ, GIẢI PHÁP CHỦ YẾU</vt:lpstr>
      <vt:lpstr>IV. NHIỆM VỤ, GIẢI PHÁP CHỦ YẾU</vt:lpstr>
      <vt:lpstr>IV. NHIỆM VỤ, GIẢI PHÁP CHỦ YẾU</vt:lpstr>
      <vt:lpstr>IV. NHIỆM VỤ, GIẢI PHÁP CHỦ YẾU</vt:lpstr>
      <vt:lpstr>IV. NHIỆM VỤ, GIẢI PHÁP CHỦ YẾU</vt:lpstr>
      <vt:lpstr>IV. NHIỆM VỤ, GIẢI PHÁP CHỦ YẾU</vt:lpstr>
      <vt:lpstr>IV. NHIỆM VỤ, GIẢI PHÁP CHỦ YẾU</vt:lpstr>
      <vt:lpstr>IV. NHIỆM VỤ, GIẢI PHÁP CHỦ YẾU</vt:lpstr>
      <vt:lpstr>IV. NHIỆM VỤ, GIẢI PHÁP CHỦ YẾU</vt:lpstr>
      <vt:lpstr>IV. NHIỆM VỤ, GIẢI PHÁP CHỦ YẾU</vt:lpstr>
      <vt:lpstr>IV. NHIỆM VỤ, GIẢI PHÁP CHỦ YẾU</vt:lpstr>
      <vt:lpstr>IV. NHIỆM VỤ, GIẢI PHÁP CHỦ YẾU</vt:lpstr>
      <vt:lpstr>IV. NHIỆM VỤ, GIẢI PHÁP CHỦ YẾU</vt:lpstr>
      <vt:lpstr>IV. NHIỆM VỤ, GIẢI PHÁP CHỦ YẾU</vt:lpstr>
      <vt:lpstr>IV. NHIỆM VỤ, GIẢI PHÁP CHỦ YẾU</vt:lpstr>
      <vt:lpstr>IV. NHIỆM VỤ, GIẢI PHÁP CHỦ YẾU</vt:lpstr>
      <vt:lpstr>IV. NHIỆM VỤ, GIẢI PHÁP CHỦ YẾU</vt:lpstr>
      <vt:lpstr>IV. NHIỆM VỤ, GIẢI PHÁP CHỦ YẾU</vt:lpstr>
      <vt:lpstr>IV. NHIỆM VỤ, GIẢI PHÁP CHỦ YẾU</vt:lpstr>
      <vt:lpstr>IV. NHIỆM VỤ, GIẢI PHÁP CHỦ YẾU</vt:lpstr>
      <vt:lpstr>IV. NHIỆM VỤ, GIẢI PHÁP CHỦ YẾU</vt:lpstr>
      <vt:lpstr>IV. NHIỆM VỤ, GIẢI PHÁP CHỦ YẾU</vt:lpstr>
      <vt:lpstr>IV. NHIỆM VỤ, GIẢI PHÁP CHỦ YẾU</vt:lpstr>
      <vt:lpstr>IV. NHIỆM VỤ, GIẢI PHÁP CHỦ YẾU</vt:lpstr>
      <vt:lpstr>IV. NHIỆM VỤ, GIẢI PHÁP CHỦ YẾU</vt:lpstr>
      <vt:lpstr>IV. NHIỆM VỤ, GIẢI PHÁP CHỦ YẾU</vt:lpstr>
      <vt:lpstr>IV. NHIỆM VỤ, GIẢI PHÁP CHỦ YẾU</vt:lpstr>
      <vt:lpstr>IV. NHIỆM VỤ, GIẢI PHÁP CHỦ YẾU</vt:lpstr>
      <vt:lpstr>IV. NHIỆM VỤ, GIẢI PHÁP CHỦ YẾU</vt:lpstr>
      <vt:lpstr>IV. NHIỆM VỤ, GIẢI PHÁP CHỦ YẾU</vt:lpstr>
      <vt:lpstr>IV. NHIỆM VỤ, GIẢI PHÁP CHỦ YẾU</vt:lpstr>
      <vt:lpstr>IV. NHIỆM VỤ, GIẢI PHÁP CHỦ YẾU</vt:lpstr>
      <vt:lpstr>IV. NHIỆM VỤ, GIẢI PHÁP CHỦ YẾU</vt:lpstr>
      <vt:lpstr>V. TỔ CHỨC THỰC HIỆN</vt:lpstr>
      <vt:lpstr>V. TỔ CHỨC THỰC HIỆN</vt:lpstr>
      <vt:lpstr>V. TỔ CHỨC THỰC HIỆN</vt:lpstr>
      <vt:lpstr>V. TỔ CHỨC THỰC HIỆN</vt:lpstr>
      <vt:lpstr>V. TỔ CHỨC THỰC HIỆN</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Quan triet nghi quyet 08, 09</dc:title>
  <dc:creator>Nguyễn Quang Hồng Vũ</dc:creator>
  <cp:lastModifiedBy>Admin</cp:lastModifiedBy>
  <cp:revision>1656</cp:revision>
  <dcterms:created xsi:type="dcterms:W3CDTF">2017-04-10T02:39:46Z</dcterms:created>
  <dcterms:modified xsi:type="dcterms:W3CDTF">2018-07-05T09:48:47Z</dcterms:modified>
</cp:coreProperties>
</file>