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theme/theme5.xml" ContentType="application/vnd.openxmlformats-officedocument.them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diagrams/colors11.xml" ContentType="application/vnd.openxmlformats-officedocument.drawingml.diagramColors+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heme/themeOverride1.xml" ContentType="application/vnd.openxmlformats-officedocument.themeOverride+xml"/>
  <Override PartName="/ppt/tableStyles.xml" ContentType="application/vnd.openxmlformats-officedocument.presentationml.tableStyles+xml"/>
  <Override PartName="/ppt/diagrams/layout1.xml" ContentType="application/vnd.openxmlformats-officedocument.drawingml.diagramLayout+xml"/>
  <Override PartName="/ppt/diagrams/data2.xml" ContentType="application/vnd.openxmlformats-officedocument.drawingml.diagramData+xml"/>
  <Override PartName="/ppt/slides/slide77.xml" ContentType="application/vnd.openxmlformats-officedocument.presentationml.slide+xml"/>
  <Override PartName="/ppt/diagrams/colors4.xml" ContentType="application/vnd.openxmlformats-officedocument.drawingml.diagramColors+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diagrams/drawing3.xml" ContentType="application/vnd.ms-office.drawingml.diagramDrawing+xml"/>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Masters/slideMaster5.xml" ContentType="application/vnd.openxmlformats-officedocument.presentationml.slideMaster+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theme/theme7.xml" ContentType="application/vnd.openxmlformats-officedocument.them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wmf" ContentType="image/x-wmf"/>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commentAuthors.xml" ContentType="application/vnd.openxmlformats-officedocument.presentationml.commentAuthors+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slideMasters/slideMaster6.xml" ContentType="application/vnd.openxmlformats-officedocument.presentationml.slideMaster+xml"/>
  <Override PartName="/ppt/slides/slide79.xml" ContentType="application/vnd.openxmlformats-officedocument.presentationml.slide+xml"/>
  <Override PartName="/ppt/theme/theme8.xml" ContentType="application/vnd.openxmlformats-officedocument.them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diagrams/drawing5.xml" ContentType="application/vnd.ms-office.drawingml.diagramDrawing+xml"/>
  <Override PartName="/ppt/diagrams/layout11.xml" ContentType="application/vnd.openxmlformats-officedocument.drawingml.diagram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diagrams/drawing1.xml" ContentType="application/vnd.ms-office.drawingml.diagramDrawing+xml"/>
  <Override PartName="/ppt/diagrams/colors10.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slideMasters/slideMaster7.xml" ContentType="application/vnd.openxmlformats-officedocument.presentationml.slideMaster+xml"/>
  <Override PartName="/ppt/theme/theme9.xml" ContentType="application/vnd.openxmlformats-officedocument.theme+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Layouts/slideLayout68.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slides/slide29.xml" ContentType="application/vnd.openxmlformats-officedocument.presentationml.slide+xml"/>
  <Override PartName="/ppt/slides/slide76.xml" ContentType="application/vnd.openxmlformats-officedocument.presentationml.slide+xml"/>
  <Override PartName="/ppt/slideLayouts/slideLayout39.xml" ContentType="application/vnd.openxmlformats-officedocument.presentationml.slideLayout+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drawing7.xml" ContentType="application/vnd.ms-office.drawingml.diagramDrawing+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diagrams/quickStyle7.xml" ContentType="application/vnd.openxmlformats-officedocument.drawingml.diagramStyle+xml"/>
  <Override PartName="/ppt/slides/slide48.xml" ContentType="application/vnd.openxmlformats-officedocument.presentationml.slide+xml"/>
  <Override PartName="/ppt/slideLayouts/slideLayout58.xml" ContentType="application/vnd.openxmlformats-officedocument.presentationml.slideLayout+xml"/>
  <Override PartName="/ppt/notesSlides/notesSlide3.xml" ContentType="application/vnd.openxmlformats-officedocument.presentationml.notesSlide+xml"/>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 id="2147483652" r:id="rId3"/>
    <p:sldMasterId id="2147483654" r:id="rId4"/>
    <p:sldMasterId id="2147483656" r:id="rId5"/>
    <p:sldMasterId id="2147483732" r:id="rId6"/>
    <p:sldMasterId id="2147483745" r:id="rId7"/>
  </p:sldMasterIdLst>
  <p:notesMasterIdLst>
    <p:notesMasterId r:id="rId88"/>
  </p:notesMasterIdLst>
  <p:handoutMasterIdLst>
    <p:handoutMasterId r:id="rId89"/>
  </p:handoutMasterIdLst>
  <p:sldIdLst>
    <p:sldId id="970" r:id="rId8"/>
    <p:sldId id="974" r:id="rId9"/>
    <p:sldId id="976" r:id="rId10"/>
    <p:sldId id="1018" r:id="rId11"/>
    <p:sldId id="977" r:id="rId12"/>
    <p:sldId id="364" r:id="rId13"/>
    <p:sldId id="1019" r:id="rId14"/>
    <p:sldId id="978" r:id="rId15"/>
    <p:sldId id="979" r:id="rId16"/>
    <p:sldId id="980" r:id="rId17"/>
    <p:sldId id="981" r:id="rId18"/>
    <p:sldId id="1020" r:id="rId19"/>
    <p:sldId id="982" r:id="rId20"/>
    <p:sldId id="849" r:id="rId21"/>
    <p:sldId id="850" r:id="rId22"/>
    <p:sldId id="983" r:id="rId23"/>
    <p:sldId id="984" r:id="rId24"/>
    <p:sldId id="1021" r:id="rId25"/>
    <p:sldId id="986" r:id="rId26"/>
    <p:sldId id="987" r:id="rId27"/>
    <p:sldId id="988" r:id="rId28"/>
    <p:sldId id="989" r:id="rId29"/>
    <p:sldId id="990" r:id="rId30"/>
    <p:sldId id="991" r:id="rId31"/>
    <p:sldId id="992" r:id="rId32"/>
    <p:sldId id="993" r:id="rId33"/>
    <p:sldId id="994" r:id="rId34"/>
    <p:sldId id="995" r:id="rId35"/>
    <p:sldId id="996" r:id="rId36"/>
    <p:sldId id="997" r:id="rId37"/>
    <p:sldId id="1011" r:id="rId38"/>
    <p:sldId id="999" r:id="rId39"/>
    <p:sldId id="552" r:id="rId40"/>
    <p:sldId id="871" r:id="rId41"/>
    <p:sldId id="872" r:id="rId42"/>
    <p:sldId id="873" r:id="rId43"/>
    <p:sldId id="874" r:id="rId44"/>
    <p:sldId id="875" r:id="rId45"/>
    <p:sldId id="876" r:id="rId46"/>
    <p:sldId id="877" r:id="rId47"/>
    <p:sldId id="879" r:id="rId48"/>
    <p:sldId id="880" r:id="rId49"/>
    <p:sldId id="881" r:id="rId50"/>
    <p:sldId id="884" r:id="rId51"/>
    <p:sldId id="885" r:id="rId52"/>
    <p:sldId id="887" r:id="rId53"/>
    <p:sldId id="888" r:id="rId54"/>
    <p:sldId id="1022" r:id="rId55"/>
    <p:sldId id="1012" r:id="rId56"/>
    <p:sldId id="1023" r:id="rId57"/>
    <p:sldId id="1013" r:id="rId58"/>
    <p:sldId id="1015" r:id="rId59"/>
    <p:sldId id="1016" r:id="rId60"/>
    <p:sldId id="1017" r:id="rId61"/>
    <p:sldId id="1024" r:id="rId62"/>
    <p:sldId id="1025" r:id="rId63"/>
    <p:sldId id="1026" r:id="rId64"/>
    <p:sldId id="1027" r:id="rId65"/>
    <p:sldId id="1028" r:id="rId66"/>
    <p:sldId id="1029" r:id="rId67"/>
    <p:sldId id="694" r:id="rId68"/>
    <p:sldId id="890" r:id="rId69"/>
    <p:sldId id="1030" r:id="rId70"/>
    <p:sldId id="1031" r:id="rId71"/>
    <p:sldId id="1032" r:id="rId72"/>
    <p:sldId id="1033" r:id="rId73"/>
    <p:sldId id="891" r:id="rId74"/>
    <p:sldId id="892" r:id="rId75"/>
    <p:sldId id="1035" r:id="rId76"/>
    <p:sldId id="1037" r:id="rId77"/>
    <p:sldId id="1039" r:id="rId78"/>
    <p:sldId id="1041" r:id="rId79"/>
    <p:sldId id="1043" r:id="rId80"/>
    <p:sldId id="1045" r:id="rId81"/>
    <p:sldId id="1047" r:id="rId82"/>
    <p:sldId id="964" r:id="rId83"/>
    <p:sldId id="1049" r:id="rId84"/>
    <p:sldId id="1051" r:id="rId85"/>
    <p:sldId id="1053" r:id="rId86"/>
    <p:sldId id="969" r:id="rId87"/>
  </p:sldIdLst>
  <p:sldSz cx="9144000" cy="6858000" type="screen4x3"/>
  <p:notesSz cx="6858000" cy="9144000"/>
  <p:defaultTextStyle>
    <a:defPPr>
      <a:defRPr lang="en-US"/>
    </a:defPPr>
    <a:lvl1pPr algn="l" rtl="0" fontAlgn="base">
      <a:spcBef>
        <a:spcPct val="0"/>
      </a:spcBef>
      <a:spcAft>
        <a:spcPct val="0"/>
      </a:spcAft>
      <a:defRPr sz="3200" kern="1200">
        <a:solidFill>
          <a:schemeClr val="tx1"/>
        </a:solidFill>
        <a:latin typeface="Arial" charset="0"/>
        <a:ea typeface="+mn-ea"/>
        <a:cs typeface="Arial" charset="0"/>
      </a:defRPr>
    </a:lvl1pPr>
    <a:lvl2pPr marL="457200" algn="l" rtl="0" fontAlgn="base">
      <a:spcBef>
        <a:spcPct val="0"/>
      </a:spcBef>
      <a:spcAft>
        <a:spcPct val="0"/>
      </a:spcAft>
      <a:defRPr sz="3200" kern="1200">
        <a:solidFill>
          <a:schemeClr val="tx1"/>
        </a:solidFill>
        <a:latin typeface="Arial" charset="0"/>
        <a:ea typeface="+mn-ea"/>
        <a:cs typeface="Arial" charset="0"/>
      </a:defRPr>
    </a:lvl2pPr>
    <a:lvl3pPr marL="914400" algn="l" rtl="0" fontAlgn="base">
      <a:spcBef>
        <a:spcPct val="0"/>
      </a:spcBef>
      <a:spcAft>
        <a:spcPct val="0"/>
      </a:spcAft>
      <a:defRPr sz="3200" kern="1200">
        <a:solidFill>
          <a:schemeClr val="tx1"/>
        </a:solidFill>
        <a:latin typeface="Arial" charset="0"/>
        <a:ea typeface="+mn-ea"/>
        <a:cs typeface="Arial" charset="0"/>
      </a:defRPr>
    </a:lvl3pPr>
    <a:lvl4pPr marL="1371600" algn="l" rtl="0" fontAlgn="base">
      <a:spcBef>
        <a:spcPct val="0"/>
      </a:spcBef>
      <a:spcAft>
        <a:spcPct val="0"/>
      </a:spcAft>
      <a:defRPr sz="3200" kern="1200">
        <a:solidFill>
          <a:schemeClr val="tx1"/>
        </a:solidFill>
        <a:latin typeface="Arial" charset="0"/>
        <a:ea typeface="+mn-ea"/>
        <a:cs typeface="Arial" charset="0"/>
      </a:defRPr>
    </a:lvl4pPr>
    <a:lvl5pPr marL="1828800" algn="l" rtl="0" fontAlgn="base">
      <a:spcBef>
        <a:spcPct val="0"/>
      </a:spcBef>
      <a:spcAft>
        <a:spcPct val="0"/>
      </a:spcAft>
      <a:defRPr sz="3200" kern="1200">
        <a:solidFill>
          <a:schemeClr val="tx1"/>
        </a:solidFill>
        <a:latin typeface="Arial" charset="0"/>
        <a:ea typeface="+mn-ea"/>
        <a:cs typeface="Arial" charset="0"/>
      </a:defRPr>
    </a:lvl5pPr>
    <a:lvl6pPr marL="2286000" algn="l" defTabSz="914400" rtl="0" eaLnBrk="1" latinLnBrk="0" hangingPunct="1">
      <a:defRPr sz="3200" kern="1200">
        <a:solidFill>
          <a:schemeClr val="tx1"/>
        </a:solidFill>
        <a:latin typeface="Arial" charset="0"/>
        <a:ea typeface="+mn-ea"/>
        <a:cs typeface="Arial" charset="0"/>
      </a:defRPr>
    </a:lvl6pPr>
    <a:lvl7pPr marL="2743200" algn="l" defTabSz="914400" rtl="0" eaLnBrk="1" latinLnBrk="0" hangingPunct="1">
      <a:defRPr sz="3200" kern="1200">
        <a:solidFill>
          <a:schemeClr val="tx1"/>
        </a:solidFill>
        <a:latin typeface="Arial" charset="0"/>
        <a:ea typeface="+mn-ea"/>
        <a:cs typeface="Arial" charset="0"/>
      </a:defRPr>
    </a:lvl7pPr>
    <a:lvl8pPr marL="3200400" algn="l" defTabSz="914400" rtl="0" eaLnBrk="1" latinLnBrk="0" hangingPunct="1">
      <a:defRPr sz="3200" kern="1200">
        <a:solidFill>
          <a:schemeClr val="tx1"/>
        </a:solidFill>
        <a:latin typeface="Arial" charset="0"/>
        <a:ea typeface="+mn-ea"/>
        <a:cs typeface="Arial" charset="0"/>
      </a:defRPr>
    </a:lvl8pPr>
    <a:lvl9pPr marL="3657600" algn="l" defTabSz="914400" rtl="0" eaLnBrk="1" latinLnBrk="0" hangingPunct="1">
      <a:defRPr sz="3200"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u Hong"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CC0099"/>
    <a:srgbClr val="E1ACEC"/>
    <a:srgbClr val="FF00FF"/>
    <a:srgbClr val="FF0066"/>
    <a:srgbClr val="FF33CC"/>
    <a:srgbClr val="0000FF"/>
    <a:srgbClr val="0CB5CC"/>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871" autoAdjust="0"/>
    <p:restoredTop sz="94590" autoAdjust="0"/>
  </p:normalViewPr>
  <p:slideViewPr>
    <p:cSldViewPr>
      <p:cViewPr varScale="1">
        <p:scale>
          <a:sx n="70" d="100"/>
          <a:sy n="70" d="100"/>
        </p:scale>
        <p:origin x="-114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8" d="100"/>
        <a:sy n="38"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slide" Target="slides/slide69.xml"/><Relationship Id="rId84" Type="http://schemas.openxmlformats.org/officeDocument/2006/relationships/slide" Target="slides/slide77.xml"/><Relationship Id="rId89"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slide" Target="slides/slide72.xml"/><Relationship Id="rId87" Type="http://schemas.openxmlformats.org/officeDocument/2006/relationships/slide" Target="slides/slide80.xml"/><Relationship Id="rId5" Type="http://schemas.openxmlformats.org/officeDocument/2006/relationships/slideMaster" Target="slideMasters/slideMaster5.xml"/><Relationship Id="rId61" Type="http://schemas.openxmlformats.org/officeDocument/2006/relationships/slide" Target="slides/slide54.xml"/><Relationship Id="rId82" Type="http://schemas.openxmlformats.org/officeDocument/2006/relationships/slide" Target="slides/slide75.xml"/><Relationship Id="rId90" Type="http://schemas.openxmlformats.org/officeDocument/2006/relationships/commentAuthors" Target="commentAuthor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notesMaster" Target="notesMasters/notesMaster1.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13.jpeg"/></Relationships>
</file>

<file path=ppt/diagrams/_rels/data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image" Target="../media/image21.jpeg"/></Relationships>
</file>

<file path=ppt/diagrams/_rels/data6.xml.rels><?xml version="1.0" encoding="UTF-8" standalone="yes"?>
<Relationships xmlns="http://schemas.openxmlformats.org/package/2006/relationships"><Relationship Id="rId1" Type="http://schemas.openxmlformats.org/officeDocument/2006/relationships/image" Target="../media/image31.jpe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C064B2-186B-4C82-BCF4-4B2EC72EA8DA}" type="doc">
      <dgm:prSet loTypeId="urn:microsoft.com/office/officeart/2008/layout/PictureStrips" loCatId="list" qsTypeId="urn:microsoft.com/office/officeart/2005/8/quickstyle/simple1#1" qsCatId="simple" csTypeId="urn:microsoft.com/office/officeart/2005/8/colors/accent1_2#1" csCatId="accent1" phldr="1"/>
      <dgm:spPr/>
      <dgm:t>
        <a:bodyPr/>
        <a:lstStyle/>
        <a:p>
          <a:endParaRPr lang="en-US"/>
        </a:p>
      </dgm:t>
    </dgm:pt>
    <dgm:pt modelId="{168FF8D5-9315-4A20-9772-69CA5A1B1B6A}">
      <dgm:prSet phldrT="[Text]" custT="1">
        <dgm:style>
          <a:lnRef idx="1">
            <a:schemeClr val="accent1"/>
          </a:lnRef>
          <a:fillRef idx="2">
            <a:schemeClr val="accent1"/>
          </a:fillRef>
          <a:effectRef idx="1">
            <a:schemeClr val="accent1"/>
          </a:effectRef>
          <a:fontRef idx="minor">
            <a:schemeClr val="dk1"/>
          </a:fontRef>
        </dgm:style>
      </dgm:prSet>
      <dgm:spPr/>
      <dgm:t>
        <a:bodyPr/>
        <a:lstStyle/>
        <a:p>
          <a:pPr algn="just"/>
          <a:r>
            <a:rPr lang="en-US" sz="3200" b="1" i="1" smtClean="0"/>
            <a:t>1-</a:t>
          </a:r>
          <a:r>
            <a:rPr lang="en-US" sz="3200" i="1" smtClean="0"/>
            <a:t> Tăng nhanh diện bao phủ đối tượng tham gia BHXH; thực hiện mục tiêu BHYT toàn dân</a:t>
          </a:r>
          <a:endParaRPr lang="en-US" sz="3200"/>
        </a:p>
      </dgm:t>
    </dgm:pt>
    <dgm:pt modelId="{A9010409-8A4F-4EAB-8B2F-0FFE445B2D08}" type="parTrans" cxnId="{99D9C2AF-898A-4912-B074-A8E5F91C2498}">
      <dgm:prSet/>
      <dgm:spPr/>
      <dgm:t>
        <a:bodyPr/>
        <a:lstStyle/>
        <a:p>
          <a:endParaRPr lang="en-US"/>
        </a:p>
      </dgm:t>
    </dgm:pt>
    <dgm:pt modelId="{642A1332-8606-4332-AAEB-D49D8CE478D4}" type="sibTrans" cxnId="{99D9C2AF-898A-4912-B074-A8E5F91C2498}">
      <dgm:prSet/>
      <dgm:spPr/>
      <dgm:t>
        <a:bodyPr/>
        <a:lstStyle/>
        <a:p>
          <a:endParaRPr lang="en-US"/>
        </a:p>
      </dgm:t>
    </dgm:pt>
    <dgm:pt modelId="{C1CEDDD3-FB01-4B47-9F5E-F4E18E411EC5}">
      <dgm:prSet phldrT="[Text]" custT="1">
        <dgm:style>
          <a:lnRef idx="1">
            <a:schemeClr val="accent3"/>
          </a:lnRef>
          <a:fillRef idx="3">
            <a:schemeClr val="accent3"/>
          </a:fillRef>
          <a:effectRef idx="2">
            <a:schemeClr val="accent3"/>
          </a:effectRef>
          <a:fontRef idx="minor">
            <a:schemeClr val="lt1"/>
          </a:fontRef>
        </dgm:style>
      </dgm:prSet>
      <dgm:spPr/>
      <dgm:t>
        <a:bodyPr/>
        <a:lstStyle/>
        <a:p>
          <a:pPr algn="just"/>
          <a:r>
            <a:rPr lang="en-US" sz="3200" b="1" i="1" smtClean="0"/>
            <a:t>2-</a:t>
          </a:r>
          <a:r>
            <a:rPr lang="en-US" sz="3200" i="1" smtClean="0"/>
            <a:t> sử dụng an toàn và bảo đảm cân đối Quỹ BHXH trong dài hạn;</a:t>
          </a:r>
          <a:endParaRPr lang="en-US" sz="3200"/>
        </a:p>
      </dgm:t>
    </dgm:pt>
    <dgm:pt modelId="{961ED98F-83F5-4CAC-B0A9-F699DB073E4F}" type="parTrans" cxnId="{A0F4CEA7-7163-46AF-8ABF-C4DE5BE7EE00}">
      <dgm:prSet/>
      <dgm:spPr/>
      <dgm:t>
        <a:bodyPr/>
        <a:lstStyle/>
        <a:p>
          <a:endParaRPr lang="en-US"/>
        </a:p>
      </dgm:t>
    </dgm:pt>
    <dgm:pt modelId="{A01EDA35-FDAF-4E9E-B23B-6A073D84CEBA}" type="sibTrans" cxnId="{A0F4CEA7-7163-46AF-8ABF-C4DE5BE7EE00}">
      <dgm:prSet/>
      <dgm:spPr/>
      <dgm:t>
        <a:bodyPr/>
        <a:lstStyle/>
        <a:p>
          <a:endParaRPr lang="en-US"/>
        </a:p>
      </dgm:t>
    </dgm:pt>
    <dgm:pt modelId="{B9E2DF9E-222E-47C6-AA72-A86D0CF032EA}">
      <dgm:prSet phldrT="[Text]" custT="1">
        <dgm:style>
          <a:lnRef idx="1">
            <a:schemeClr val="accent5"/>
          </a:lnRef>
          <a:fillRef idx="2">
            <a:schemeClr val="accent5"/>
          </a:fillRef>
          <a:effectRef idx="1">
            <a:schemeClr val="accent5"/>
          </a:effectRef>
          <a:fontRef idx="minor">
            <a:schemeClr val="dk1"/>
          </a:fontRef>
        </dgm:style>
      </dgm:prSet>
      <dgm:spPr/>
      <dgm:t>
        <a:bodyPr/>
        <a:lstStyle/>
        <a:p>
          <a:pPr algn="just"/>
          <a:r>
            <a:rPr lang="en-US" sz="3200" b="1" i="1" smtClean="0"/>
            <a:t>3-</a:t>
          </a:r>
          <a:r>
            <a:rPr lang="en-US" sz="3200" i="1" smtClean="0"/>
            <a:t> Xây dựng hệ thống BHXH, BHYT hiện đại, chuyên nghiệp, hiệu quả cao</a:t>
          </a:r>
          <a:endParaRPr lang="en-US" sz="3200"/>
        </a:p>
      </dgm:t>
    </dgm:pt>
    <dgm:pt modelId="{0169365C-1E75-4370-B4FD-260455FEFCB6}" type="parTrans" cxnId="{76B98FA1-A281-4E47-B2E7-FF00792C1487}">
      <dgm:prSet/>
      <dgm:spPr/>
      <dgm:t>
        <a:bodyPr/>
        <a:lstStyle/>
        <a:p>
          <a:endParaRPr lang="en-US"/>
        </a:p>
      </dgm:t>
    </dgm:pt>
    <dgm:pt modelId="{17F32B8D-28B4-4635-B80F-AC7D1FA612E6}" type="sibTrans" cxnId="{76B98FA1-A281-4E47-B2E7-FF00792C1487}">
      <dgm:prSet/>
      <dgm:spPr/>
      <dgm:t>
        <a:bodyPr/>
        <a:lstStyle/>
        <a:p>
          <a:endParaRPr lang="en-US"/>
        </a:p>
      </dgm:t>
    </dgm:pt>
    <dgm:pt modelId="{B4D3D972-3AE4-45A0-9104-6989C33F1D81}" type="pres">
      <dgm:prSet presAssocID="{2CC064B2-186B-4C82-BCF4-4B2EC72EA8DA}" presName="Name0" presStyleCnt="0">
        <dgm:presLayoutVars>
          <dgm:dir/>
          <dgm:resizeHandles val="exact"/>
        </dgm:presLayoutVars>
      </dgm:prSet>
      <dgm:spPr/>
      <dgm:t>
        <a:bodyPr/>
        <a:lstStyle/>
        <a:p>
          <a:endParaRPr lang="en-US"/>
        </a:p>
      </dgm:t>
    </dgm:pt>
    <dgm:pt modelId="{5C5B23BF-961E-4625-9595-CDFF93592841}" type="pres">
      <dgm:prSet presAssocID="{168FF8D5-9315-4A20-9772-69CA5A1B1B6A}" presName="composite" presStyleCnt="0"/>
      <dgm:spPr/>
    </dgm:pt>
    <dgm:pt modelId="{89555FE9-0FC0-4846-8491-D24524B14092}" type="pres">
      <dgm:prSet presAssocID="{168FF8D5-9315-4A20-9772-69CA5A1B1B6A}" presName="rect1" presStyleLbl="trAlignAcc1" presStyleIdx="0" presStyleCnt="3" custScaleX="248945" custScaleY="149609" custLinFactNeighborX="13294" custLinFactNeighborY="-9042">
        <dgm:presLayoutVars>
          <dgm:bulletEnabled val="1"/>
        </dgm:presLayoutVars>
      </dgm:prSet>
      <dgm:spPr/>
      <dgm:t>
        <a:bodyPr/>
        <a:lstStyle/>
        <a:p>
          <a:endParaRPr lang="en-US"/>
        </a:p>
      </dgm:t>
    </dgm:pt>
    <dgm:pt modelId="{D8821EDA-425E-41B2-B795-9589941B0AEE}" type="pres">
      <dgm:prSet presAssocID="{168FF8D5-9315-4A20-9772-69CA5A1B1B6A}" presName="rect2" presStyleLbl="fgImgPlace1" presStyleIdx="0" presStyleCnt="3" custScaleX="203813" custScaleY="156082" custLinFactX="-155208" custLinFactNeighborX="-200000" custLinFactNeighborY="-12776"/>
      <dgm:spPr>
        <a:blipFill>
          <a:blip xmlns:r="http://schemas.openxmlformats.org/officeDocument/2006/relationships" r:embed="rId1">
            <a:extLst>
              <a:ext uri="{28A0092B-C50C-407E-A947-70E740481C1C}"/>
            </a:extLst>
          </a:blip>
          <a:srcRect/>
          <a:stretch>
            <a:fillRect l="-9000" r="-9000"/>
          </a:stretch>
        </a:blipFill>
      </dgm:spPr>
    </dgm:pt>
    <dgm:pt modelId="{DD69E769-BAE2-4D7E-AB5D-1AC3F690DA94}" type="pres">
      <dgm:prSet presAssocID="{642A1332-8606-4332-AAEB-D49D8CE478D4}" presName="sibTrans" presStyleCnt="0"/>
      <dgm:spPr/>
    </dgm:pt>
    <dgm:pt modelId="{C8691BE7-50A5-4A28-9A10-3F9B1D5124FB}" type="pres">
      <dgm:prSet presAssocID="{C1CEDDD3-FB01-4B47-9F5E-F4E18E411EC5}" presName="composite" presStyleCnt="0"/>
      <dgm:spPr/>
    </dgm:pt>
    <dgm:pt modelId="{C2ABE03C-C267-40AD-B9EF-9C096E290CAF}" type="pres">
      <dgm:prSet presAssocID="{C1CEDDD3-FB01-4B47-9F5E-F4E18E411EC5}" presName="rect1" presStyleLbl="trAlignAcc1" presStyleIdx="1" presStyleCnt="3" custScaleX="238051" custScaleY="123285" custLinFactNeighborX="19586" custLinFactNeighborY="-17200">
        <dgm:presLayoutVars>
          <dgm:bulletEnabled val="1"/>
        </dgm:presLayoutVars>
      </dgm:prSet>
      <dgm:spPr/>
      <dgm:t>
        <a:bodyPr/>
        <a:lstStyle/>
        <a:p>
          <a:endParaRPr lang="en-US"/>
        </a:p>
      </dgm:t>
    </dgm:pt>
    <dgm:pt modelId="{1B125D9D-C94D-48B4-9768-C65372878270}" type="pres">
      <dgm:prSet presAssocID="{C1CEDDD3-FB01-4B47-9F5E-F4E18E411EC5}" presName="rect2" presStyleLbl="fgImgPlace1" presStyleIdx="1" presStyleCnt="3" custScaleX="220383" custScaleY="113876" custLinFactX="-133572" custLinFactNeighborX="-200000" custLinFactNeighborY="3385"/>
      <dgm:spPr>
        <a:blipFill>
          <a:blip xmlns:r="http://schemas.openxmlformats.org/officeDocument/2006/relationships" r:embed="rId2" cstate="print">
            <a:extLst>
              <a:ext uri="{28A0092B-C50C-407E-A947-70E740481C1C}"/>
            </a:extLst>
          </a:blip>
          <a:srcRect/>
          <a:stretch>
            <a:fillRect l="-7000" r="-7000"/>
          </a:stretch>
        </a:blipFill>
      </dgm:spPr>
      <dgm:t>
        <a:bodyPr/>
        <a:lstStyle/>
        <a:p>
          <a:endParaRPr lang="en-US"/>
        </a:p>
      </dgm:t>
    </dgm:pt>
    <dgm:pt modelId="{4B930D28-2929-41E0-B738-268D8844FDCD}" type="pres">
      <dgm:prSet presAssocID="{A01EDA35-FDAF-4E9E-B23B-6A073D84CEBA}" presName="sibTrans" presStyleCnt="0"/>
      <dgm:spPr/>
    </dgm:pt>
    <dgm:pt modelId="{90753067-FBB1-4715-8DB4-85C753DA1A36}" type="pres">
      <dgm:prSet presAssocID="{B9E2DF9E-222E-47C6-AA72-A86D0CF032EA}" presName="composite" presStyleCnt="0"/>
      <dgm:spPr/>
    </dgm:pt>
    <dgm:pt modelId="{4A31E93C-675D-466D-B39D-9B5FCF55CC1B}" type="pres">
      <dgm:prSet presAssocID="{B9E2DF9E-222E-47C6-AA72-A86D0CF032EA}" presName="rect1" presStyleLbl="trAlignAcc1" presStyleIdx="2" presStyleCnt="3" custScaleX="236294" custScaleY="134716" custLinFactNeighborX="22459" custLinFactNeighborY="-4885">
        <dgm:presLayoutVars>
          <dgm:bulletEnabled val="1"/>
        </dgm:presLayoutVars>
      </dgm:prSet>
      <dgm:spPr/>
      <dgm:t>
        <a:bodyPr/>
        <a:lstStyle/>
        <a:p>
          <a:endParaRPr lang="en-US"/>
        </a:p>
      </dgm:t>
    </dgm:pt>
    <dgm:pt modelId="{E9C24233-2539-4FF9-AE38-4354B80BE511}" type="pres">
      <dgm:prSet presAssocID="{B9E2DF9E-222E-47C6-AA72-A86D0CF032EA}" presName="rect2" presStyleLbl="fgImgPlace1" presStyleIdx="2" presStyleCnt="3" custScaleX="211780" custScaleY="130164" custLinFactX="-140772" custLinFactNeighborX="-200000" custLinFactNeighborY="1780"/>
      <dgm:spPr>
        <a:blipFill>
          <a:blip xmlns:r="http://schemas.openxmlformats.org/officeDocument/2006/relationships" r:embed="rId3">
            <a:extLst>
              <a:ext uri="{28A0092B-C50C-407E-A947-70E740481C1C}"/>
            </a:extLst>
          </a:blip>
          <a:srcRect/>
          <a:stretch>
            <a:fillRect l="-100000" r="-100000"/>
          </a:stretch>
        </a:blipFill>
      </dgm:spPr>
    </dgm:pt>
  </dgm:ptLst>
  <dgm:cxnLst>
    <dgm:cxn modelId="{E664E7FB-F95F-424B-93AA-906DA2761E4C}" type="presOf" srcId="{168FF8D5-9315-4A20-9772-69CA5A1B1B6A}" destId="{89555FE9-0FC0-4846-8491-D24524B14092}" srcOrd="0" destOrd="0" presId="urn:microsoft.com/office/officeart/2008/layout/PictureStrips"/>
    <dgm:cxn modelId="{A0F4CEA7-7163-46AF-8ABF-C4DE5BE7EE00}" srcId="{2CC064B2-186B-4C82-BCF4-4B2EC72EA8DA}" destId="{C1CEDDD3-FB01-4B47-9F5E-F4E18E411EC5}" srcOrd="1" destOrd="0" parTransId="{961ED98F-83F5-4CAC-B0A9-F699DB073E4F}" sibTransId="{A01EDA35-FDAF-4E9E-B23B-6A073D84CEBA}"/>
    <dgm:cxn modelId="{99D9C2AF-898A-4912-B074-A8E5F91C2498}" srcId="{2CC064B2-186B-4C82-BCF4-4B2EC72EA8DA}" destId="{168FF8D5-9315-4A20-9772-69CA5A1B1B6A}" srcOrd="0" destOrd="0" parTransId="{A9010409-8A4F-4EAB-8B2F-0FFE445B2D08}" sibTransId="{642A1332-8606-4332-AAEB-D49D8CE478D4}"/>
    <dgm:cxn modelId="{76B98FA1-A281-4E47-B2E7-FF00792C1487}" srcId="{2CC064B2-186B-4C82-BCF4-4B2EC72EA8DA}" destId="{B9E2DF9E-222E-47C6-AA72-A86D0CF032EA}" srcOrd="2" destOrd="0" parTransId="{0169365C-1E75-4370-B4FD-260455FEFCB6}" sibTransId="{17F32B8D-28B4-4635-B80F-AC7D1FA612E6}"/>
    <dgm:cxn modelId="{63CAD5AE-71C8-4483-BC0D-E4A5BD756445}" type="presOf" srcId="{C1CEDDD3-FB01-4B47-9F5E-F4E18E411EC5}" destId="{C2ABE03C-C267-40AD-B9EF-9C096E290CAF}" srcOrd="0" destOrd="0" presId="urn:microsoft.com/office/officeart/2008/layout/PictureStrips"/>
    <dgm:cxn modelId="{049F5F09-AC37-4F3F-B11A-A4DFD3032197}" type="presOf" srcId="{2CC064B2-186B-4C82-BCF4-4B2EC72EA8DA}" destId="{B4D3D972-3AE4-45A0-9104-6989C33F1D81}" srcOrd="0" destOrd="0" presId="urn:microsoft.com/office/officeart/2008/layout/PictureStrips"/>
    <dgm:cxn modelId="{A8C02008-129E-48EF-8FCD-C4F2A1DA8EF8}" type="presOf" srcId="{B9E2DF9E-222E-47C6-AA72-A86D0CF032EA}" destId="{4A31E93C-675D-466D-B39D-9B5FCF55CC1B}" srcOrd="0" destOrd="0" presId="urn:microsoft.com/office/officeart/2008/layout/PictureStrips"/>
    <dgm:cxn modelId="{5842D055-1947-44AA-B6B0-AFA163EBDEC2}" type="presParOf" srcId="{B4D3D972-3AE4-45A0-9104-6989C33F1D81}" destId="{5C5B23BF-961E-4625-9595-CDFF93592841}" srcOrd="0" destOrd="0" presId="urn:microsoft.com/office/officeart/2008/layout/PictureStrips"/>
    <dgm:cxn modelId="{F3CF5A87-C7B2-4474-ACD8-42685749BFFC}" type="presParOf" srcId="{5C5B23BF-961E-4625-9595-CDFF93592841}" destId="{89555FE9-0FC0-4846-8491-D24524B14092}" srcOrd="0" destOrd="0" presId="urn:microsoft.com/office/officeart/2008/layout/PictureStrips"/>
    <dgm:cxn modelId="{0FEE3E70-BF97-4839-A15E-7D06DCC0FEB7}" type="presParOf" srcId="{5C5B23BF-961E-4625-9595-CDFF93592841}" destId="{D8821EDA-425E-41B2-B795-9589941B0AEE}" srcOrd="1" destOrd="0" presId="urn:microsoft.com/office/officeart/2008/layout/PictureStrips"/>
    <dgm:cxn modelId="{6C0A3573-77A5-4809-9BC0-55200193D868}" type="presParOf" srcId="{B4D3D972-3AE4-45A0-9104-6989C33F1D81}" destId="{DD69E769-BAE2-4D7E-AB5D-1AC3F690DA94}" srcOrd="1" destOrd="0" presId="urn:microsoft.com/office/officeart/2008/layout/PictureStrips"/>
    <dgm:cxn modelId="{3BD06296-0CCC-4495-BC47-AF35D7D5C2BA}" type="presParOf" srcId="{B4D3D972-3AE4-45A0-9104-6989C33F1D81}" destId="{C8691BE7-50A5-4A28-9A10-3F9B1D5124FB}" srcOrd="2" destOrd="0" presId="urn:microsoft.com/office/officeart/2008/layout/PictureStrips"/>
    <dgm:cxn modelId="{87BA7FFD-BC7C-4C0E-8DCA-9E91487AB287}" type="presParOf" srcId="{C8691BE7-50A5-4A28-9A10-3F9B1D5124FB}" destId="{C2ABE03C-C267-40AD-B9EF-9C096E290CAF}" srcOrd="0" destOrd="0" presId="urn:microsoft.com/office/officeart/2008/layout/PictureStrips"/>
    <dgm:cxn modelId="{FEE410C3-4E18-43B4-BE15-1C4A3D058FB2}" type="presParOf" srcId="{C8691BE7-50A5-4A28-9A10-3F9B1D5124FB}" destId="{1B125D9D-C94D-48B4-9768-C65372878270}" srcOrd="1" destOrd="0" presId="urn:microsoft.com/office/officeart/2008/layout/PictureStrips"/>
    <dgm:cxn modelId="{A8678AE0-4EC6-43AA-904F-7EBE1CBB2D93}" type="presParOf" srcId="{B4D3D972-3AE4-45A0-9104-6989C33F1D81}" destId="{4B930D28-2929-41E0-B738-268D8844FDCD}" srcOrd="3" destOrd="0" presId="urn:microsoft.com/office/officeart/2008/layout/PictureStrips"/>
    <dgm:cxn modelId="{228A87CE-119C-4137-A1C0-F4722A4FF4E0}" type="presParOf" srcId="{B4D3D972-3AE4-45A0-9104-6989C33F1D81}" destId="{90753067-FBB1-4715-8DB4-85C753DA1A36}" srcOrd="4" destOrd="0" presId="urn:microsoft.com/office/officeart/2008/layout/PictureStrips"/>
    <dgm:cxn modelId="{952875B4-33C5-45E2-900D-61B245D4344B}" type="presParOf" srcId="{90753067-FBB1-4715-8DB4-85C753DA1A36}" destId="{4A31E93C-675D-466D-B39D-9B5FCF55CC1B}" srcOrd="0" destOrd="0" presId="urn:microsoft.com/office/officeart/2008/layout/PictureStrips"/>
    <dgm:cxn modelId="{652AB9B0-8CC2-46DB-BAE6-C2C368665051}" type="presParOf" srcId="{90753067-FBB1-4715-8DB4-85C753DA1A36}" destId="{E9C24233-2539-4FF9-AE38-4354B80BE511}" srcOrd="1" destOrd="0" presId="urn:microsoft.com/office/officeart/2008/layout/PictureStrip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53C122-74FA-491A-96BB-9F4D0619D195}" type="doc">
      <dgm:prSet loTypeId="urn:microsoft.com/office/officeart/2005/8/layout/vList2" loCatId="list" qsTypeId="urn:microsoft.com/office/officeart/2005/8/quickstyle/simple1#2" qsCatId="simple" csTypeId="urn:microsoft.com/office/officeart/2005/8/colors/accent1_2#2" csCatId="accent1" phldr="1"/>
      <dgm:spPr/>
      <dgm:t>
        <a:bodyPr/>
        <a:lstStyle/>
        <a:p>
          <a:endParaRPr lang="en-US"/>
        </a:p>
      </dgm:t>
    </dgm:pt>
    <dgm:pt modelId="{3BF883CC-C753-4256-AD8A-B040554B6A85}">
      <dgm:prSet custT="1">
        <dgm:style>
          <a:lnRef idx="1">
            <a:schemeClr val="accent1"/>
          </a:lnRef>
          <a:fillRef idx="2">
            <a:schemeClr val="accent1"/>
          </a:fillRef>
          <a:effectRef idx="1">
            <a:schemeClr val="accent1"/>
          </a:effectRef>
          <a:fontRef idx="minor">
            <a:schemeClr val="dk1"/>
          </a:fontRef>
        </dgm:style>
      </dgm:prSet>
      <dgm:spPr/>
      <dgm:t>
        <a:bodyPr/>
        <a:lstStyle/>
        <a:p>
          <a:pPr algn="just" rtl="0"/>
          <a:r>
            <a:rPr lang="en-US" sz="3200" smtClean="0"/>
            <a:t>Hệ thống chính sách, pháp luật về bảo hiểm xã hội chưa theo kịp tình hình phát triển kinh tế - xã hội, chưa thích ứng với quá trình già hóa dân số</a:t>
          </a:r>
          <a:endParaRPr lang="en-US" sz="3200"/>
        </a:p>
      </dgm:t>
    </dgm:pt>
    <dgm:pt modelId="{8A6698FD-298E-4A11-BCA9-1CDE2E4BB09E}" type="parTrans" cxnId="{96D77EB1-CC82-4B5F-9FB2-C5EDB3586344}">
      <dgm:prSet/>
      <dgm:spPr/>
      <dgm:t>
        <a:bodyPr/>
        <a:lstStyle/>
        <a:p>
          <a:endParaRPr lang="en-US"/>
        </a:p>
      </dgm:t>
    </dgm:pt>
    <dgm:pt modelId="{43FE223A-53E3-4BA9-9CA5-162B2DC949DF}" type="sibTrans" cxnId="{96D77EB1-CC82-4B5F-9FB2-C5EDB3586344}">
      <dgm:prSet/>
      <dgm:spPr/>
      <dgm:t>
        <a:bodyPr/>
        <a:lstStyle/>
        <a:p>
          <a:endParaRPr lang="en-US"/>
        </a:p>
      </dgm:t>
    </dgm:pt>
    <dgm:pt modelId="{A3BDD8ED-87E2-4C82-841F-CE9116460D06}" type="pres">
      <dgm:prSet presAssocID="{9653C122-74FA-491A-96BB-9F4D0619D195}" presName="linear" presStyleCnt="0">
        <dgm:presLayoutVars>
          <dgm:animLvl val="lvl"/>
          <dgm:resizeHandles val="exact"/>
        </dgm:presLayoutVars>
      </dgm:prSet>
      <dgm:spPr/>
      <dgm:t>
        <a:bodyPr/>
        <a:lstStyle/>
        <a:p>
          <a:endParaRPr lang="en-US"/>
        </a:p>
      </dgm:t>
    </dgm:pt>
    <dgm:pt modelId="{4D969E94-A0C7-4461-B749-22E6088D78D6}" type="pres">
      <dgm:prSet presAssocID="{3BF883CC-C753-4256-AD8A-B040554B6A85}" presName="parentText" presStyleLbl="node1" presStyleIdx="0" presStyleCnt="1">
        <dgm:presLayoutVars>
          <dgm:chMax val="0"/>
          <dgm:bulletEnabled val="1"/>
        </dgm:presLayoutVars>
      </dgm:prSet>
      <dgm:spPr/>
      <dgm:t>
        <a:bodyPr/>
        <a:lstStyle/>
        <a:p>
          <a:endParaRPr lang="en-US"/>
        </a:p>
      </dgm:t>
    </dgm:pt>
  </dgm:ptLst>
  <dgm:cxnLst>
    <dgm:cxn modelId="{96D77EB1-CC82-4B5F-9FB2-C5EDB3586344}" srcId="{9653C122-74FA-491A-96BB-9F4D0619D195}" destId="{3BF883CC-C753-4256-AD8A-B040554B6A85}" srcOrd="0" destOrd="0" parTransId="{8A6698FD-298E-4A11-BCA9-1CDE2E4BB09E}" sibTransId="{43FE223A-53E3-4BA9-9CA5-162B2DC949DF}"/>
    <dgm:cxn modelId="{71F533EE-48DF-4F98-9371-AB478D738027}" type="presOf" srcId="{9653C122-74FA-491A-96BB-9F4D0619D195}" destId="{A3BDD8ED-87E2-4C82-841F-CE9116460D06}" srcOrd="0" destOrd="0" presId="urn:microsoft.com/office/officeart/2005/8/layout/vList2"/>
    <dgm:cxn modelId="{23BB88EC-E379-48DE-8858-7A6AA0F68BE0}" type="presOf" srcId="{3BF883CC-C753-4256-AD8A-B040554B6A85}" destId="{4D969E94-A0C7-4461-B749-22E6088D78D6}" srcOrd="0" destOrd="0" presId="urn:microsoft.com/office/officeart/2005/8/layout/vList2"/>
    <dgm:cxn modelId="{A4682B02-BE41-4D51-8466-17E713105BE0}" type="presParOf" srcId="{A3BDD8ED-87E2-4C82-841F-CE9116460D06}" destId="{4D969E94-A0C7-4461-B749-22E6088D78D6}" srcOrd="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683415-36F9-4ED6-B2F7-73DBCFFC17E0}" type="doc">
      <dgm:prSet loTypeId="urn:microsoft.com/office/officeart/2005/8/layout/vList2" loCatId="list" qsTypeId="urn:microsoft.com/office/officeart/2005/8/quickstyle/simple1#3" qsCatId="simple" csTypeId="urn:microsoft.com/office/officeart/2005/8/colors/accent1_2#3" csCatId="accent1" phldr="1"/>
      <dgm:spPr/>
      <dgm:t>
        <a:bodyPr/>
        <a:lstStyle/>
        <a:p>
          <a:endParaRPr lang="en-US"/>
        </a:p>
      </dgm:t>
    </dgm:pt>
    <dgm:pt modelId="{FA661B9C-FCDA-477D-AD02-0EA9DC3DCA9F}">
      <dgm:prSet custT="1">
        <dgm:style>
          <a:lnRef idx="1">
            <a:schemeClr val="accent2"/>
          </a:lnRef>
          <a:fillRef idx="2">
            <a:schemeClr val="accent2"/>
          </a:fillRef>
          <a:effectRef idx="1">
            <a:schemeClr val="accent2"/>
          </a:effectRef>
          <a:fontRef idx="minor">
            <a:schemeClr val="dk1"/>
          </a:fontRef>
        </dgm:style>
      </dgm:prSet>
      <dgm:spPr/>
      <dgm:t>
        <a:bodyPr/>
        <a:lstStyle/>
        <a:p>
          <a:pPr algn="just" rtl="0"/>
          <a:r>
            <a:rPr lang="en-US" sz="3200" smtClean="0"/>
            <a:t>Việc mở rộng và phát triển đối tượng tham gia bảo hiểm xã hội còn dưới mức tiềm năng. </a:t>
          </a:r>
          <a:endParaRPr lang="en-US" sz="3200"/>
        </a:p>
      </dgm:t>
    </dgm:pt>
    <dgm:pt modelId="{FF681898-1F23-4F89-B7B9-2F08CDE9CB42}" type="parTrans" cxnId="{905A0101-232E-4BCC-85FE-8EB4BFE8333D}">
      <dgm:prSet/>
      <dgm:spPr/>
      <dgm:t>
        <a:bodyPr/>
        <a:lstStyle/>
        <a:p>
          <a:endParaRPr lang="en-US"/>
        </a:p>
      </dgm:t>
    </dgm:pt>
    <dgm:pt modelId="{FE6AC354-72CE-4550-A0A4-D5B36A61EF04}" type="sibTrans" cxnId="{905A0101-232E-4BCC-85FE-8EB4BFE8333D}">
      <dgm:prSet/>
      <dgm:spPr/>
      <dgm:t>
        <a:bodyPr/>
        <a:lstStyle/>
        <a:p>
          <a:endParaRPr lang="en-US"/>
        </a:p>
      </dgm:t>
    </dgm:pt>
    <dgm:pt modelId="{FBC2D779-3CC0-4810-A183-C6A4E78C8905}" type="pres">
      <dgm:prSet presAssocID="{89683415-36F9-4ED6-B2F7-73DBCFFC17E0}" presName="linear" presStyleCnt="0">
        <dgm:presLayoutVars>
          <dgm:animLvl val="lvl"/>
          <dgm:resizeHandles val="exact"/>
        </dgm:presLayoutVars>
      </dgm:prSet>
      <dgm:spPr/>
      <dgm:t>
        <a:bodyPr/>
        <a:lstStyle/>
        <a:p>
          <a:endParaRPr lang="en-US"/>
        </a:p>
      </dgm:t>
    </dgm:pt>
    <dgm:pt modelId="{76CD16BD-C8FB-45F2-A902-973706EC7BE3}" type="pres">
      <dgm:prSet presAssocID="{FA661B9C-FCDA-477D-AD02-0EA9DC3DCA9F}" presName="parentText" presStyleLbl="node1" presStyleIdx="0" presStyleCnt="1">
        <dgm:presLayoutVars>
          <dgm:chMax val="0"/>
          <dgm:bulletEnabled val="1"/>
        </dgm:presLayoutVars>
      </dgm:prSet>
      <dgm:spPr/>
      <dgm:t>
        <a:bodyPr/>
        <a:lstStyle/>
        <a:p>
          <a:endParaRPr lang="en-US"/>
        </a:p>
      </dgm:t>
    </dgm:pt>
  </dgm:ptLst>
  <dgm:cxnLst>
    <dgm:cxn modelId="{905A0101-232E-4BCC-85FE-8EB4BFE8333D}" srcId="{89683415-36F9-4ED6-B2F7-73DBCFFC17E0}" destId="{FA661B9C-FCDA-477D-AD02-0EA9DC3DCA9F}" srcOrd="0" destOrd="0" parTransId="{FF681898-1F23-4F89-B7B9-2F08CDE9CB42}" sibTransId="{FE6AC354-72CE-4550-A0A4-D5B36A61EF04}"/>
    <dgm:cxn modelId="{550027D6-5C3B-4533-8C8A-A5383557B294}" type="presOf" srcId="{89683415-36F9-4ED6-B2F7-73DBCFFC17E0}" destId="{FBC2D779-3CC0-4810-A183-C6A4E78C8905}" srcOrd="0" destOrd="0" presId="urn:microsoft.com/office/officeart/2005/8/layout/vList2"/>
    <dgm:cxn modelId="{154A79A9-99D4-4129-A745-2E24106BC4EE}" type="presOf" srcId="{FA661B9C-FCDA-477D-AD02-0EA9DC3DCA9F}" destId="{76CD16BD-C8FB-45F2-A902-973706EC7BE3}" srcOrd="0" destOrd="0" presId="urn:microsoft.com/office/officeart/2005/8/layout/vList2"/>
    <dgm:cxn modelId="{EF5B17EB-970C-43F4-82A5-C9D9DAE65769}" type="presParOf" srcId="{FBC2D779-3CC0-4810-A183-C6A4E78C8905}" destId="{76CD16BD-C8FB-45F2-A902-973706EC7BE3}" srcOrd="0" destOrd="0" presId="urn:microsoft.com/office/officeart/2005/8/layout/vList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A7286D8-5F9E-4FCD-99AA-26C32028D512}" type="doc">
      <dgm:prSet loTypeId="urn:microsoft.com/office/officeart/2005/8/layout/vList2" loCatId="list" qsTypeId="urn:microsoft.com/office/officeart/2005/8/quickstyle/simple1#4" qsCatId="simple" csTypeId="urn:microsoft.com/office/officeart/2005/8/colors/accent1_2#4" csCatId="accent1" phldr="1"/>
      <dgm:spPr/>
      <dgm:t>
        <a:bodyPr/>
        <a:lstStyle/>
        <a:p>
          <a:endParaRPr lang="en-US"/>
        </a:p>
      </dgm:t>
    </dgm:pt>
    <dgm:pt modelId="{6B4981F2-5D2F-4368-85DF-1F96F9744E59}">
      <dgm:prSet custT="1"/>
      <dgm:spPr/>
      <dgm:t>
        <a:bodyPr/>
        <a:lstStyle/>
        <a:p>
          <a:pPr algn="just" rtl="0"/>
          <a:r>
            <a:rPr lang="en-US" sz="3200" smtClean="0"/>
            <a:t>Độ bao phủ bảo hiểm xã hội tăng chậm; số người hưởng BHXH tăng nhanh.</a:t>
          </a:r>
          <a:endParaRPr lang="en-US" sz="3200"/>
        </a:p>
      </dgm:t>
    </dgm:pt>
    <dgm:pt modelId="{DEB417ED-E8FD-45E9-B418-9BFAC192D44C}" type="parTrans" cxnId="{F1EDC449-871E-4E71-9A79-69DED119E06D}">
      <dgm:prSet/>
      <dgm:spPr/>
      <dgm:t>
        <a:bodyPr/>
        <a:lstStyle/>
        <a:p>
          <a:endParaRPr lang="en-US"/>
        </a:p>
      </dgm:t>
    </dgm:pt>
    <dgm:pt modelId="{702F9F0A-D5E8-4320-88C1-AB724F7EE91D}" type="sibTrans" cxnId="{F1EDC449-871E-4E71-9A79-69DED119E06D}">
      <dgm:prSet/>
      <dgm:spPr/>
      <dgm:t>
        <a:bodyPr/>
        <a:lstStyle/>
        <a:p>
          <a:endParaRPr lang="en-US"/>
        </a:p>
      </dgm:t>
    </dgm:pt>
    <dgm:pt modelId="{092D311D-3B58-4EF7-A0EF-ECBD1FECC5CF}" type="pres">
      <dgm:prSet presAssocID="{FA7286D8-5F9E-4FCD-99AA-26C32028D512}" presName="linear" presStyleCnt="0">
        <dgm:presLayoutVars>
          <dgm:animLvl val="lvl"/>
          <dgm:resizeHandles val="exact"/>
        </dgm:presLayoutVars>
      </dgm:prSet>
      <dgm:spPr/>
      <dgm:t>
        <a:bodyPr/>
        <a:lstStyle/>
        <a:p>
          <a:endParaRPr lang="en-US"/>
        </a:p>
      </dgm:t>
    </dgm:pt>
    <dgm:pt modelId="{1554D1D3-1B16-4D4A-92A7-AEC20B805F9A}" type="pres">
      <dgm:prSet presAssocID="{6B4981F2-5D2F-4368-85DF-1F96F9744E59}" presName="parentText" presStyleLbl="node1" presStyleIdx="0" presStyleCnt="1" custScaleX="100000" custScaleY="590077" custLinFactNeighborX="-207" custLinFactNeighborY="-29851">
        <dgm:presLayoutVars>
          <dgm:chMax val="0"/>
          <dgm:bulletEnabled val="1"/>
        </dgm:presLayoutVars>
      </dgm:prSet>
      <dgm:spPr/>
      <dgm:t>
        <a:bodyPr/>
        <a:lstStyle/>
        <a:p>
          <a:endParaRPr lang="en-US"/>
        </a:p>
      </dgm:t>
    </dgm:pt>
  </dgm:ptLst>
  <dgm:cxnLst>
    <dgm:cxn modelId="{6C6E0605-6DA0-4B11-A782-F8A3D21EA15A}" type="presOf" srcId="{FA7286D8-5F9E-4FCD-99AA-26C32028D512}" destId="{092D311D-3B58-4EF7-A0EF-ECBD1FECC5CF}" srcOrd="0" destOrd="0" presId="urn:microsoft.com/office/officeart/2005/8/layout/vList2"/>
    <dgm:cxn modelId="{F1EDC449-871E-4E71-9A79-69DED119E06D}" srcId="{FA7286D8-5F9E-4FCD-99AA-26C32028D512}" destId="{6B4981F2-5D2F-4368-85DF-1F96F9744E59}" srcOrd="0" destOrd="0" parTransId="{DEB417ED-E8FD-45E9-B418-9BFAC192D44C}" sibTransId="{702F9F0A-D5E8-4320-88C1-AB724F7EE91D}"/>
    <dgm:cxn modelId="{13B37CB6-A30F-4686-9BBB-4D7838F8C5D1}" type="presOf" srcId="{6B4981F2-5D2F-4368-85DF-1F96F9744E59}" destId="{1554D1D3-1B16-4D4A-92A7-AEC20B805F9A}" srcOrd="0" destOrd="0" presId="urn:microsoft.com/office/officeart/2005/8/layout/vList2"/>
    <dgm:cxn modelId="{94C22806-5B61-4798-8E12-1D153E8F4BA7}" type="presParOf" srcId="{092D311D-3B58-4EF7-A0EF-ECBD1FECC5CF}" destId="{1554D1D3-1B16-4D4A-92A7-AEC20B805F9A}" srcOrd="0" destOrd="0" presId="urn:microsoft.com/office/officeart/2005/8/layout/vList2"/>
  </dgm:cxnLst>
  <dgm:bg/>
  <dgm:whole/>
  <dgm:extLst>
    <a:ext uri="http://schemas.microsoft.com/office/drawing/2008/diagram">
      <dsp:dataModelExt xmlns:dsp="http://schemas.microsoft.com/office/drawing/2008/diagram" xmlns="" relId="rId1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D14E300-0AAF-4F54-A557-27205B0A6741}" type="doc">
      <dgm:prSet loTypeId="urn:microsoft.com/office/officeart/2005/8/layout/vList3" loCatId="list" qsTypeId="urn:microsoft.com/office/officeart/2005/8/quickstyle/simple1#5" qsCatId="simple" csTypeId="urn:microsoft.com/office/officeart/2005/8/colors/accent1_2#5" csCatId="accent1" phldr="1"/>
      <dgm:spPr/>
      <dgm:t>
        <a:bodyPr/>
        <a:lstStyle/>
        <a:p>
          <a:endParaRPr lang="en-US"/>
        </a:p>
      </dgm:t>
    </dgm:pt>
    <dgm:pt modelId="{12A69ED4-A9ED-4AA1-A1A6-8305F69ABA6E}">
      <dgm:prSet custT="1">
        <dgm:style>
          <a:lnRef idx="1">
            <a:schemeClr val="accent5"/>
          </a:lnRef>
          <a:fillRef idx="2">
            <a:schemeClr val="accent5"/>
          </a:fillRef>
          <a:effectRef idx="1">
            <a:schemeClr val="accent5"/>
          </a:effectRef>
          <a:fontRef idx="minor">
            <a:schemeClr val="dk1"/>
          </a:fontRef>
        </dgm:style>
      </dgm:prSet>
      <dgm:spPr/>
      <dgm:t>
        <a:bodyPr/>
        <a:lstStyle/>
        <a:p>
          <a:pPr algn="just" rtl="0"/>
          <a:r>
            <a:rPr lang="en-US" sz="3200" smtClean="0"/>
            <a:t>Tình trạng trốn đóng, nợ đóng, gian lận, trục lợi bảo hiểm xã hội chậm được khắc phục.</a:t>
          </a:r>
          <a:endParaRPr lang="en-US" sz="3200"/>
        </a:p>
      </dgm:t>
    </dgm:pt>
    <dgm:pt modelId="{7BFF798C-8F43-4DC4-9A82-5DCEF3C22977}" type="parTrans" cxnId="{4CBAB326-8DC8-4DC1-B45A-286F425A549A}">
      <dgm:prSet/>
      <dgm:spPr/>
      <dgm:t>
        <a:bodyPr/>
        <a:lstStyle/>
        <a:p>
          <a:endParaRPr lang="en-US"/>
        </a:p>
      </dgm:t>
    </dgm:pt>
    <dgm:pt modelId="{A5A83C85-370D-4F9E-969B-391F78E94B34}" type="sibTrans" cxnId="{4CBAB326-8DC8-4DC1-B45A-286F425A549A}">
      <dgm:prSet/>
      <dgm:spPr/>
      <dgm:t>
        <a:bodyPr/>
        <a:lstStyle/>
        <a:p>
          <a:endParaRPr lang="en-US"/>
        </a:p>
      </dgm:t>
    </dgm:pt>
    <dgm:pt modelId="{3CEC7A49-D12C-4A0F-8E5D-15446E95AA33}">
      <dgm:prSet custT="1"/>
      <dgm:spPr/>
      <dgm:t>
        <a:bodyPr/>
        <a:lstStyle/>
        <a:p>
          <a:pPr algn="just" rtl="0"/>
          <a:r>
            <a:rPr lang="en-US" sz="3200" smtClean="0"/>
            <a:t>Quỹ hưu trí và tử tuất có nguy cơ mất cân đối trong dài hạn.</a:t>
          </a:r>
          <a:endParaRPr lang="en-US" sz="3200"/>
        </a:p>
      </dgm:t>
    </dgm:pt>
    <dgm:pt modelId="{C70A6695-9DA5-40DC-B631-596EEAF3BEBB}" type="parTrans" cxnId="{A9016AF1-8FE4-4204-9718-BD5FB598C2C2}">
      <dgm:prSet/>
      <dgm:spPr/>
      <dgm:t>
        <a:bodyPr/>
        <a:lstStyle/>
        <a:p>
          <a:endParaRPr lang="en-US"/>
        </a:p>
      </dgm:t>
    </dgm:pt>
    <dgm:pt modelId="{794CBA87-DB0F-4B46-B2F5-8F75966301ED}" type="sibTrans" cxnId="{A9016AF1-8FE4-4204-9718-BD5FB598C2C2}">
      <dgm:prSet/>
      <dgm:spPr/>
      <dgm:t>
        <a:bodyPr/>
        <a:lstStyle/>
        <a:p>
          <a:endParaRPr lang="en-US"/>
        </a:p>
      </dgm:t>
    </dgm:pt>
    <dgm:pt modelId="{B39F8E45-6844-4411-A526-6649488699B6}" type="pres">
      <dgm:prSet presAssocID="{BD14E300-0AAF-4F54-A557-27205B0A6741}" presName="linearFlow" presStyleCnt="0">
        <dgm:presLayoutVars>
          <dgm:dir/>
          <dgm:resizeHandles val="exact"/>
        </dgm:presLayoutVars>
      </dgm:prSet>
      <dgm:spPr/>
      <dgm:t>
        <a:bodyPr/>
        <a:lstStyle/>
        <a:p>
          <a:endParaRPr lang="en-US"/>
        </a:p>
      </dgm:t>
    </dgm:pt>
    <dgm:pt modelId="{42D4B236-D677-42CA-B270-9F728C7D774B}" type="pres">
      <dgm:prSet presAssocID="{12A69ED4-A9ED-4AA1-A1A6-8305F69ABA6E}" presName="composite" presStyleCnt="0"/>
      <dgm:spPr/>
    </dgm:pt>
    <dgm:pt modelId="{7A3B3BEC-D2BC-4AD9-96C2-B18D54B09118}" type="pres">
      <dgm:prSet presAssocID="{12A69ED4-A9ED-4AA1-A1A6-8305F69ABA6E}" presName="imgShp" presStyleLbl="fgImgPlace1" presStyleIdx="0" presStyleCnt="2" custLinFactNeighborX="-26351" custLinFactNeighborY="19300"/>
      <dgm:spPr>
        <a:blipFill>
          <a:blip xmlns:r="http://schemas.openxmlformats.org/officeDocument/2006/relationships" r:embed="rId1">
            <a:extLst>
              <a:ext uri="{28A0092B-C50C-407E-A947-70E740481C1C}"/>
            </a:extLst>
          </a:blip>
          <a:srcRect/>
          <a:stretch>
            <a:fillRect l="-7000" r="-7000"/>
          </a:stretch>
        </a:blipFill>
      </dgm:spPr>
      <dgm:t>
        <a:bodyPr/>
        <a:lstStyle/>
        <a:p>
          <a:endParaRPr lang="en-US"/>
        </a:p>
      </dgm:t>
    </dgm:pt>
    <dgm:pt modelId="{28A6A167-BC62-4C9C-8BF5-33D2FE1EC627}" type="pres">
      <dgm:prSet presAssocID="{12A69ED4-A9ED-4AA1-A1A6-8305F69ABA6E}" presName="txShp" presStyleLbl="node1" presStyleIdx="0" presStyleCnt="2" custScaleX="126885" custScaleY="98217" custLinFactNeighborX="6871" custLinFactNeighborY="18408">
        <dgm:presLayoutVars>
          <dgm:bulletEnabled val="1"/>
        </dgm:presLayoutVars>
      </dgm:prSet>
      <dgm:spPr/>
      <dgm:t>
        <a:bodyPr/>
        <a:lstStyle/>
        <a:p>
          <a:endParaRPr lang="en-US"/>
        </a:p>
      </dgm:t>
    </dgm:pt>
    <dgm:pt modelId="{797B7560-C9C5-4FB8-B1B2-9750879FDE30}" type="pres">
      <dgm:prSet presAssocID="{A5A83C85-370D-4F9E-969B-391F78E94B34}" presName="spacing" presStyleCnt="0"/>
      <dgm:spPr/>
    </dgm:pt>
    <dgm:pt modelId="{C0416BDE-BA0E-448B-B975-70051FF80DAF}" type="pres">
      <dgm:prSet presAssocID="{3CEC7A49-D12C-4A0F-8E5D-15446E95AA33}" presName="composite" presStyleCnt="0"/>
      <dgm:spPr/>
    </dgm:pt>
    <dgm:pt modelId="{C264F6F1-69B7-4A7E-9AE4-6EFF9EC19F4E}" type="pres">
      <dgm:prSet presAssocID="{3CEC7A49-D12C-4A0F-8E5D-15446E95AA33}" presName="imgShp" presStyleLbl="fgImgPlace1" presStyleIdx="1" presStyleCnt="2" custLinFactNeighborX="-33423" custLinFactNeighborY="-2140"/>
      <dgm:spPr>
        <a:blipFill>
          <a:blip xmlns:r="http://schemas.openxmlformats.org/officeDocument/2006/relationships" r:embed="rId2">
            <a:extLst>
              <a:ext uri="{28A0092B-C50C-407E-A947-70E740481C1C}"/>
            </a:extLst>
          </a:blip>
          <a:srcRect/>
          <a:stretch>
            <a:fillRect l="-30000" r="-30000"/>
          </a:stretch>
        </a:blipFill>
      </dgm:spPr>
      <dgm:t>
        <a:bodyPr/>
        <a:lstStyle/>
        <a:p>
          <a:endParaRPr lang="en-US"/>
        </a:p>
      </dgm:t>
    </dgm:pt>
    <dgm:pt modelId="{57B9B873-E9EA-4F8D-BF2A-04CF1140046E}" type="pres">
      <dgm:prSet presAssocID="{3CEC7A49-D12C-4A0F-8E5D-15446E95AA33}" presName="txShp" presStyleLbl="node1" presStyleIdx="1" presStyleCnt="2" custScaleX="118471" custScaleY="76770" custLinFactNeighborX="381" custLinFactNeighborY="-2140">
        <dgm:presLayoutVars>
          <dgm:bulletEnabled val="1"/>
        </dgm:presLayoutVars>
      </dgm:prSet>
      <dgm:spPr/>
      <dgm:t>
        <a:bodyPr/>
        <a:lstStyle/>
        <a:p>
          <a:endParaRPr lang="en-US"/>
        </a:p>
      </dgm:t>
    </dgm:pt>
  </dgm:ptLst>
  <dgm:cxnLst>
    <dgm:cxn modelId="{4CBAB326-8DC8-4DC1-B45A-286F425A549A}" srcId="{BD14E300-0AAF-4F54-A557-27205B0A6741}" destId="{12A69ED4-A9ED-4AA1-A1A6-8305F69ABA6E}" srcOrd="0" destOrd="0" parTransId="{7BFF798C-8F43-4DC4-9A82-5DCEF3C22977}" sibTransId="{A5A83C85-370D-4F9E-969B-391F78E94B34}"/>
    <dgm:cxn modelId="{DB44DC27-3E35-4CC1-82E6-CEAE31035A0F}" type="presOf" srcId="{12A69ED4-A9ED-4AA1-A1A6-8305F69ABA6E}" destId="{28A6A167-BC62-4C9C-8BF5-33D2FE1EC627}" srcOrd="0" destOrd="0" presId="urn:microsoft.com/office/officeart/2005/8/layout/vList3"/>
    <dgm:cxn modelId="{A9016AF1-8FE4-4204-9718-BD5FB598C2C2}" srcId="{BD14E300-0AAF-4F54-A557-27205B0A6741}" destId="{3CEC7A49-D12C-4A0F-8E5D-15446E95AA33}" srcOrd="1" destOrd="0" parTransId="{C70A6695-9DA5-40DC-B631-596EEAF3BEBB}" sibTransId="{794CBA87-DB0F-4B46-B2F5-8F75966301ED}"/>
    <dgm:cxn modelId="{8BB338F8-C989-4049-903B-383453AFD435}" type="presOf" srcId="{3CEC7A49-D12C-4A0F-8E5D-15446E95AA33}" destId="{57B9B873-E9EA-4F8D-BF2A-04CF1140046E}" srcOrd="0" destOrd="0" presId="urn:microsoft.com/office/officeart/2005/8/layout/vList3"/>
    <dgm:cxn modelId="{9A90C245-354D-4516-A6AB-3A9C5E0EC1E5}" type="presOf" srcId="{BD14E300-0AAF-4F54-A557-27205B0A6741}" destId="{B39F8E45-6844-4411-A526-6649488699B6}" srcOrd="0" destOrd="0" presId="urn:microsoft.com/office/officeart/2005/8/layout/vList3"/>
    <dgm:cxn modelId="{B81267A7-C99B-4D6A-A0E5-8728C433086F}" type="presParOf" srcId="{B39F8E45-6844-4411-A526-6649488699B6}" destId="{42D4B236-D677-42CA-B270-9F728C7D774B}" srcOrd="0" destOrd="0" presId="urn:microsoft.com/office/officeart/2005/8/layout/vList3"/>
    <dgm:cxn modelId="{54D0E0EE-77DD-4BD5-9ABE-B1D53529FA1B}" type="presParOf" srcId="{42D4B236-D677-42CA-B270-9F728C7D774B}" destId="{7A3B3BEC-D2BC-4AD9-96C2-B18D54B09118}" srcOrd="0" destOrd="0" presId="urn:microsoft.com/office/officeart/2005/8/layout/vList3"/>
    <dgm:cxn modelId="{5A7583AB-A80A-4660-8184-C0004DAE74BB}" type="presParOf" srcId="{42D4B236-D677-42CA-B270-9F728C7D774B}" destId="{28A6A167-BC62-4C9C-8BF5-33D2FE1EC627}" srcOrd="1" destOrd="0" presId="urn:microsoft.com/office/officeart/2005/8/layout/vList3"/>
    <dgm:cxn modelId="{452FBD02-203B-4B45-ABE3-6703E2E4AAAF}" type="presParOf" srcId="{B39F8E45-6844-4411-A526-6649488699B6}" destId="{797B7560-C9C5-4FB8-B1B2-9750879FDE30}" srcOrd="1" destOrd="0" presId="urn:microsoft.com/office/officeart/2005/8/layout/vList3"/>
    <dgm:cxn modelId="{C7F7990A-D3C1-44DE-89C5-806A5300F03D}" type="presParOf" srcId="{B39F8E45-6844-4411-A526-6649488699B6}" destId="{C0416BDE-BA0E-448B-B975-70051FF80DAF}" srcOrd="2" destOrd="0" presId="urn:microsoft.com/office/officeart/2005/8/layout/vList3"/>
    <dgm:cxn modelId="{AC92B3D8-717A-4591-9CA8-B88238CCAF5D}" type="presParOf" srcId="{C0416BDE-BA0E-448B-B975-70051FF80DAF}" destId="{C264F6F1-69B7-4A7E-9AE4-6EFF9EC19F4E}" srcOrd="0" destOrd="0" presId="urn:microsoft.com/office/officeart/2005/8/layout/vList3"/>
    <dgm:cxn modelId="{56E61D84-E4FF-4AFE-AD7F-1334CA730197}" type="presParOf" srcId="{C0416BDE-BA0E-448B-B975-70051FF80DAF}" destId="{57B9B873-E9EA-4F8D-BF2A-04CF1140046E}" srcOrd="1" destOrd="0" presId="urn:microsoft.com/office/officeart/2005/8/layout/v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4FC6EA4-2065-4FFB-B31F-04FB1BFE1064}" type="doc">
      <dgm:prSet loTypeId="urn:microsoft.com/office/officeart/2005/8/layout/radial2" loCatId="relationship" qsTypeId="urn:microsoft.com/office/officeart/2005/8/quickstyle/simple1#6" qsCatId="simple" csTypeId="urn:microsoft.com/office/officeart/2005/8/colors/accent1_2#6" csCatId="accent1" phldr="1"/>
      <dgm:spPr/>
      <dgm:t>
        <a:bodyPr/>
        <a:lstStyle/>
        <a:p>
          <a:endParaRPr lang="en-US"/>
        </a:p>
      </dgm:t>
    </dgm:pt>
    <dgm:pt modelId="{6A6DA211-F9A7-4CC0-A9D8-20B54282C63A}">
      <dgm:prSet custT="1"/>
      <dgm:spPr>
        <a:solidFill>
          <a:schemeClr val="accent2">
            <a:lumMod val="40000"/>
            <a:lumOff val="60000"/>
          </a:schemeClr>
        </a:solidFill>
      </dgm:spPr>
      <dgm:t>
        <a:bodyPr/>
        <a:lstStyle/>
        <a:p>
          <a:pPr algn="ctr" rtl="0"/>
          <a:r>
            <a:rPr lang="en-US" sz="2800" smtClean="0">
              <a:solidFill>
                <a:schemeClr val="tx1"/>
              </a:solidFill>
            </a:rPr>
            <a:t>Chính sách bảo hiểm thất nghiệp chưa thực sự gắn với thị trường lao động.</a:t>
          </a:r>
          <a:endParaRPr lang="en-US" sz="2800">
            <a:solidFill>
              <a:schemeClr val="tx1"/>
            </a:solidFill>
          </a:endParaRPr>
        </a:p>
      </dgm:t>
    </dgm:pt>
    <dgm:pt modelId="{D9784F6D-E554-40DC-9ED4-01703A6FAFF9}" type="parTrans" cxnId="{08136893-552F-41F7-833A-48B6E037173D}">
      <dgm:prSet/>
      <dgm:spPr/>
      <dgm:t>
        <a:bodyPr/>
        <a:lstStyle/>
        <a:p>
          <a:endParaRPr lang="en-US"/>
        </a:p>
      </dgm:t>
    </dgm:pt>
    <dgm:pt modelId="{B5EA917A-05D7-4BA8-8ACB-8B44F730E566}" type="sibTrans" cxnId="{08136893-552F-41F7-833A-48B6E037173D}">
      <dgm:prSet/>
      <dgm:spPr/>
      <dgm:t>
        <a:bodyPr/>
        <a:lstStyle/>
        <a:p>
          <a:endParaRPr lang="en-US"/>
        </a:p>
      </dgm:t>
    </dgm:pt>
    <dgm:pt modelId="{FFEFC9A0-F58B-49C2-8318-0634868CD752}">
      <dgm:prSet custT="1"/>
      <dgm:spPr>
        <a:solidFill>
          <a:schemeClr val="accent3">
            <a:lumMod val="85000"/>
          </a:schemeClr>
        </a:solidFill>
      </dgm:spPr>
      <dgm:t>
        <a:bodyPr/>
        <a:lstStyle/>
        <a:p>
          <a:pPr algn="just" rtl="0"/>
          <a:r>
            <a:rPr lang="en-US" sz="2800" smtClean="0">
              <a:solidFill>
                <a:schemeClr val="tx1"/>
              </a:solidFill>
            </a:rPr>
            <a:t>Nặng về giải quyết trợ cấp thất nghiệp, chưa chú ý thoả đáng đến các giải pháp phòng ngừa. </a:t>
          </a:r>
          <a:endParaRPr lang="en-US" sz="2800">
            <a:solidFill>
              <a:schemeClr val="tx1"/>
            </a:solidFill>
          </a:endParaRPr>
        </a:p>
      </dgm:t>
    </dgm:pt>
    <dgm:pt modelId="{44EFB823-3153-4E8F-B7C3-AC2159BD0217}" type="parTrans" cxnId="{4E7D95EE-C331-42BF-8C90-AAF352FFE8FD}">
      <dgm:prSet/>
      <dgm:spPr/>
      <dgm:t>
        <a:bodyPr/>
        <a:lstStyle/>
        <a:p>
          <a:endParaRPr lang="en-US"/>
        </a:p>
      </dgm:t>
    </dgm:pt>
    <dgm:pt modelId="{F3A9E564-5061-4362-B256-9522B563E7E1}" type="sibTrans" cxnId="{4E7D95EE-C331-42BF-8C90-AAF352FFE8FD}">
      <dgm:prSet/>
      <dgm:spPr/>
      <dgm:t>
        <a:bodyPr/>
        <a:lstStyle/>
        <a:p>
          <a:endParaRPr lang="en-US"/>
        </a:p>
      </dgm:t>
    </dgm:pt>
    <dgm:pt modelId="{745D474E-41FA-42D1-9262-B1680004DAAB}" type="pres">
      <dgm:prSet presAssocID="{54FC6EA4-2065-4FFB-B31F-04FB1BFE1064}" presName="composite" presStyleCnt="0">
        <dgm:presLayoutVars>
          <dgm:chMax val="5"/>
          <dgm:dir/>
          <dgm:animLvl val="ctr"/>
          <dgm:resizeHandles val="exact"/>
        </dgm:presLayoutVars>
      </dgm:prSet>
      <dgm:spPr/>
      <dgm:t>
        <a:bodyPr/>
        <a:lstStyle/>
        <a:p>
          <a:endParaRPr lang="en-US"/>
        </a:p>
      </dgm:t>
    </dgm:pt>
    <dgm:pt modelId="{2E608413-EA02-4EC3-A512-252A8D96E70A}" type="pres">
      <dgm:prSet presAssocID="{54FC6EA4-2065-4FFB-B31F-04FB1BFE1064}" presName="cycle" presStyleCnt="0"/>
      <dgm:spPr/>
    </dgm:pt>
    <dgm:pt modelId="{CAEF5F1C-3317-45DC-863B-E48BA4604257}" type="pres">
      <dgm:prSet presAssocID="{54FC6EA4-2065-4FFB-B31F-04FB1BFE1064}" presName="centerShape" presStyleCnt="0"/>
      <dgm:spPr/>
    </dgm:pt>
    <dgm:pt modelId="{A72EB430-E202-4EC8-AA81-EAB862737C8D}" type="pres">
      <dgm:prSet presAssocID="{54FC6EA4-2065-4FFB-B31F-04FB1BFE1064}" presName="connSite" presStyleLbl="node1" presStyleIdx="0" presStyleCnt="3"/>
      <dgm:spPr/>
    </dgm:pt>
    <dgm:pt modelId="{131888CF-A2DB-48A2-AEE5-8F3B0FD4DE2D}" type="pres">
      <dgm:prSet presAssocID="{54FC6EA4-2065-4FFB-B31F-04FB1BFE1064}" presName="visible" presStyleLbl="node1" presStyleIdx="0" presStyleCnt="3" custScaleX="117185" custScaleY="103642" custLinFactNeighborX="52013" custLinFactNeighborY="-6987"/>
      <dgm:spPr>
        <a:blipFill>
          <a:blip xmlns:r="http://schemas.openxmlformats.org/officeDocument/2006/relationships" r:embed="rId1">
            <a:extLst>
              <a:ext uri="{28A0092B-C50C-407E-A947-70E740481C1C}"/>
            </a:extLst>
          </a:blip>
          <a:srcRect/>
          <a:stretch>
            <a:fillRect l="-41000" r="-41000"/>
          </a:stretch>
        </a:blipFill>
        <a:ln>
          <a:solidFill>
            <a:schemeClr val="accent6">
              <a:lumMod val="20000"/>
              <a:lumOff val="80000"/>
            </a:schemeClr>
          </a:solidFill>
        </a:ln>
      </dgm:spPr>
      <dgm:t>
        <a:bodyPr/>
        <a:lstStyle/>
        <a:p>
          <a:endParaRPr lang="en-US"/>
        </a:p>
      </dgm:t>
    </dgm:pt>
    <dgm:pt modelId="{026D2945-A983-4812-B951-24F69FA21F3F}" type="pres">
      <dgm:prSet presAssocID="{D9784F6D-E554-40DC-9ED4-01703A6FAFF9}" presName="Name25" presStyleLbl="parChTrans1D1" presStyleIdx="0" presStyleCnt="2"/>
      <dgm:spPr/>
      <dgm:t>
        <a:bodyPr/>
        <a:lstStyle/>
        <a:p>
          <a:endParaRPr lang="en-US"/>
        </a:p>
      </dgm:t>
    </dgm:pt>
    <dgm:pt modelId="{837B1083-8686-43A6-9821-1584E1BE5DAD}" type="pres">
      <dgm:prSet presAssocID="{6A6DA211-F9A7-4CC0-A9D8-20B54282C63A}" presName="node" presStyleCnt="0"/>
      <dgm:spPr/>
    </dgm:pt>
    <dgm:pt modelId="{46A80158-DE46-4617-8EB7-A1C3BA40DCC2}" type="pres">
      <dgm:prSet presAssocID="{6A6DA211-F9A7-4CC0-A9D8-20B54282C63A}" presName="parentNode" presStyleLbl="node1" presStyleIdx="1" presStyleCnt="3" custScaleX="334335" custScaleY="126999" custLinFactX="41969" custLinFactNeighborX="100000" custLinFactNeighborY="41190">
        <dgm:presLayoutVars>
          <dgm:chMax val="1"/>
          <dgm:bulletEnabled val="1"/>
        </dgm:presLayoutVars>
      </dgm:prSet>
      <dgm:spPr/>
      <dgm:t>
        <a:bodyPr/>
        <a:lstStyle/>
        <a:p>
          <a:endParaRPr lang="en-US"/>
        </a:p>
      </dgm:t>
    </dgm:pt>
    <dgm:pt modelId="{BA8D4675-F0F3-4723-BDB0-CECAE138F414}" type="pres">
      <dgm:prSet presAssocID="{6A6DA211-F9A7-4CC0-A9D8-20B54282C63A}" presName="childNode" presStyleLbl="revTx" presStyleIdx="0" presStyleCnt="0">
        <dgm:presLayoutVars>
          <dgm:bulletEnabled val="1"/>
        </dgm:presLayoutVars>
      </dgm:prSet>
      <dgm:spPr/>
    </dgm:pt>
    <dgm:pt modelId="{86582B72-66CA-4F6C-A06A-9E3532B430AA}" type="pres">
      <dgm:prSet presAssocID="{44EFB823-3153-4E8F-B7C3-AC2159BD0217}" presName="Name25" presStyleLbl="parChTrans1D1" presStyleIdx="1" presStyleCnt="2"/>
      <dgm:spPr/>
      <dgm:t>
        <a:bodyPr/>
        <a:lstStyle/>
        <a:p>
          <a:endParaRPr lang="en-US"/>
        </a:p>
      </dgm:t>
    </dgm:pt>
    <dgm:pt modelId="{6FFFBC1B-6E05-45A2-9700-EF71B076D389}" type="pres">
      <dgm:prSet presAssocID="{FFEFC9A0-F58B-49C2-8318-0634868CD752}" presName="node" presStyleCnt="0"/>
      <dgm:spPr/>
    </dgm:pt>
    <dgm:pt modelId="{DBB5C310-D0E5-4D07-B2ED-2DD5B60295FC}" type="pres">
      <dgm:prSet presAssocID="{FFEFC9A0-F58B-49C2-8318-0634868CD752}" presName="parentNode" presStyleLbl="node1" presStyleIdx="2" presStyleCnt="3" custScaleX="361424" custScaleY="139552" custLinFactX="34215" custLinFactNeighborX="100000" custLinFactNeighborY="-44809">
        <dgm:presLayoutVars>
          <dgm:chMax val="1"/>
          <dgm:bulletEnabled val="1"/>
        </dgm:presLayoutVars>
      </dgm:prSet>
      <dgm:spPr/>
      <dgm:t>
        <a:bodyPr/>
        <a:lstStyle/>
        <a:p>
          <a:endParaRPr lang="en-US"/>
        </a:p>
      </dgm:t>
    </dgm:pt>
    <dgm:pt modelId="{FAFA8DF2-C274-49E8-BE12-5EA66C1CA74E}" type="pres">
      <dgm:prSet presAssocID="{FFEFC9A0-F58B-49C2-8318-0634868CD752}" presName="childNode" presStyleLbl="revTx" presStyleIdx="0" presStyleCnt="0">
        <dgm:presLayoutVars>
          <dgm:bulletEnabled val="1"/>
        </dgm:presLayoutVars>
      </dgm:prSet>
      <dgm:spPr/>
    </dgm:pt>
  </dgm:ptLst>
  <dgm:cxnLst>
    <dgm:cxn modelId="{FF4EB833-83BB-40B4-87C6-A0E53D3EF95B}" type="presOf" srcId="{6A6DA211-F9A7-4CC0-A9D8-20B54282C63A}" destId="{46A80158-DE46-4617-8EB7-A1C3BA40DCC2}" srcOrd="0" destOrd="0" presId="urn:microsoft.com/office/officeart/2005/8/layout/radial2"/>
    <dgm:cxn modelId="{D902730E-EE6C-491F-B33B-EEECB767D5C3}" type="presOf" srcId="{D9784F6D-E554-40DC-9ED4-01703A6FAFF9}" destId="{026D2945-A983-4812-B951-24F69FA21F3F}" srcOrd="0" destOrd="0" presId="urn:microsoft.com/office/officeart/2005/8/layout/radial2"/>
    <dgm:cxn modelId="{A727C3EF-6CA5-4718-AE31-096CB4CEF334}" type="presOf" srcId="{44EFB823-3153-4E8F-B7C3-AC2159BD0217}" destId="{86582B72-66CA-4F6C-A06A-9E3532B430AA}" srcOrd="0" destOrd="0" presId="urn:microsoft.com/office/officeart/2005/8/layout/radial2"/>
    <dgm:cxn modelId="{4E7D95EE-C331-42BF-8C90-AAF352FFE8FD}" srcId="{54FC6EA4-2065-4FFB-B31F-04FB1BFE1064}" destId="{FFEFC9A0-F58B-49C2-8318-0634868CD752}" srcOrd="1" destOrd="0" parTransId="{44EFB823-3153-4E8F-B7C3-AC2159BD0217}" sibTransId="{F3A9E564-5061-4362-B256-9522B563E7E1}"/>
    <dgm:cxn modelId="{A95A37E5-C5AD-4B64-AF36-FEAB69A018A3}" type="presOf" srcId="{FFEFC9A0-F58B-49C2-8318-0634868CD752}" destId="{DBB5C310-D0E5-4D07-B2ED-2DD5B60295FC}" srcOrd="0" destOrd="0" presId="urn:microsoft.com/office/officeart/2005/8/layout/radial2"/>
    <dgm:cxn modelId="{08136893-552F-41F7-833A-48B6E037173D}" srcId="{54FC6EA4-2065-4FFB-B31F-04FB1BFE1064}" destId="{6A6DA211-F9A7-4CC0-A9D8-20B54282C63A}" srcOrd="0" destOrd="0" parTransId="{D9784F6D-E554-40DC-9ED4-01703A6FAFF9}" sibTransId="{B5EA917A-05D7-4BA8-8ACB-8B44F730E566}"/>
    <dgm:cxn modelId="{7B635C6F-6B50-4CD4-A4FA-BBC085A7FB31}" type="presOf" srcId="{54FC6EA4-2065-4FFB-B31F-04FB1BFE1064}" destId="{745D474E-41FA-42D1-9262-B1680004DAAB}" srcOrd="0" destOrd="0" presId="urn:microsoft.com/office/officeart/2005/8/layout/radial2"/>
    <dgm:cxn modelId="{021BD24A-D6AE-438A-88FA-01444858D30C}" type="presParOf" srcId="{745D474E-41FA-42D1-9262-B1680004DAAB}" destId="{2E608413-EA02-4EC3-A512-252A8D96E70A}" srcOrd="0" destOrd="0" presId="urn:microsoft.com/office/officeart/2005/8/layout/radial2"/>
    <dgm:cxn modelId="{C1CA548D-6336-4504-A19F-1E464023A611}" type="presParOf" srcId="{2E608413-EA02-4EC3-A512-252A8D96E70A}" destId="{CAEF5F1C-3317-45DC-863B-E48BA4604257}" srcOrd="0" destOrd="0" presId="urn:microsoft.com/office/officeart/2005/8/layout/radial2"/>
    <dgm:cxn modelId="{6D5D9B29-2391-4078-95DF-2F420B5914FA}" type="presParOf" srcId="{CAEF5F1C-3317-45DC-863B-E48BA4604257}" destId="{A72EB430-E202-4EC8-AA81-EAB862737C8D}" srcOrd="0" destOrd="0" presId="urn:microsoft.com/office/officeart/2005/8/layout/radial2"/>
    <dgm:cxn modelId="{7A295C6E-2B2E-4F4E-8896-690656797C39}" type="presParOf" srcId="{CAEF5F1C-3317-45DC-863B-E48BA4604257}" destId="{131888CF-A2DB-48A2-AEE5-8F3B0FD4DE2D}" srcOrd="1" destOrd="0" presId="urn:microsoft.com/office/officeart/2005/8/layout/radial2"/>
    <dgm:cxn modelId="{CE52443E-7787-4208-9B8A-89A1399C66D3}" type="presParOf" srcId="{2E608413-EA02-4EC3-A512-252A8D96E70A}" destId="{026D2945-A983-4812-B951-24F69FA21F3F}" srcOrd="1" destOrd="0" presId="urn:microsoft.com/office/officeart/2005/8/layout/radial2"/>
    <dgm:cxn modelId="{C5CA43F8-0EF9-44AF-B3A1-59F43D06D57E}" type="presParOf" srcId="{2E608413-EA02-4EC3-A512-252A8D96E70A}" destId="{837B1083-8686-43A6-9821-1584E1BE5DAD}" srcOrd="2" destOrd="0" presId="urn:microsoft.com/office/officeart/2005/8/layout/radial2"/>
    <dgm:cxn modelId="{FA916A14-A043-42CC-8E06-A388CB348F28}" type="presParOf" srcId="{837B1083-8686-43A6-9821-1584E1BE5DAD}" destId="{46A80158-DE46-4617-8EB7-A1C3BA40DCC2}" srcOrd="0" destOrd="0" presId="urn:microsoft.com/office/officeart/2005/8/layout/radial2"/>
    <dgm:cxn modelId="{3CC401DC-B6B5-45F4-AC00-64A4CACF5B08}" type="presParOf" srcId="{837B1083-8686-43A6-9821-1584E1BE5DAD}" destId="{BA8D4675-F0F3-4723-BDB0-CECAE138F414}" srcOrd="1" destOrd="0" presId="urn:microsoft.com/office/officeart/2005/8/layout/radial2"/>
    <dgm:cxn modelId="{C10974B0-496D-44CD-8DCC-D760EA982353}" type="presParOf" srcId="{2E608413-EA02-4EC3-A512-252A8D96E70A}" destId="{86582B72-66CA-4F6C-A06A-9E3532B430AA}" srcOrd="3" destOrd="0" presId="urn:microsoft.com/office/officeart/2005/8/layout/radial2"/>
    <dgm:cxn modelId="{6CC79CF2-89A7-4C5B-9950-55684E722290}" type="presParOf" srcId="{2E608413-EA02-4EC3-A512-252A8D96E70A}" destId="{6FFFBC1B-6E05-45A2-9700-EF71B076D389}" srcOrd="4" destOrd="0" presId="urn:microsoft.com/office/officeart/2005/8/layout/radial2"/>
    <dgm:cxn modelId="{DDB91FEB-4AC3-4F7F-8C44-B402CE4C4FDB}" type="presParOf" srcId="{6FFFBC1B-6E05-45A2-9700-EF71B076D389}" destId="{DBB5C310-D0E5-4D07-B2ED-2DD5B60295FC}" srcOrd="0" destOrd="0" presId="urn:microsoft.com/office/officeart/2005/8/layout/radial2"/>
    <dgm:cxn modelId="{702C9DC0-F0DD-46FB-A5D1-35A48785AAB2}" type="presParOf" srcId="{6FFFBC1B-6E05-45A2-9700-EF71B076D389}" destId="{FAFA8DF2-C274-49E8-BE12-5EA66C1CA74E}" srcOrd="1" destOrd="0" presId="urn:microsoft.com/office/officeart/2005/8/layout/radial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E093911-9F1C-4DD8-B134-A07BAE1C0CD0}" type="doc">
      <dgm:prSet loTypeId="urn:microsoft.com/office/officeart/2005/8/layout/vList2" loCatId="list" qsTypeId="urn:microsoft.com/office/officeart/2005/8/quickstyle/simple1#7" qsCatId="simple" csTypeId="urn:microsoft.com/office/officeart/2005/8/colors/accent1_2#7" csCatId="accent1" phldr="1"/>
      <dgm:spPr/>
      <dgm:t>
        <a:bodyPr/>
        <a:lstStyle/>
        <a:p>
          <a:endParaRPr lang="en-US"/>
        </a:p>
      </dgm:t>
    </dgm:pt>
    <dgm:pt modelId="{4916CD51-702C-4A16-B2CE-EC2FBA2B2D32}">
      <dgm:prSet>
        <dgm:style>
          <a:lnRef idx="1">
            <a:schemeClr val="accent5"/>
          </a:lnRef>
          <a:fillRef idx="2">
            <a:schemeClr val="accent5"/>
          </a:fillRef>
          <a:effectRef idx="1">
            <a:schemeClr val="accent5"/>
          </a:effectRef>
          <a:fontRef idx="minor">
            <a:schemeClr val="dk1"/>
          </a:fontRef>
        </dgm:style>
      </dgm:prSet>
      <dgm:spPr/>
      <dgm:t>
        <a:bodyPr/>
        <a:lstStyle/>
        <a:p>
          <a:pPr algn="just" rtl="0"/>
          <a:r>
            <a:rPr lang="en-US" smtClean="0"/>
            <a:t>    - Cơ chế quản lý, cơ chế tài chính và tổ chức bộ máy thực hiện bảo hiểm thất nghiệp còn nhiều điểm bất cập.</a:t>
          </a:r>
          <a:endParaRPr lang="en-US"/>
        </a:p>
      </dgm:t>
    </dgm:pt>
    <dgm:pt modelId="{84AD5158-32D2-4E04-B069-4E68919BA926}" type="parTrans" cxnId="{B8300DFE-4BA9-4268-A251-9A333CE06B0B}">
      <dgm:prSet/>
      <dgm:spPr/>
      <dgm:t>
        <a:bodyPr/>
        <a:lstStyle/>
        <a:p>
          <a:endParaRPr lang="en-US"/>
        </a:p>
      </dgm:t>
    </dgm:pt>
    <dgm:pt modelId="{1E0C1BCC-C3EE-46BC-8DDC-77FFF1FCCB5E}" type="sibTrans" cxnId="{B8300DFE-4BA9-4268-A251-9A333CE06B0B}">
      <dgm:prSet/>
      <dgm:spPr/>
      <dgm:t>
        <a:bodyPr/>
        <a:lstStyle/>
        <a:p>
          <a:endParaRPr lang="en-US"/>
        </a:p>
      </dgm:t>
    </dgm:pt>
    <dgm:pt modelId="{1B9C4226-6494-48C4-ABA1-8B7EC08C78DD}">
      <dgm:prSet/>
      <dgm:spPr>
        <a:ln w="28575">
          <a:solidFill>
            <a:srgbClr val="FF00FF"/>
          </a:solidFill>
        </a:ln>
      </dgm:spPr>
      <dgm:t>
        <a:bodyPr/>
        <a:lstStyle/>
        <a:p>
          <a:pPr algn="just" rtl="0"/>
          <a:r>
            <a:rPr lang="en-US" smtClean="0"/>
            <a:t>    - Các chế độ bảo hiểm xã hội chưa thể hiện đầy đủ các nguyên tắc đóng - hưởng; công bằng, bình đẳng; chia sẻ và bền vững.</a:t>
          </a:r>
          <a:endParaRPr lang="en-US"/>
        </a:p>
      </dgm:t>
    </dgm:pt>
    <dgm:pt modelId="{6FA75CC9-4096-4947-B085-729A7C65EC3E}" type="parTrans" cxnId="{82B51CD2-F115-4699-ADD7-DB209B52CCDD}">
      <dgm:prSet/>
      <dgm:spPr/>
      <dgm:t>
        <a:bodyPr/>
        <a:lstStyle/>
        <a:p>
          <a:endParaRPr lang="en-US"/>
        </a:p>
      </dgm:t>
    </dgm:pt>
    <dgm:pt modelId="{3FA740F7-922B-4EEB-A1A6-04AA663CCBD9}" type="sibTrans" cxnId="{82B51CD2-F115-4699-ADD7-DB209B52CCDD}">
      <dgm:prSet/>
      <dgm:spPr/>
      <dgm:t>
        <a:bodyPr/>
        <a:lstStyle/>
        <a:p>
          <a:endParaRPr lang="en-US"/>
        </a:p>
      </dgm:t>
    </dgm:pt>
    <dgm:pt modelId="{7B32CAAC-4908-4002-BCF7-3E3A4EA0ADD3}" type="pres">
      <dgm:prSet presAssocID="{6E093911-9F1C-4DD8-B134-A07BAE1C0CD0}" presName="linear" presStyleCnt="0">
        <dgm:presLayoutVars>
          <dgm:animLvl val="lvl"/>
          <dgm:resizeHandles val="exact"/>
        </dgm:presLayoutVars>
      </dgm:prSet>
      <dgm:spPr/>
      <dgm:t>
        <a:bodyPr/>
        <a:lstStyle/>
        <a:p>
          <a:endParaRPr lang="en-US"/>
        </a:p>
      </dgm:t>
    </dgm:pt>
    <dgm:pt modelId="{D5D31E03-6704-4095-9412-F42A07967DB5}" type="pres">
      <dgm:prSet presAssocID="{4916CD51-702C-4A16-B2CE-EC2FBA2B2D32}" presName="parentText" presStyleLbl="node1" presStyleIdx="0" presStyleCnt="2" custLinFactY="-12544" custLinFactNeighborX="926" custLinFactNeighborY="-100000">
        <dgm:presLayoutVars>
          <dgm:chMax val="0"/>
          <dgm:bulletEnabled val="1"/>
        </dgm:presLayoutVars>
      </dgm:prSet>
      <dgm:spPr/>
      <dgm:t>
        <a:bodyPr/>
        <a:lstStyle/>
        <a:p>
          <a:endParaRPr lang="en-US"/>
        </a:p>
      </dgm:t>
    </dgm:pt>
    <dgm:pt modelId="{6346C645-F872-414A-9B11-A00594D6E028}" type="pres">
      <dgm:prSet presAssocID="{1E0C1BCC-C3EE-46BC-8DDC-77FFF1FCCB5E}" presName="spacer" presStyleCnt="0"/>
      <dgm:spPr/>
    </dgm:pt>
    <dgm:pt modelId="{05D320C4-3CE3-4936-9A14-AB4D5DCE3CA1}" type="pres">
      <dgm:prSet presAssocID="{1B9C4226-6494-48C4-ABA1-8B7EC08C78DD}" presName="parentText" presStyleLbl="node1" presStyleIdx="1" presStyleCnt="2">
        <dgm:presLayoutVars>
          <dgm:chMax val="0"/>
          <dgm:bulletEnabled val="1"/>
        </dgm:presLayoutVars>
      </dgm:prSet>
      <dgm:spPr/>
      <dgm:t>
        <a:bodyPr/>
        <a:lstStyle/>
        <a:p>
          <a:endParaRPr lang="en-US"/>
        </a:p>
      </dgm:t>
    </dgm:pt>
  </dgm:ptLst>
  <dgm:cxnLst>
    <dgm:cxn modelId="{82B51CD2-F115-4699-ADD7-DB209B52CCDD}" srcId="{6E093911-9F1C-4DD8-B134-A07BAE1C0CD0}" destId="{1B9C4226-6494-48C4-ABA1-8B7EC08C78DD}" srcOrd="1" destOrd="0" parTransId="{6FA75CC9-4096-4947-B085-729A7C65EC3E}" sibTransId="{3FA740F7-922B-4EEB-A1A6-04AA663CCBD9}"/>
    <dgm:cxn modelId="{B8300DFE-4BA9-4268-A251-9A333CE06B0B}" srcId="{6E093911-9F1C-4DD8-B134-A07BAE1C0CD0}" destId="{4916CD51-702C-4A16-B2CE-EC2FBA2B2D32}" srcOrd="0" destOrd="0" parTransId="{84AD5158-32D2-4E04-B069-4E68919BA926}" sibTransId="{1E0C1BCC-C3EE-46BC-8DDC-77FFF1FCCB5E}"/>
    <dgm:cxn modelId="{C7FBE754-05E0-47F8-A868-19EBEE8238F1}" type="presOf" srcId="{4916CD51-702C-4A16-B2CE-EC2FBA2B2D32}" destId="{D5D31E03-6704-4095-9412-F42A07967DB5}" srcOrd="0" destOrd="0" presId="urn:microsoft.com/office/officeart/2005/8/layout/vList2"/>
    <dgm:cxn modelId="{7ABDCCCE-F85E-4D85-AEF5-278DF5B20F86}" type="presOf" srcId="{1B9C4226-6494-48C4-ABA1-8B7EC08C78DD}" destId="{05D320C4-3CE3-4936-9A14-AB4D5DCE3CA1}" srcOrd="0" destOrd="0" presId="urn:microsoft.com/office/officeart/2005/8/layout/vList2"/>
    <dgm:cxn modelId="{E2E5EDE8-C912-49A3-8A15-B71C93433DD0}" type="presOf" srcId="{6E093911-9F1C-4DD8-B134-A07BAE1C0CD0}" destId="{7B32CAAC-4908-4002-BCF7-3E3A4EA0ADD3}" srcOrd="0" destOrd="0" presId="urn:microsoft.com/office/officeart/2005/8/layout/vList2"/>
    <dgm:cxn modelId="{5399241C-AE4A-4F09-93DB-DC0C8BED870F}" type="presParOf" srcId="{7B32CAAC-4908-4002-BCF7-3E3A4EA0ADD3}" destId="{D5D31E03-6704-4095-9412-F42A07967DB5}" srcOrd="0" destOrd="0" presId="urn:microsoft.com/office/officeart/2005/8/layout/vList2"/>
    <dgm:cxn modelId="{88EF23EC-8BF5-49DB-9047-82F61465E722}" type="presParOf" srcId="{7B32CAAC-4908-4002-BCF7-3E3A4EA0ADD3}" destId="{6346C645-F872-414A-9B11-A00594D6E028}" srcOrd="1" destOrd="0" presId="urn:microsoft.com/office/officeart/2005/8/layout/vList2"/>
    <dgm:cxn modelId="{F65A8498-DF8D-48C8-BA17-89F4164E2422}" type="presParOf" srcId="{7B32CAAC-4908-4002-BCF7-3E3A4EA0ADD3}" destId="{05D320C4-3CE3-4936-9A14-AB4D5DCE3CA1}"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66CA305-59B9-4585-9092-8D28E9304BF2}" type="doc">
      <dgm:prSet loTypeId="urn:microsoft.com/office/officeart/2005/8/layout/pyramid2" loCatId="pyramid" qsTypeId="urn:microsoft.com/office/officeart/2005/8/quickstyle/simple1#8" qsCatId="simple" csTypeId="urn:microsoft.com/office/officeart/2005/8/colors/accent1_2#8" csCatId="accent1" phldr="1"/>
      <dgm:spPr/>
      <dgm:t>
        <a:bodyPr/>
        <a:lstStyle/>
        <a:p>
          <a:endParaRPr lang="en-US"/>
        </a:p>
      </dgm:t>
    </dgm:pt>
    <dgm:pt modelId="{BD47C5D7-7E0D-4787-947F-513C2D456B57}">
      <dgm:prSet custT="1">
        <dgm:style>
          <a:lnRef idx="1">
            <a:schemeClr val="accent2"/>
          </a:lnRef>
          <a:fillRef idx="3">
            <a:schemeClr val="accent2"/>
          </a:fillRef>
          <a:effectRef idx="2">
            <a:schemeClr val="accent2"/>
          </a:effectRef>
          <a:fontRef idx="minor">
            <a:schemeClr val="lt1"/>
          </a:fontRef>
        </dgm:style>
      </dgm:prSet>
      <dgm:spPr/>
      <dgm:t>
        <a:bodyPr/>
        <a:lstStyle/>
        <a:p>
          <a:pPr algn="just" rtl="0"/>
          <a:r>
            <a:rPr lang="en-US" sz="3200" smtClean="0"/>
            <a:t>Một số cấp uỷ, chính quyền lãnh đạo, chỉ đạo thiếu quyết liệt. </a:t>
          </a:r>
          <a:endParaRPr lang="en-US" sz="3200"/>
        </a:p>
      </dgm:t>
    </dgm:pt>
    <dgm:pt modelId="{CB5A1ADF-B3A9-454C-BA82-52F795DD0036}" type="parTrans" cxnId="{A221E6F0-D97B-4247-9141-DFA8C60F4723}">
      <dgm:prSet/>
      <dgm:spPr/>
      <dgm:t>
        <a:bodyPr/>
        <a:lstStyle/>
        <a:p>
          <a:endParaRPr lang="en-US"/>
        </a:p>
      </dgm:t>
    </dgm:pt>
    <dgm:pt modelId="{CFB1E953-A3A8-4B67-BFD4-F2886489573C}" type="sibTrans" cxnId="{A221E6F0-D97B-4247-9141-DFA8C60F4723}">
      <dgm:prSet/>
      <dgm:spPr/>
      <dgm:t>
        <a:bodyPr/>
        <a:lstStyle/>
        <a:p>
          <a:endParaRPr lang="en-US"/>
        </a:p>
      </dgm:t>
    </dgm:pt>
    <dgm:pt modelId="{DB477A39-A2D9-4BF1-88B9-3FEAF2E39A75}">
      <dgm:prSet custT="1">
        <dgm:style>
          <a:lnRef idx="1">
            <a:schemeClr val="accent6"/>
          </a:lnRef>
          <a:fillRef idx="2">
            <a:schemeClr val="accent6"/>
          </a:fillRef>
          <a:effectRef idx="1">
            <a:schemeClr val="accent6"/>
          </a:effectRef>
          <a:fontRef idx="minor">
            <a:schemeClr val="dk1"/>
          </a:fontRef>
        </dgm:style>
      </dgm:prSet>
      <dgm:spPr/>
      <dgm:t>
        <a:bodyPr/>
        <a:lstStyle/>
        <a:p>
          <a:pPr algn="just" rtl="0"/>
          <a:r>
            <a:rPr lang="en-US" sz="3200" smtClean="0"/>
            <a:t>Năng lực, hiệu lực, hiệu quả quản lý nhà nước thấp</a:t>
          </a:r>
          <a:endParaRPr lang="en-US" sz="3200"/>
        </a:p>
      </dgm:t>
    </dgm:pt>
    <dgm:pt modelId="{7852EC6C-7973-458E-9ECC-2C4DE8D27FA4}" type="parTrans" cxnId="{68537617-C454-4857-9638-4BC5DDE03FFB}">
      <dgm:prSet/>
      <dgm:spPr/>
      <dgm:t>
        <a:bodyPr/>
        <a:lstStyle/>
        <a:p>
          <a:endParaRPr lang="en-US"/>
        </a:p>
      </dgm:t>
    </dgm:pt>
    <dgm:pt modelId="{DB5E0D47-966A-4A30-98F5-2830BFF4963B}" type="sibTrans" cxnId="{68537617-C454-4857-9638-4BC5DDE03FFB}">
      <dgm:prSet/>
      <dgm:spPr/>
      <dgm:t>
        <a:bodyPr/>
        <a:lstStyle/>
        <a:p>
          <a:endParaRPr lang="en-US"/>
        </a:p>
      </dgm:t>
    </dgm:pt>
    <dgm:pt modelId="{73D9A641-E77F-47A2-BCBC-FC2190274E40}">
      <dgm:prSet custT="1">
        <dgm:style>
          <a:lnRef idx="1">
            <a:schemeClr val="accent5"/>
          </a:lnRef>
          <a:fillRef idx="3">
            <a:schemeClr val="accent5"/>
          </a:fillRef>
          <a:effectRef idx="2">
            <a:schemeClr val="accent5"/>
          </a:effectRef>
          <a:fontRef idx="minor">
            <a:schemeClr val="lt1"/>
          </a:fontRef>
        </dgm:style>
      </dgm:prSet>
      <dgm:spPr/>
      <dgm:t>
        <a:bodyPr/>
        <a:lstStyle/>
        <a:p>
          <a:pPr algn="just" rtl="0"/>
          <a:r>
            <a:rPr lang="en-US" sz="3200" smtClean="0"/>
            <a:t>Nhận thức về vai trò, mục đích, ý nghĩa về bảo hiểm xã hội chưa đầy đủ. </a:t>
          </a:r>
          <a:endParaRPr lang="en-US" sz="3200"/>
        </a:p>
      </dgm:t>
    </dgm:pt>
    <dgm:pt modelId="{44131499-1EB3-4896-88C1-060D112548A9}" type="parTrans" cxnId="{95D8FABB-4CFB-49D8-919B-71BFAB8358A8}">
      <dgm:prSet/>
      <dgm:spPr/>
      <dgm:t>
        <a:bodyPr/>
        <a:lstStyle/>
        <a:p>
          <a:endParaRPr lang="en-US"/>
        </a:p>
      </dgm:t>
    </dgm:pt>
    <dgm:pt modelId="{ADD19A70-89A5-4C57-A0B0-11257D97B111}" type="sibTrans" cxnId="{95D8FABB-4CFB-49D8-919B-71BFAB8358A8}">
      <dgm:prSet/>
      <dgm:spPr/>
      <dgm:t>
        <a:bodyPr/>
        <a:lstStyle/>
        <a:p>
          <a:endParaRPr lang="en-US"/>
        </a:p>
      </dgm:t>
    </dgm:pt>
    <dgm:pt modelId="{5EB0C115-5C06-4BB6-BDB8-E4FDBC466D05}" type="pres">
      <dgm:prSet presAssocID="{566CA305-59B9-4585-9092-8D28E9304BF2}" presName="compositeShape" presStyleCnt="0">
        <dgm:presLayoutVars>
          <dgm:dir/>
          <dgm:resizeHandles/>
        </dgm:presLayoutVars>
      </dgm:prSet>
      <dgm:spPr/>
      <dgm:t>
        <a:bodyPr/>
        <a:lstStyle/>
        <a:p>
          <a:endParaRPr lang="en-US"/>
        </a:p>
      </dgm:t>
    </dgm:pt>
    <dgm:pt modelId="{8CB92B23-E2D1-4130-9424-4D6D43D3DA14}" type="pres">
      <dgm:prSet presAssocID="{566CA305-59B9-4585-9092-8D28E9304BF2}" presName="pyramid" presStyleLbl="node1" presStyleIdx="0" presStyleCnt="1" custScaleX="91692" custLinFactNeighborX="-18119" custLinFactNeighborY="-186"/>
      <dgm:spPr/>
    </dgm:pt>
    <dgm:pt modelId="{DFF3B8E1-CFCB-4F7F-959A-E235505132B6}" type="pres">
      <dgm:prSet presAssocID="{566CA305-59B9-4585-9092-8D28E9304BF2}" presName="theList" presStyleCnt="0"/>
      <dgm:spPr/>
    </dgm:pt>
    <dgm:pt modelId="{98837438-A7DC-4AAC-9043-572BF3E1EF27}" type="pres">
      <dgm:prSet presAssocID="{BD47C5D7-7E0D-4787-947F-513C2D456B57}" presName="aNode" presStyleLbl="fgAcc1" presStyleIdx="0" presStyleCnt="3" custScaleX="171222" custScaleY="172774" custLinFactNeighborX="12646" custLinFactNeighborY="-69024">
        <dgm:presLayoutVars>
          <dgm:bulletEnabled val="1"/>
        </dgm:presLayoutVars>
      </dgm:prSet>
      <dgm:spPr/>
      <dgm:t>
        <a:bodyPr/>
        <a:lstStyle/>
        <a:p>
          <a:endParaRPr lang="en-US"/>
        </a:p>
      </dgm:t>
    </dgm:pt>
    <dgm:pt modelId="{3C760D20-15F4-48EA-8B48-56B57C5D3ED4}" type="pres">
      <dgm:prSet presAssocID="{BD47C5D7-7E0D-4787-947F-513C2D456B57}" presName="aSpace" presStyleCnt="0"/>
      <dgm:spPr/>
    </dgm:pt>
    <dgm:pt modelId="{5BFBFDD4-31D9-4AF9-96C9-DAC274735B1A}" type="pres">
      <dgm:prSet presAssocID="{DB477A39-A2D9-4BF1-88B9-3FEAF2E39A75}" presName="aNode" presStyleLbl="fgAcc1" presStyleIdx="1" presStyleCnt="3" custScaleX="163915" custScaleY="176315" custLinFactY="18852" custLinFactNeighborX="8595" custLinFactNeighborY="100000">
        <dgm:presLayoutVars>
          <dgm:bulletEnabled val="1"/>
        </dgm:presLayoutVars>
      </dgm:prSet>
      <dgm:spPr/>
      <dgm:t>
        <a:bodyPr/>
        <a:lstStyle/>
        <a:p>
          <a:endParaRPr lang="en-US"/>
        </a:p>
      </dgm:t>
    </dgm:pt>
    <dgm:pt modelId="{65B1E79C-3ECC-407F-B2EF-F6306347B0D0}" type="pres">
      <dgm:prSet presAssocID="{DB477A39-A2D9-4BF1-88B9-3FEAF2E39A75}" presName="aSpace" presStyleCnt="0"/>
      <dgm:spPr/>
    </dgm:pt>
    <dgm:pt modelId="{77D8DAC8-ECF5-47D6-BB6B-E3B0C1001AF8}" type="pres">
      <dgm:prSet presAssocID="{73D9A641-E77F-47A2-BCBC-FC2190274E40}" presName="aNode" presStyleLbl="fgAcc1" presStyleIdx="2" presStyleCnt="3" custScaleX="157919" custScaleY="139743" custLinFactY="37315" custLinFactNeighborX="-428" custLinFactNeighborY="100000">
        <dgm:presLayoutVars>
          <dgm:bulletEnabled val="1"/>
        </dgm:presLayoutVars>
      </dgm:prSet>
      <dgm:spPr/>
      <dgm:t>
        <a:bodyPr/>
        <a:lstStyle/>
        <a:p>
          <a:endParaRPr lang="en-US"/>
        </a:p>
      </dgm:t>
    </dgm:pt>
    <dgm:pt modelId="{43563ABB-BD24-43A3-AAA5-EA8BB157A3A5}" type="pres">
      <dgm:prSet presAssocID="{73D9A641-E77F-47A2-BCBC-FC2190274E40}" presName="aSpace" presStyleCnt="0"/>
      <dgm:spPr/>
    </dgm:pt>
  </dgm:ptLst>
  <dgm:cxnLst>
    <dgm:cxn modelId="{BBF65B65-78F1-4EB2-92E4-82473E88F47B}" type="presOf" srcId="{73D9A641-E77F-47A2-BCBC-FC2190274E40}" destId="{77D8DAC8-ECF5-47D6-BB6B-E3B0C1001AF8}" srcOrd="0" destOrd="0" presId="urn:microsoft.com/office/officeart/2005/8/layout/pyramid2"/>
    <dgm:cxn modelId="{95D8FABB-4CFB-49D8-919B-71BFAB8358A8}" srcId="{566CA305-59B9-4585-9092-8D28E9304BF2}" destId="{73D9A641-E77F-47A2-BCBC-FC2190274E40}" srcOrd="2" destOrd="0" parTransId="{44131499-1EB3-4896-88C1-060D112548A9}" sibTransId="{ADD19A70-89A5-4C57-A0B0-11257D97B111}"/>
    <dgm:cxn modelId="{AB91463E-A6B0-4631-A65D-0947B93C44F1}" type="presOf" srcId="{566CA305-59B9-4585-9092-8D28E9304BF2}" destId="{5EB0C115-5C06-4BB6-BDB8-E4FDBC466D05}" srcOrd="0" destOrd="0" presId="urn:microsoft.com/office/officeart/2005/8/layout/pyramid2"/>
    <dgm:cxn modelId="{A221E6F0-D97B-4247-9141-DFA8C60F4723}" srcId="{566CA305-59B9-4585-9092-8D28E9304BF2}" destId="{BD47C5D7-7E0D-4787-947F-513C2D456B57}" srcOrd="0" destOrd="0" parTransId="{CB5A1ADF-B3A9-454C-BA82-52F795DD0036}" sibTransId="{CFB1E953-A3A8-4B67-BFD4-F2886489573C}"/>
    <dgm:cxn modelId="{F0939BC1-B49A-461C-8D45-71504081EBAD}" type="presOf" srcId="{BD47C5D7-7E0D-4787-947F-513C2D456B57}" destId="{98837438-A7DC-4AAC-9043-572BF3E1EF27}" srcOrd="0" destOrd="0" presId="urn:microsoft.com/office/officeart/2005/8/layout/pyramid2"/>
    <dgm:cxn modelId="{99A2F80D-169D-481C-A731-3CC71FCF4AE1}" type="presOf" srcId="{DB477A39-A2D9-4BF1-88B9-3FEAF2E39A75}" destId="{5BFBFDD4-31D9-4AF9-96C9-DAC274735B1A}" srcOrd="0" destOrd="0" presId="urn:microsoft.com/office/officeart/2005/8/layout/pyramid2"/>
    <dgm:cxn modelId="{68537617-C454-4857-9638-4BC5DDE03FFB}" srcId="{566CA305-59B9-4585-9092-8D28E9304BF2}" destId="{DB477A39-A2D9-4BF1-88B9-3FEAF2E39A75}" srcOrd="1" destOrd="0" parTransId="{7852EC6C-7973-458E-9ECC-2C4DE8D27FA4}" sibTransId="{DB5E0D47-966A-4A30-98F5-2830BFF4963B}"/>
    <dgm:cxn modelId="{02259512-F29B-4967-90A2-F427C2DBD7CD}" type="presParOf" srcId="{5EB0C115-5C06-4BB6-BDB8-E4FDBC466D05}" destId="{8CB92B23-E2D1-4130-9424-4D6D43D3DA14}" srcOrd="0" destOrd="0" presId="urn:microsoft.com/office/officeart/2005/8/layout/pyramid2"/>
    <dgm:cxn modelId="{0973F2A8-8FE3-4783-8E55-3F65F16FBF88}" type="presParOf" srcId="{5EB0C115-5C06-4BB6-BDB8-E4FDBC466D05}" destId="{DFF3B8E1-CFCB-4F7F-959A-E235505132B6}" srcOrd="1" destOrd="0" presId="urn:microsoft.com/office/officeart/2005/8/layout/pyramid2"/>
    <dgm:cxn modelId="{E12A4272-9D34-4E3F-8ED7-A96C2C86242B}" type="presParOf" srcId="{DFF3B8E1-CFCB-4F7F-959A-E235505132B6}" destId="{98837438-A7DC-4AAC-9043-572BF3E1EF27}" srcOrd="0" destOrd="0" presId="urn:microsoft.com/office/officeart/2005/8/layout/pyramid2"/>
    <dgm:cxn modelId="{0B8CCF44-5460-4DD0-8897-7DD9A5368D21}" type="presParOf" srcId="{DFF3B8E1-CFCB-4F7F-959A-E235505132B6}" destId="{3C760D20-15F4-48EA-8B48-56B57C5D3ED4}" srcOrd="1" destOrd="0" presId="urn:microsoft.com/office/officeart/2005/8/layout/pyramid2"/>
    <dgm:cxn modelId="{936DF7A1-927F-4163-A0AB-9AFBF723247B}" type="presParOf" srcId="{DFF3B8E1-CFCB-4F7F-959A-E235505132B6}" destId="{5BFBFDD4-31D9-4AF9-96C9-DAC274735B1A}" srcOrd="2" destOrd="0" presId="urn:microsoft.com/office/officeart/2005/8/layout/pyramid2"/>
    <dgm:cxn modelId="{7CE4DC14-4285-4FEC-A03E-22D6EE268FE3}" type="presParOf" srcId="{DFF3B8E1-CFCB-4F7F-959A-E235505132B6}" destId="{65B1E79C-3ECC-407F-B2EF-F6306347B0D0}" srcOrd="3" destOrd="0" presId="urn:microsoft.com/office/officeart/2005/8/layout/pyramid2"/>
    <dgm:cxn modelId="{E4552B58-F34C-4A85-8E35-7F41F804B5B8}" type="presParOf" srcId="{DFF3B8E1-CFCB-4F7F-959A-E235505132B6}" destId="{77D8DAC8-ECF5-47D6-BB6B-E3B0C1001AF8}" srcOrd="4" destOrd="0" presId="urn:microsoft.com/office/officeart/2005/8/layout/pyramid2"/>
    <dgm:cxn modelId="{C46FBB64-2532-418A-9F71-A0222E151E39}" type="presParOf" srcId="{DFF3B8E1-CFCB-4F7F-959A-E235505132B6}" destId="{43563ABB-BD24-43A3-AAA5-EA8BB157A3A5}" srcOrd="5"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4896EB2-712C-4CF7-A9CC-E7AF068BB082}" type="doc">
      <dgm:prSet loTypeId="urn:microsoft.com/office/officeart/2005/8/layout/pyramid2" loCatId="pyramid" qsTypeId="urn:microsoft.com/office/officeart/2005/8/quickstyle/simple1#9" qsCatId="simple" csTypeId="urn:microsoft.com/office/officeart/2005/8/colors/accent1_2#9" csCatId="accent1" phldr="1"/>
      <dgm:spPr/>
      <dgm:t>
        <a:bodyPr/>
        <a:lstStyle/>
        <a:p>
          <a:endParaRPr lang="en-US"/>
        </a:p>
      </dgm:t>
    </dgm:pt>
    <dgm:pt modelId="{1CA20280-CF59-43D0-8E11-301473F43E03}">
      <dgm:prSet custT="1"/>
      <dgm:spPr/>
      <dgm:t>
        <a:bodyPr/>
        <a:lstStyle/>
        <a:p>
          <a:pPr algn="just" rtl="0"/>
          <a:r>
            <a:rPr lang="en-US" sz="3200" smtClean="0"/>
            <a:t>- Hiệu lực hiệu quả thanh tra, kiểm tra, giám sát còn nhiều bất cập.</a:t>
          </a:r>
          <a:endParaRPr lang="en-US" sz="3200"/>
        </a:p>
      </dgm:t>
    </dgm:pt>
    <dgm:pt modelId="{3EC0CB5D-ED10-4829-B487-AF7426371310}" type="parTrans" cxnId="{09B82D7E-991C-4A50-B52A-FD16AC3A1019}">
      <dgm:prSet/>
      <dgm:spPr/>
      <dgm:t>
        <a:bodyPr/>
        <a:lstStyle/>
        <a:p>
          <a:endParaRPr lang="en-US"/>
        </a:p>
      </dgm:t>
    </dgm:pt>
    <dgm:pt modelId="{484A0C1E-EBB7-4DD4-9A00-8DA75365270B}" type="sibTrans" cxnId="{09B82D7E-991C-4A50-B52A-FD16AC3A1019}">
      <dgm:prSet/>
      <dgm:spPr/>
      <dgm:t>
        <a:bodyPr/>
        <a:lstStyle/>
        <a:p>
          <a:endParaRPr lang="en-US"/>
        </a:p>
      </dgm:t>
    </dgm:pt>
    <dgm:pt modelId="{30F78579-8B62-4DB2-9A73-B64FA5A69582}">
      <dgm:prSet custT="1"/>
      <dgm:spPr/>
      <dgm:t>
        <a:bodyPr/>
        <a:lstStyle/>
        <a:p>
          <a:pPr algn="just" rtl="0"/>
          <a:r>
            <a:rPr lang="en-US" sz="3200" smtClean="0"/>
            <a:t>- Công tác thông tin, tuyên truyền chưa thật sự tạo được sự tin cậy để thu hút người lao động tham gia.</a:t>
          </a:r>
          <a:endParaRPr lang="en-US" sz="3200"/>
        </a:p>
      </dgm:t>
    </dgm:pt>
    <dgm:pt modelId="{B70A61DE-738B-4FA2-8261-5A28BF110AE4}" type="parTrans" cxnId="{D3737008-30D2-4CF7-B6F4-E042EACF95E0}">
      <dgm:prSet/>
      <dgm:spPr/>
      <dgm:t>
        <a:bodyPr/>
        <a:lstStyle/>
        <a:p>
          <a:endParaRPr lang="en-US"/>
        </a:p>
      </dgm:t>
    </dgm:pt>
    <dgm:pt modelId="{FCD2371B-D7E6-4647-B57E-08A6280AA6F3}" type="sibTrans" cxnId="{D3737008-30D2-4CF7-B6F4-E042EACF95E0}">
      <dgm:prSet/>
      <dgm:spPr/>
      <dgm:t>
        <a:bodyPr/>
        <a:lstStyle/>
        <a:p>
          <a:endParaRPr lang="en-US"/>
        </a:p>
      </dgm:t>
    </dgm:pt>
    <dgm:pt modelId="{04A78593-FF2C-48D5-AE19-0C7E23297709}" type="pres">
      <dgm:prSet presAssocID="{94896EB2-712C-4CF7-A9CC-E7AF068BB082}" presName="compositeShape" presStyleCnt="0">
        <dgm:presLayoutVars>
          <dgm:dir/>
          <dgm:resizeHandles/>
        </dgm:presLayoutVars>
      </dgm:prSet>
      <dgm:spPr/>
      <dgm:t>
        <a:bodyPr/>
        <a:lstStyle/>
        <a:p>
          <a:endParaRPr lang="en-US"/>
        </a:p>
      </dgm:t>
    </dgm:pt>
    <dgm:pt modelId="{32947DF5-A38F-4341-AFF1-9602F4B8C8E0}" type="pres">
      <dgm:prSet presAssocID="{94896EB2-712C-4CF7-A9CC-E7AF068BB082}" presName="pyramid" presStyleLbl="node1" presStyleIdx="0" presStyleCnt="1" custScaleX="99493" custLinFactNeighborX="-24511" custLinFactNeighborY="-5824"/>
      <dgm:spPr/>
    </dgm:pt>
    <dgm:pt modelId="{AC4106BB-98D5-4A54-81D0-14B4BBD819CC}" type="pres">
      <dgm:prSet presAssocID="{94896EB2-712C-4CF7-A9CC-E7AF068BB082}" presName="theList" presStyleCnt="0"/>
      <dgm:spPr/>
    </dgm:pt>
    <dgm:pt modelId="{E964B2EB-9F66-413C-8EF3-662B87A5EBE5}" type="pres">
      <dgm:prSet presAssocID="{1CA20280-CF59-43D0-8E11-301473F43E03}" presName="aNode" presStyleLbl="fgAcc1" presStyleIdx="0" presStyleCnt="2" custScaleX="152926" custScaleY="99301">
        <dgm:presLayoutVars>
          <dgm:bulletEnabled val="1"/>
        </dgm:presLayoutVars>
      </dgm:prSet>
      <dgm:spPr/>
      <dgm:t>
        <a:bodyPr/>
        <a:lstStyle/>
        <a:p>
          <a:endParaRPr lang="en-US"/>
        </a:p>
      </dgm:t>
    </dgm:pt>
    <dgm:pt modelId="{50A9F631-DA6C-430E-8FCD-2BED05763395}" type="pres">
      <dgm:prSet presAssocID="{1CA20280-CF59-43D0-8E11-301473F43E03}" presName="aSpace" presStyleCnt="0"/>
      <dgm:spPr/>
    </dgm:pt>
    <dgm:pt modelId="{6DBFA30B-74F0-40AE-8F72-A319784AC3E3}" type="pres">
      <dgm:prSet presAssocID="{30F78579-8B62-4DB2-9A73-B64FA5A69582}" presName="aNode" presStyleLbl="fgAcc1" presStyleIdx="1" presStyleCnt="2" custScaleX="179876" custScaleY="128956" custLinFactY="32" custLinFactNeighborX="5017" custLinFactNeighborY="100000">
        <dgm:presLayoutVars>
          <dgm:bulletEnabled val="1"/>
        </dgm:presLayoutVars>
      </dgm:prSet>
      <dgm:spPr/>
      <dgm:t>
        <a:bodyPr/>
        <a:lstStyle/>
        <a:p>
          <a:endParaRPr lang="en-US"/>
        </a:p>
      </dgm:t>
    </dgm:pt>
    <dgm:pt modelId="{05E3F45B-0E7D-40FC-A8BC-ABB7B1667C35}" type="pres">
      <dgm:prSet presAssocID="{30F78579-8B62-4DB2-9A73-B64FA5A69582}" presName="aSpace" presStyleCnt="0"/>
      <dgm:spPr/>
    </dgm:pt>
  </dgm:ptLst>
  <dgm:cxnLst>
    <dgm:cxn modelId="{15665425-404D-47C5-958C-77BD5C4602C3}" type="presOf" srcId="{1CA20280-CF59-43D0-8E11-301473F43E03}" destId="{E964B2EB-9F66-413C-8EF3-662B87A5EBE5}" srcOrd="0" destOrd="0" presId="urn:microsoft.com/office/officeart/2005/8/layout/pyramid2"/>
    <dgm:cxn modelId="{A6E9192A-5364-4F68-96D2-28268D544D8F}" type="presOf" srcId="{94896EB2-712C-4CF7-A9CC-E7AF068BB082}" destId="{04A78593-FF2C-48D5-AE19-0C7E23297709}" srcOrd="0" destOrd="0" presId="urn:microsoft.com/office/officeart/2005/8/layout/pyramid2"/>
    <dgm:cxn modelId="{D3737008-30D2-4CF7-B6F4-E042EACF95E0}" srcId="{94896EB2-712C-4CF7-A9CC-E7AF068BB082}" destId="{30F78579-8B62-4DB2-9A73-B64FA5A69582}" srcOrd="1" destOrd="0" parTransId="{B70A61DE-738B-4FA2-8261-5A28BF110AE4}" sibTransId="{FCD2371B-D7E6-4647-B57E-08A6280AA6F3}"/>
    <dgm:cxn modelId="{339C56C8-658B-4A6C-87E6-2E6131D30403}" type="presOf" srcId="{30F78579-8B62-4DB2-9A73-B64FA5A69582}" destId="{6DBFA30B-74F0-40AE-8F72-A319784AC3E3}" srcOrd="0" destOrd="0" presId="urn:microsoft.com/office/officeart/2005/8/layout/pyramid2"/>
    <dgm:cxn modelId="{09B82D7E-991C-4A50-B52A-FD16AC3A1019}" srcId="{94896EB2-712C-4CF7-A9CC-E7AF068BB082}" destId="{1CA20280-CF59-43D0-8E11-301473F43E03}" srcOrd="0" destOrd="0" parTransId="{3EC0CB5D-ED10-4829-B487-AF7426371310}" sibTransId="{484A0C1E-EBB7-4DD4-9A00-8DA75365270B}"/>
    <dgm:cxn modelId="{161AB9FC-CEAE-471F-9419-178EE081FAAF}" type="presParOf" srcId="{04A78593-FF2C-48D5-AE19-0C7E23297709}" destId="{32947DF5-A38F-4341-AFF1-9602F4B8C8E0}" srcOrd="0" destOrd="0" presId="urn:microsoft.com/office/officeart/2005/8/layout/pyramid2"/>
    <dgm:cxn modelId="{331BD9CB-62D8-440C-963B-D27B9CD01F2C}" type="presParOf" srcId="{04A78593-FF2C-48D5-AE19-0C7E23297709}" destId="{AC4106BB-98D5-4A54-81D0-14B4BBD819CC}" srcOrd="1" destOrd="0" presId="urn:microsoft.com/office/officeart/2005/8/layout/pyramid2"/>
    <dgm:cxn modelId="{BAA55B9A-A76E-4906-87AB-460039241F7E}" type="presParOf" srcId="{AC4106BB-98D5-4A54-81D0-14B4BBD819CC}" destId="{E964B2EB-9F66-413C-8EF3-662B87A5EBE5}" srcOrd="0" destOrd="0" presId="urn:microsoft.com/office/officeart/2005/8/layout/pyramid2"/>
    <dgm:cxn modelId="{BC603770-B838-4006-A3C5-9C9CE335ECA1}" type="presParOf" srcId="{AC4106BB-98D5-4A54-81D0-14B4BBD819CC}" destId="{50A9F631-DA6C-430E-8FCD-2BED05763395}" srcOrd="1" destOrd="0" presId="urn:microsoft.com/office/officeart/2005/8/layout/pyramid2"/>
    <dgm:cxn modelId="{E0365DE7-CBD4-4FFB-9C33-60C257EEEDD9}" type="presParOf" srcId="{AC4106BB-98D5-4A54-81D0-14B4BBD819CC}" destId="{6DBFA30B-74F0-40AE-8F72-A319784AC3E3}" srcOrd="2" destOrd="0" presId="urn:microsoft.com/office/officeart/2005/8/layout/pyramid2"/>
    <dgm:cxn modelId="{47258FD4-4975-4553-B9CD-455BA08D61B4}" type="presParOf" srcId="{AC4106BB-98D5-4A54-81D0-14B4BBD819CC}" destId="{05E3F45B-0E7D-40FC-A8BC-ABB7B1667C35}" srcOrd="3"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FB65D73-0C0F-4724-8510-2B1BE10E6ACA}" type="doc">
      <dgm:prSet loTypeId="urn:microsoft.com/office/officeart/2005/8/layout/vList2" loCatId="list" qsTypeId="urn:microsoft.com/office/officeart/2005/8/quickstyle/3d2" qsCatId="3D" csTypeId="urn:microsoft.com/office/officeart/2005/8/colors/accent1_4" csCatId="accent1" phldr="1"/>
      <dgm:spPr/>
      <dgm:t>
        <a:bodyPr/>
        <a:lstStyle/>
        <a:p>
          <a:endParaRPr lang="en-US"/>
        </a:p>
      </dgm:t>
    </dgm:pt>
    <dgm:pt modelId="{3251F52D-5726-4487-B907-50454F4BC8F4}">
      <dgm:prSet custT="1">
        <dgm:style>
          <a:lnRef idx="1">
            <a:schemeClr val="accent2"/>
          </a:lnRef>
          <a:fillRef idx="2">
            <a:schemeClr val="accent2"/>
          </a:fillRef>
          <a:effectRef idx="1">
            <a:schemeClr val="accent2"/>
          </a:effectRef>
          <a:fontRef idx="minor">
            <a:schemeClr val="dk1"/>
          </a:fontRef>
        </dgm:style>
      </dgm:prSet>
      <dgm:spPr>
        <a:ln/>
      </dgm:spPr>
      <dgm:t>
        <a:bodyPr/>
        <a:lstStyle/>
        <a:p>
          <a:pPr rtl="0"/>
          <a:r>
            <a:rPr lang="en-US" sz="3200" b="1" smtClean="0"/>
            <a:t>Xây dựng hệ thống BHXH đa tầng</a:t>
          </a:r>
          <a:endParaRPr lang="en-US" sz="3200"/>
        </a:p>
      </dgm:t>
    </dgm:pt>
    <dgm:pt modelId="{28977D76-FC23-4E56-B5DC-2D848863E729}" type="parTrans" cxnId="{9E337FD8-43C8-4231-B55C-9DC8DDE441CD}">
      <dgm:prSet/>
      <dgm:spPr/>
      <dgm:t>
        <a:bodyPr/>
        <a:lstStyle/>
        <a:p>
          <a:endParaRPr lang="en-US"/>
        </a:p>
      </dgm:t>
    </dgm:pt>
    <dgm:pt modelId="{CECBF7D1-B9BE-42C7-988C-E2105EBE20B1}" type="sibTrans" cxnId="{9E337FD8-43C8-4231-B55C-9DC8DDE441CD}">
      <dgm:prSet/>
      <dgm:spPr/>
      <dgm:t>
        <a:bodyPr/>
        <a:lstStyle/>
        <a:p>
          <a:endParaRPr lang="en-US"/>
        </a:p>
      </dgm:t>
    </dgm:pt>
    <dgm:pt modelId="{0B182232-1475-4CBA-9493-D53AF8151B3E}" type="pres">
      <dgm:prSet presAssocID="{3FB65D73-0C0F-4724-8510-2B1BE10E6ACA}" presName="linear" presStyleCnt="0">
        <dgm:presLayoutVars>
          <dgm:animLvl val="lvl"/>
          <dgm:resizeHandles val="exact"/>
        </dgm:presLayoutVars>
      </dgm:prSet>
      <dgm:spPr/>
      <dgm:t>
        <a:bodyPr/>
        <a:lstStyle/>
        <a:p>
          <a:endParaRPr lang="en-US"/>
        </a:p>
      </dgm:t>
    </dgm:pt>
    <dgm:pt modelId="{3F610F65-C684-4200-A9C1-0D5DF956FAA3}" type="pres">
      <dgm:prSet presAssocID="{3251F52D-5726-4487-B907-50454F4BC8F4}" presName="parentText" presStyleLbl="node1" presStyleIdx="0" presStyleCnt="1" custLinFactY="30" custLinFactNeighborX="-12387" custLinFactNeighborY="100000">
        <dgm:presLayoutVars>
          <dgm:chMax val="0"/>
          <dgm:bulletEnabled val="1"/>
        </dgm:presLayoutVars>
      </dgm:prSet>
      <dgm:spPr/>
      <dgm:t>
        <a:bodyPr/>
        <a:lstStyle/>
        <a:p>
          <a:endParaRPr lang="en-US"/>
        </a:p>
      </dgm:t>
    </dgm:pt>
  </dgm:ptLst>
  <dgm:cxnLst>
    <dgm:cxn modelId="{A49666CF-1271-4466-9FD3-49607D3752E9}" type="presOf" srcId="{3251F52D-5726-4487-B907-50454F4BC8F4}" destId="{3F610F65-C684-4200-A9C1-0D5DF956FAA3}" srcOrd="0" destOrd="0" presId="urn:microsoft.com/office/officeart/2005/8/layout/vList2"/>
    <dgm:cxn modelId="{784AADB8-F711-49BB-A07C-C48EDEDA895E}" type="presOf" srcId="{3FB65D73-0C0F-4724-8510-2B1BE10E6ACA}" destId="{0B182232-1475-4CBA-9493-D53AF8151B3E}" srcOrd="0" destOrd="0" presId="urn:microsoft.com/office/officeart/2005/8/layout/vList2"/>
    <dgm:cxn modelId="{9E337FD8-43C8-4231-B55C-9DC8DDE441CD}" srcId="{3FB65D73-0C0F-4724-8510-2B1BE10E6ACA}" destId="{3251F52D-5726-4487-B907-50454F4BC8F4}" srcOrd="0" destOrd="0" parTransId="{28977D76-FC23-4E56-B5DC-2D848863E729}" sibTransId="{CECBF7D1-B9BE-42C7-988C-E2105EBE20B1}"/>
    <dgm:cxn modelId="{C78FA9F8-B25D-45F6-9EDC-2B395E0CADD6}" type="presParOf" srcId="{0B182232-1475-4CBA-9493-D53AF8151B3E}" destId="{3F610F65-C684-4200-A9C1-0D5DF956FAA3}"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FB65D73-0C0F-4724-8510-2B1BE10E6ACA}" type="doc">
      <dgm:prSet loTypeId="urn:microsoft.com/office/officeart/2005/8/layout/vList2" loCatId="list" qsTypeId="urn:microsoft.com/office/officeart/2005/8/quickstyle/3d2" qsCatId="3D" csTypeId="urn:microsoft.com/office/officeart/2005/8/colors/accent1_4" csCatId="accent1" phldr="1"/>
      <dgm:spPr/>
      <dgm:t>
        <a:bodyPr/>
        <a:lstStyle/>
        <a:p>
          <a:endParaRPr lang="en-US"/>
        </a:p>
      </dgm:t>
    </dgm:pt>
    <dgm:pt modelId="{3251F52D-5726-4487-B907-50454F4BC8F4}">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3200" b="1" smtClean="0"/>
            <a:t>Xây dựng hệ thống BHXH đa tầng</a:t>
          </a:r>
          <a:endParaRPr lang="en-US" sz="3200"/>
        </a:p>
      </dgm:t>
    </dgm:pt>
    <dgm:pt modelId="{28977D76-FC23-4E56-B5DC-2D848863E729}" type="parTrans" cxnId="{9E337FD8-43C8-4231-B55C-9DC8DDE441CD}">
      <dgm:prSet/>
      <dgm:spPr/>
      <dgm:t>
        <a:bodyPr/>
        <a:lstStyle/>
        <a:p>
          <a:endParaRPr lang="en-US"/>
        </a:p>
      </dgm:t>
    </dgm:pt>
    <dgm:pt modelId="{CECBF7D1-B9BE-42C7-988C-E2105EBE20B1}" type="sibTrans" cxnId="{9E337FD8-43C8-4231-B55C-9DC8DDE441CD}">
      <dgm:prSet/>
      <dgm:spPr/>
      <dgm:t>
        <a:bodyPr/>
        <a:lstStyle/>
        <a:p>
          <a:endParaRPr lang="en-US"/>
        </a:p>
      </dgm:t>
    </dgm:pt>
    <dgm:pt modelId="{0B182232-1475-4CBA-9493-D53AF8151B3E}" type="pres">
      <dgm:prSet presAssocID="{3FB65D73-0C0F-4724-8510-2B1BE10E6ACA}" presName="linear" presStyleCnt="0">
        <dgm:presLayoutVars>
          <dgm:animLvl val="lvl"/>
          <dgm:resizeHandles val="exact"/>
        </dgm:presLayoutVars>
      </dgm:prSet>
      <dgm:spPr/>
      <dgm:t>
        <a:bodyPr/>
        <a:lstStyle/>
        <a:p>
          <a:endParaRPr lang="en-US"/>
        </a:p>
      </dgm:t>
    </dgm:pt>
    <dgm:pt modelId="{3F610F65-C684-4200-A9C1-0D5DF956FAA3}" type="pres">
      <dgm:prSet presAssocID="{3251F52D-5726-4487-B907-50454F4BC8F4}" presName="parentText" presStyleLbl="node1" presStyleIdx="0" presStyleCnt="1" custLinFactY="30" custLinFactNeighborX="-12387" custLinFactNeighborY="100000">
        <dgm:presLayoutVars>
          <dgm:chMax val="0"/>
          <dgm:bulletEnabled val="1"/>
        </dgm:presLayoutVars>
      </dgm:prSet>
      <dgm:spPr/>
      <dgm:t>
        <a:bodyPr/>
        <a:lstStyle/>
        <a:p>
          <a:endParaRPr lang="en-US"/>
        </a:p>
      </dgm:t>
    </dgm:pt>
  </dgm:ptLst>
  <dgm:cxnLst>
    <dgm:cxn modelId="{9E337FD8-43C8-4231-B55C-9DC8DDE441CD}" srcId="{3FB65D73-0C0F-4724-8510-2B1BE10E6ACA}" destId="{3251F52D-5726-4487-B907-50454F4BC8F4}" srcOrd="0" destOrd="0" parTransId="{28977D76-FC23-4E56-B5DC-2D848863E729}" sibTransId="{CECBF7D1-B9BE-42C7-988C-E2105EBE20B1}"/>
    <dgm:cxn modelId="{1EBF20BA-33AF-45A3-A7BE-CCBE1AFE0573}" type="presOf" srcId="{3FB65D73-0C0F-4724-8510-2B1BE10E6ACA}" destId="{0B182232-1475-4CBA-9493-D53AF8151B3E}" srcOrd="0" destOrd="0" presId="urn:microsoft.com/office/officeart/2005/8/layout/vList2"/>
    <dgm:cxn modelId="{54EDA314-A79B-4A0B-B7D4-04D79269822F}" type="presOf" srcId="{3251F52D-5726-4487-B907-50454F4BC8F4}" destId="{3F610F65-C684-4200-A9C1-0D5DF956FAA3}" srcOrd="0" destOrd="0" presId="urn:microsoft.com/office/officeart/2005/8/layout/vList2"/>
    <dgm:cxn modelId="{79ECA934-04B3-4E55-B906-696E6EAB4982}" type="presParOf" srcId="{0B182232-1475-4CBA-9493-D53AF8151B3E}" destId="{3F610F65-C684-4200-A9C1-0D5DF956FAA3}"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FB65D73-0C0F-4724-8510-2B1BE10E6ACA}" type="doc">
      <dgm:prSet loTypeId="urn:microsoft.com/office/officeart/2005/8/layout/vList2" loCatId="list" qsTypeId="urn:microsoft.com/office/officeart/2005/8/quickstyle/3d2" qsCatId="3D" csTypeId="urn:microsoft.com/office/officeart/2005/8/colors/accent1_4" csCatId="accent1" phldr="1"/>
      <dgm:spPr/>
      <dgm:t>
        <a:bodyPr/>
        <a:lstStyle/>
        <a:p>
          <a:endParaRPr lang="en-US"/>
        </a:p>
      </dgm:t>
    </dgm:pt>
    <dgm:pt modelId="{3251F52D-5726-4487-B907-50454F4BC8F4}">
      <dgm:prSet custT="1">
        <dgm:style>
          <a:lnRef idx="1">
            <a:schemeClr val="accent3"/>
          </a:lnRef>
          <a:fillRef idx="3">
            <a:schemeClr val="accent3"/>
          </a:fillRef>
          <a:effectRef idx="2">
            <a:schemeClr val="accent3"/>
          </a:effectRef>
          <a:fontRef idx="minor">
            <a:schemeClr val="lt1"/>
          </a:fontRef>
        </dgm:style>
      </dgm:prSet>
      <dgm:spPr>
        <a:solidFill>
          <a:schemeClr val="accent1">
            <a:lumMod val="20000"/>
            <a:lumOff val="80000"/>
          </a:schemeClr>
        </a:solidFill>
      </dgm:spPr>
      <dgm:t>
        <a:bodyPr/>
        <a:lstStyle/>
        <a:p>
          <a:pPr algn="just" rtl="0"/>
          <a:r>
            <a:rPr lang="en-US" sz="3200" b="0" smtClean="0">
              <a:solidFill>
                <a:schemeClr val="tx1"/>
              </a:solidFill>
            </a:rPr>
            <a:t>Sửa đổi quy định về điều kiện thời gian tham gia bảo hiểm xã hội tối thiểu để hưởng chế độ hưu trí theo hướng linh hoạt đồng thời với việc điều chỉnh cách tính lương hưu theo nguyên tắc đóng - hưởng, công bằng, bình đẳng, chia sẻ và bền vững. Mở rộng đối tượng tham gia bảo hiểm xã hội bắt buộc sang các nhóm đối tượng khác.</a:t>
          </a:r>
          <a:endParaRPr lang="en-US" sz="3200" b="0">
            <a:solidFill>
              <a:schemeClr val="tx1"/>
            </a:solidFill>
          </a:endParaRPr>
        </a:p>
      </dgm:t>
    </dgm:pt>
    <dgm:pt modelId="{28977D76-FC23-4E56-B5DC-2D848863E729}" type="parTrans" cxnId="{9E337FD8-43C8-4231-B55C-9DC8DDE441CD}">
      <dgm:prSet/>
      <dgm:spPr/>
      <dgm:t>
        <a:bodyPr/>
        <a:lstStyle/>
        <a:p>
          <a:pPr algn="just"/>
          <a:endParaRPr lang="en-US"/>
        </a:p>
      </dgm:t>
    </dgm:pt>
    <dgm:pt modelId="{CECBF7D1-B9BE-42C7-988C-E2105EBE20B1}" type="sibTrans" cxnId="{9E337FD8-43C8-4231-B55C-9DC8DDE441CD}">
      <dgm:prSet/>
      <dgm:spPr/>
      <dgm:t>
        <a:bodyPr/>
        <a:lstStyle/>
        <a:p>
          <a:pPr algn="just"/>
          <a:endParaRPr lang="en-US"/>
        </a:p>
      </dgm:t>
    </dgm:pt>
    <dgm:pt modelId="{0B182232-1475-4CBA-9493-D53AF8151B3E}" type="pres">
      <dgm:prSet presAssocID="{3FB65D73-0C0F-4724-8510-2B1BE10E6ACA}" presName="linear" presStyleCnt="0">
        <dgm:presLayoutVars>
          <dgm:animLvl val="lvl"/>
          <dgm:resizeHandles val="exact"/>
        </dgm:presLayoutVars>
      </dgm:prSet>
      <dgm:spPr/>
      <dgm:t>
        <a:bodyPr/>
        <a:lstStyle/>
        <a:p>
          <a:endParaRPr lang="en-US"/>
        </a:p>
      </dgm:t>
    </dgm:pt>
    <dgm:pt modelId="{3F610F65-C684-4200-A9C1-0D5DF956FAA3}" type="pres">
      <dgm:prSet presAssocID="{3251F52D-5726-4487-B907-50454F4BC8F4}" presName="parentText" presStyleLbl="node1" presStyleIdx="0" presStyleCnt="1" custScaleX="88330" custLinFactNeighborX="4325" custLinFactNeighborY="1051">
        <dgm:presLayoutVars>
          <dgm:chMax val="0"/>
          <dgm:bulletEnabled val="1"/>
        </dgm:presLayoutVars>
      </dgm:prSet>
      <dgm:spPr/>
      <dgm:t>
        <a:bodyPr/>
        <a:lstStyle/>
        <a:p>
          <a:endParaRPr lang="en-US"/>
        </a:p>
      </dgm:t>
    </dgm:pt>
  </dgm:ptLst>
  <dgm:cxnLst>
    <dgm:cxn modelId="{E43A17D9-00E2-40E6-91EB-DF65961D434E}" type="presOf" srcId="{3FB65D73-0C0F-4724-8510-2B1BE10E6ACA}" destId="{0B182232-1475-4CBA-9493-D53AF8151B3E}" srcOrd="0" destOrd="0" presId="urn:microsoft.com/office/officeart/2005/8/layout/vList2"/>
    <dgm:cxn modelId="{9E337FD8-43C8-4231-B55C-9DC8DDE441CD}" srcId="{3FB65D73-0C0F-4724-8510-2B1BE10E6ACA}" destId="{3251F52D-5726-4487-B907-50454F4BC8F4}" srcOrd="0" destOrd="0" parTransId="{28977D76-FC23-4E56-B5DC-2D848863E729}" sibTransId="{CECBF7D1-B9BE-42C7-988C-E2105EBE20B1}"/>
    <dgm:cxn modelId="{B9FDCE08-2A61-44F0-A98E-8700A581480A}" type="presOf" srcId="{3251F52D-5726-4487-B907-50454F4BC8F4}" destId="{3F610F65-C684-4200-A9C1-0D5DF956FAA3}" srcOrd="0" destOrd="0" presId="urn:microsoft.com/office/officeart/2005/8/layout/vList2"/>
    <dgm:cxn modelId="{E308AEB6-9B5C-468E-BC20-286E833E824C}" type="presParOf" srcId="{0B182232-1475-4CBA-9493-D53AF8151B3E}" destId="{3F610F65-C684-4200-A9C1-0D5DF956FAA3}"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anose="020B0604020202020204" pitchFamily="34" charset="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panose="020B0604020202020204" pitchFamily="34" charset="0"/>
                <a:cs typeface="+mn-cs"/>
              </a:defRPr>
            </a:lvl1pPr>
          </a:lstStyle>
          <a:p>
            <a:pPr>
              <a:defRPr/>
            </a:pPr>
            <a:fld id="{F2E4474A-587B-4D4E-8F6B-F201BD6CE793}" type="datetimeFigureOut">
              <a:rPr lang="en-US"/>
              <a:pPr>
                <a:defRPr/>
              </a:pPr>
              <a:t>7/5/2018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panose="020B0604020202020204" pitchFamily="34" charset="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panose="020B0604020202020204" pitchFamily="34" charset="0"/>
                <a:cs typeface="+mn-cs"/>
              </a:defRPr>
            </a:lvl1pPr>
          </a:lstStyle>
          <a:p>
            <a:pPr>
              <a:defRPr/>
            </a:pPr>
            <a:fld id="{6A011CB9-FBE7-4DFA-B08E-785188EE459E}" type="slidenum">
              <a:rPr lang="en-US"/>
              <a:pPr>
                <a:defRPr/>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atin typeface="Arial" panose="020B0604020202020204" pitchFamily="34" charset="0"/>
                <a:cs typeface="+mn-cs"/>
              </a:defRPr>
            </a:lvl1pPr>
          </a:lstStyle>
          <a:p>
            <a:pPr>
              <a:defRPr/>
            </a:pPr>
            <a:endParaRPr lang="en-US" altLang="en-US"/>
          </a:p>
        </p:txBody>
      </p:sp>
      <p:sp>
        <p:nvSpPr>
          <p:cNvPr id="10243"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panose="020B0604020202020204" pitchFamily="34" charset="0"/>
                <a:cs typeface="+mn-cs"/>
              </a:defRPr>
            </a:lvl1pPr>
          </a:lstStyle>
          <a:p>
            <a:pPr>
              <a:defRPr/>
            </a:pPr>
            <a:endParaRPr lang="en-US" altLang="en-US"/>
          </a:p>
        </p:txBody>
      </p:sp>
      <p:sp>
        <p:nvSpPr>
          <p:cNvPr id="880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atin typeface="Arial" panose="020B0604020202020204" pitchFamily="34" charset="0"/>
                <a:cs typeface="+mn-cs"/>
              </a:defRPr>
            </a:lvl1pPr>
          </a:lstStyle>
          <a:p>
            <a:pPr>
              <a:defRPr/>
            </a:pPr>
            <a:endParaRPr lang="en-US" altLang="en-US"/>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cs typeface="+mn-cs"/>
              </a:defRPr>
            </a:lvl1pPr>
          </a:lstStyle>
          <a:p>
            <a:pPr>
              <a:defRPr/>
            </a:pPr>
            <a:fld id="{8AADE213-91F7-47F8-A407-0E38AAAF681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p:cNvSpPr>
          <p:nvPr>
            <p:ph type="sldImg"/>
          </p:nvPr>
        </p:nvSpPr>
        <p:spPr>
          <a:ln/>
        </p:spPr>
      </p:sp>
      <p:sp>
        <p:nvSpPr>
          <p:cNvPr id="92162" name="Notes Placeholder 2"/>
          <p:cNvSpPr>
            <a:spLocks noGrp="1"/>
          </p:cNvSpPr>
          <p:nvPr>
            <p:ph type="body" idx="1"/>
          </p:nvPr>
        </p:nvSpPr>
        <p:spPr>
          <a:noFill/>
        </p:spPr>
        <p:txBody>
          <a:bodyPr/>
          <a:lstStyle/>
          <a:p>
            <a:endParaRPr lang="en-US" smtClean="0">
              <a:latin typeface="Arial" charset="0"/>
            </a:endParaRPr>
          </a:p>
        </p:txBody>
      </p:sp>
      <p:sp>
        <p:nvSpPr>
          <p:cNvPr id="92163" name="Slide Number Placeholder 3"/>
          <p:cNvSpPr>
            <a:spLocks noGrp="1"/>
          </p:cNvSpPr>
          <p:nvPr>
            <p:ph type="sldNum" sz="quarter" idx="5"/>
          </p:nvPr>
        </p:nvSpPr>
        <p:spPr>
          <a:noFill/>
          <a:ln>
            <a:miter lim="800000"/>
            <a:headEnd/>
            <a:tailEnd/>
          </a:ln>
        </p:spPr>
        <p:txBody>
          <a:bodyPr/>
          <a:lstStyle/>
          <a:p>
            <a:fld id="{35E0807E-4BD1-461C-915C-9D8FCF3E5A10}" type="slidenum">
              <a:rPr lang="en-US" altLang="en-US" smtClean="0">
                <a:solidFill>
                  <a:srgbClr val="000000"/>
                </a:solidFill>
                <a:latin typeface="Calibri" pitchFamily="34" charset="0"/>
                <a:cs typeface="Arial" charset="0"/>
              </a:rPr>
              <a:pPr/>
              <a:t>2</a:t>
            </a:fld>
            <a:endParaRPr lang="en-US" altLang="en-US" smtClean="0">
              <a:solidFill>
                <a:srgbClr val="000000"/>
              </a:solidFill>
              <a:latin typeface="Calibri" pitchFamily="34"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p:cNvSpPr>
            <a:spLocks noGrp="1" noRot="1" noChangeAspect="1"/>
          </p:cNvSpPr>
          <p:nvPr>
            <p:ph type="sldImg"/>
          </p:nvPr>
        </p:nvSpPr>
        <p:spPr>
          <a:ln/>
        </p:spPr>
      </p:sp>
      <p:sp>
        <p:nvSpPr>
          <p:cNvPr id="105474" name="Notes Placeholder 2"/>
          <p:cNvSpPr>
            <a:spLocks noGrp="1"/>
          </p:cNvSpPr>
          <p:nvPr>
            <p:ph type="body" idx="1"/>
          </p:nvPr>
        </p:nvSpPr>
        <p:spPr>
          <a:noFill/>
        </p:spPr>
        <p:txBody>
          <a:bodyPr/>
          <a:lstStyle/>
          <a:p>
            <a:endParaRPr lang="en-US" smtClean="0">
              <a:latin typeface="Arial" charset="0"/>
            </a:endParaRPr>
          </a:p>
        </p:txBody>
      </p:sp>
      <p:sp>
        <p:nvSpPr>
          <p:cNvPr id="105475" name="Slide Number Placeholder 3"/>
          <p:cNvSpPr>
            <a:spLocks noGrp="1"/>
          </p:cNvSpPr>
          <p:nvPr>
            <p:ph type="sldNum" sz="quarter" idx="5"/>
          </p:nvPr>
        </p:nvSpPr>
        <p:spPr>
          <a:noFill/>
          <a:ln>
            <a:miter lim="800000"/>
            <a:headEnd/>
            <a:tailEnd/>
          </a:ln>
        </p:spPr>
        <p:txBody>
          <a:bodyPr/>
          <a:lstStyle/>
          <a:p>
            <a:fld id="{31BCCC9C-38B9-4922-A3D0-265D9A6AFB47}" type="slidenum">
              <a:rPr lang="en-US" altLang="en-US" smtClean="0">
                <a:latin typeface="Arial" charset="0"/>
                <a:cs typeface="Arial" charset="0"/>
              </a:rPr>
              <a:pPr/>
              <a:t>14</a:t>
            </a:fld>
            <a:endParaRPr lang="en-US" altLang="en-US" smtClean="0">
              <a:latin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Slide Image Placeholder 1"/>
          <p:cNvSpPr>
            <a:spLocks noGrp="1" noRot="1" noChangeAspect="1"/>
          </p:cNvSpPr>
          <p:nvPr>
            <p:ph type="sldImg"/>
          </p:nvPr>
        </p:nvSpPr>
        <p:spPr>
          <a:ln/>
        </p:spPr>
      </p:sp>
      <p:sp>
        <p:nvSpPr>
          <p:cNvPr id="119810" name="Notes Placeholder 2"/>
          <p:cNvSpPr>
            <a:spLocks noGrp="1"/>
          </p:cNvSpPr>
          <p:nvPr>
            <p:ph type="body" idx="1"/>
          </p:nvPr>
        </p:nvSpPr>
        <p:spPr>
          <a:noFill/>
        </p:spPr>
        <p:txBody>
          <a:bodyPr/>
          <a:lstStyle/>
          <a:p>
            <a:endParaRPr lang="en-US" smtClean="0">
              <a:latin typeface="Arial" charset="0"/>
            </a:endParaRPr>
          </a:p>
        </p:txBody>
      </p:sp>
      <p:sp>
        <p:nvSpPr>
          <p:cNvPr id="119811" name="Slide Number Placeholder 3"/>
          <p:cNvSpPr>
            <a:spLocks noGrp="1"/>
          </p:cNvSpPr>
          <p:nvPr>
            <p:ph type="sldNum" sz="quarter" idx="5"/>
          </p:nvPr>
        </p:nvSpPr>
        <p:spPr>
          <a:noFill/>
          <a:ln>
            <a:miter lim="800000"/>
            <a:headEnd/>
            <a:tailEnd/>
          </a:ln>
        </p:spPr>
        <p:txBody>
          <a:bodyPr/>
          <a:lstStyle/>
          <a:p>
            <a:fld id="{609A3A9A-7E76-42B0-99AB-117E1CD26D30}" type="slidenum">
              <a:rPr lang="en-US" altLang="en-US" smtClean="0">
                <a:latin typeface="Arial" charset="0"/>
                <a:cs typeface="Arial" charset="0"/>
              </a:rPr>
              <a:pPr/>
              <a:t>27</a:t>
            </a:fld>
            <a:endParaRPr lang="en-US" altLang="en-US" smtClean="0">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hemeOverride" Target="../theme/themeOverride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1"/>
          <p:cNvSpPr>
            <a:spLocks noChangeArrowheads="1"/>
          </p:cNvSpPr>
          <p:nvPr/>
        </p:nvSpPr>
        <p:spPr bwMode="ltGray">
          <a:xfrm>
            <a:off x="0" y="1905000"/>
            <a:ext cx="9144000" cy="4953000"/>
          </a:xfrm>
          <a:prstGeom prst="rect">
            <a:avLst/>
          </a:prstGeom>
          <a:gradFill rotWithShape="1">
            <a:gsLst>
              <a:gs pos="0">
                <a:srgbClr val="96D7F4">
                  <a:gamma/>
                  <a:tint val="0"/>
                  <a:invGamma/>
                  <a:alpha val="0"/>
                </a:srgbClr>
              </a:gs>
              <a:gs pos="100000">
                <a:srgbClr val="96D7F4">
                  <a:alpha val="69000"/>
                </a:srgbClr>
              </a:gs>
            </a:gsLst>
            <a:lin ang="5400000" scaled="1"/>
          </a:gradFill>
          <a:ln>
            <a:noFill/>
          </a:ln>
          <a:effectLst/>
          <a:extLst/>
        </p:spPr>
        <p:txBody>
          <a:bodyPr wrap="none" anchor="ctr"/>
          <a:lstStyle/>
          <a:p>
            <a:pPr>
              <a:defRPr/>
            </a:pPr>
            <a:endParaRPr lang="en-US" sz="1800">
              <a:latin typeface="Arial" panose="020B0604020202020204" pitchFamily="34" charset="0"/>
              <a:cs typeface="+mn-cs"/>
            </a:endParaRPr>
          </a:p>
        </p:txBody>
      </p:sp>
      <p:sp>
        <p:nvSpPr>
          <p:cNvPr id="5" name="Freeform 30"/>
          <p:cNvSpPr>
            <a:spLocks/>
          </p:cNvSpPr>
          <p:nvPr/>
        </p:nvSpPr>
        <p:spPr bwMode="gray">
          <a:xfrm>
            <a:off x="0" y="4959350"/>
            <a:ext cx="9144000" cy="1898650"/>
          </a:xfrm>
          <a:custGeom>
            <a:avLst/>
            <a:gdLst>
              <a:gd name="T0" fmla="*/ 0 w 5760"/>
              <a:gd name="T1" fmla="*/ 600 h 1196"/>
              <a:gd name="T2" fmla="*/ 0 w 5760"/>
              <a:gd name="T3" fmla="*/ 1196 h 1196"/>
              <a:gd name="T4" fmla="*/ 5760 w 5760"/>
              <a:gd name="T5" fmla="*/ 1196 h 1196"/>
              <a:gd name="T6" fmla="*/ 5760 w 5760"/>
              <a:gd name="T7" fmla="*/ 0 h 1196"/>
              <a:gd name="T8" fmla="*/ 3524 w 5760"/>
              <a:gd name="T9" fmla="*/ 664 h 1196"/>
              <a:gd name="T10" fmla="*/ 1579 w 5760"/>
              <a:gd name="T11" fmla="*/ 854 h 1196"/>
              <a:gd name="T12" fmla="*/ 0 w 5760"/>
              <a:gd name="T13" fmla="*/ 600 h 1196"/>
            </a:gdLst>
            <a:ahLst/>
            <a:cxnLst>
              <a:cxn ang="0">
                <a:pos x="T0" y="T1"/>
              </a:cxn>
              <a:cxn ang="0">
                <a:pos x="T2" y="T3"/>
              </a:cxn>
              <a:cxn ang="0">
                <a:pos x="T4" y="T5"/>
              </a:cxn>
              <a:cxn ang="0">
                <a:pos x="T6" y="T7"/>
              </a:cxn>
              <a:cxn ang="0">
                <a:pos x="T8" y="T9"/>
              </a:cxn>
              <a:cxn ang="0">
                <a:pos x="T10" y="T11"/>
              </a:cxn>
              <a:cxn ang="0">
                <a:pos x="T12" y="T13"/>
              </a:cxn>
            </a:cxnLst>
            <a:rect l="0" t="0" r="r" b="b"/>
            <a:pathLst>
              <a:path w="5760" h="1196">
                <a:moveTo>
                  <a:pt x="0" y="600"/>
                </a:moveTo>
                <a:lnTo>
                  <a:pt x="0" y="1196"/>
                </a:lnTo>
                <a:lnTo>
                  <a:pt x="5760" y="1196"/>
                </a:lnTo>
                <a:lnTo>
                  <a:pt x="5760" y="0"/>
                </a:lnTo>
                <a:cubicBezTo>
                  <a:pt x="5577" y="122"/>
                  <a:pt x="4242" y="522"/>
                  <a:pt x="3524" y="664"/>
                </a:cubicBezTo>
                <a:cubicBezTo>
                  <a:pt x="2806" y="806"/>
                  <a:pt x="2216" y="881"/>
                  <a:pt x="1579" y="854"/>
                </a:cubicBezTo>
                <a:cubicBezTo>
                  <a:pt x="942" y="827"/>
                  <a:pt x="359" y="698"/>
                  <a:pt x="0" y="600"/>
                </a:cubicBezTo>
                <a:close/>
              </a:path>
            </a:pathLst>
          </a:custGeom>
          <a:gradFill rotWithShape="1">
            <a:gsLst>
              <a:gs pos="0">
                <a:schemeClr val="folHlink"/>
              </a:gs>
              <a:gs pos="100000">
                <a:schemeClr val="accent1"/>
              </a:gs>
            </a:gsLst>
            <a:lin ang="0" scaled="1"/>
          </a:gradFill>
          <a:ln>
            <a:noFill/>
          </a:ln>
          <a:effectLst/>
          <a:extLst/>
        </p:spPr>
        <p:txBody>
          <a:bodyPr/>
          <a:lstStyle/>
          <a:p>
            <a:pPr>
              <a:defRPr/>
            </a:pPr>
            <a:endParaRPr lang="en-US" sz="1800">
              <a:latin typeface="Arial" panose="020B0604020202020204" pitchFamily="34" charset="0"/>
              <a:cs typeface="+mn-cs"/>
            </a:endParaRPr>
          </a:p>
        </p:txBody>
      </p:sp>
      <p:sp>
        <p:nvSpPr>
          <p:cNvPr id="6" name="Freeform 90"/>
          <p:cNvSpPr>
            <a:spLocks/>
          </p:cNvSpPr>
          <p:nvPr/>
        </p:nvSpPr>
        <p:spPr bwMode="ltGray">
          <a:xfrm>
            <a:off x="0" y="4667250"/>
            <a:ext cx="9153525" cy="1733550"/>
          </a:xfrm>
          <a:custGeom>
            <a:avLst/>
            <a:gdLst/>
            <a:ahLst/>
            <a:cxnLst>
              <a:cxn ang="0">
                <a:pos x="8" y="1000"/>
              </a:cxn>
              <a:cxn ang="0">
                <a:pos x="1778" y="1072"/>
              </a:cxn>
              <a:cxn ang="0">
                <a:pos x="5760" y="324"/>
              </a:cxn>
              <a:cxn ang="0">
                <a:pos x="5766" y="0"/>
              </a:cxn>
              <a:cxn ang="0">
                <a:pos x="1764" y="1032"/>
              </a:cxn>
              <a:cxn ang="0">
                <a:pos x="0" y="720"/>
              </a:cxn>
              <a:cxn ang="0">
                <a:pos x="0" y="1008"/>
              </a:cxn>
            </a:cxnLst>
            <a:rect l="0" t="0" r="r" b="b"/>
            <a:pathLst>
              <a:path w="5766" h="1092">
                <a:moveTo>
                  <a:pt x="8" y="1000"/>
                </a:moveTo>
                <a:cubicBezTo>
                  <a:pt x="302" y="1012"/>
                  <a:pt x="774" y="1092"/>
                  <a:pt x="1778" y="1072"/>
                </a:cubicBezTo>
                <a:cubicBezTo>
                  <a:pt x="2782" y="1052"/>
                  <a:pt x="5098" y="529"/>
                  <a:pt x="5760" y="324"/>
                </a:cubicBezTo>
                <a:lnTo>
                  <a:pt x="5766" y="0"/>
                </a:lnTo>
                <a:cubicBezTo>
                  <a:pt x="5264" y="296"/>
                  <a:pt x="2820" y="1038"/>
                  <a:pt x="1764" y="1032"/>
                </a:cubicBezTo>
                <a:cubicBezTo>
                  <a:pt x="708" y="1026"/>
                  <a:pt x="116" y="744"/>
                  <a:pt x="0" y="720"/>
                </a:cubicBezTo>
                <a:lnTo>
                  <a:pt x="0" y="1008"/>
                </a:lnTo>
              </a:path>
            </a:pathLst>
          </a:custGeom>
          <a:solidFill>
            <a:schemeClr val="bg1"/>
          </a:solidFill>
          <a:ln w="9525" cap="flat" cmpd="sng">
            <a:noFill/>
            <a:prstDash val="solid"/>
            <a:round/>
            <a:headEnd/>
            <a:tailEnd/>
          </a:ln>
          <a:effectLst/>
        </p:spPr>
        <p:txBody>
          <a:bodyPr/>
          <a:lstStyle/>
          <a:p>
            <a:pPr>
              <a:defRPr/>
            </a:pPr>
            <a:endParaRPr kumimoji="1" lang="ko-KR" altLang="en-US" sz="1800">
              <a:latin typeface="+mn-ea"/>
              <a:cs typeface="Arial Unicode MS" pitchFamily="50" charset="-127"/>
            </a:endParaRPr>
          </a:p>
        </p:txBody>
      </p:sp>
      <p:sp>
        <p:nvSpPr>
          <p:cNvPr id="7" name="Freeform 92"/>
          <p:cNvSpPr>
            <a:spLocks/>
          </p:cNvSpPr>
          <p:nvPr/>
        </p:nvSpPr>
        <p:spPr bwMode="ltGray">
          <a:xfrm>
            <a:off x="0" y="5346700"/>
            <a:ext cx="9169400" cy="977900"/>
          </a:xfrm>
          <a:custGeom>
            <a:avLst/>
            <a:gdLst/>
            <a:ahLst/>
            <a:cxnLst>
              <a:cxn ang="0">
                <a:pos x="0" y="58"/>
              </a:cxn>
              <a:cxn ang="0">
                <a:pos x="1584" y="586"/>
              </a:cxn>
              <a:cxn ang="0">
                <a:pos x="5768" y="0"/>
              </a:cxn>
              <a:cxn ang="0">
                <a:pos x="5776" y="32"/>
              </a:cxn>
              <a:cxn ang="0">
                <a:pos x="1584" y="598"/>
              </a:cxn>
              <a:cxn ang="0">
                <a:pos x="4" y="92"/>
              </a:cxn>
              <a:cxn ang="0">
                <a:pos x="0" y="58"/>
              </a:cxn>
            </a:cxnLst>
            <a:rect l="0" t="0" r="r" b="b"/>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solidFill>
            <a:schemeClr val="accent1">
              <a:lumMod val="20000"/>
              <a:lumOff val="80000"/>
              <a:alpha val="80000"/>
            </a:schemeClr>
          </a:solidFill>
          <a:ln w="9525" cap="flat" cmpd="sng">
            <a:noFill/>
            <a:prstDash val="solid"/>
            <a:round/>
            <a:headEnd/>
            <a:tailEnd/>
          </a:ln>
          <a:effectLst/>
        </p:spPr>
        <p:txBody>
          <a:bodyPr/>
          <a:lstStyle/>
          <a:p>
            <a:pPr>
              <a:defRPr/>
            </a:pPr>
            <a:endParaRPr lang="ko-KR" altLang="en-US" sz="1800">
              <a:cs typeface="+mn-cs"/>
            </a:endParaRPr>
          </a:p>
        </p:txBody>
      </p:sp>
      <p:pic>
        <p:nvPicPr>
          <p:cNvPr id="8" name="Picture 37" descr="group"/>
          <p:cNvPicPr>
            <a:picLocks noChangeAspect="1" noChangeArrowheads="1"/>
          </p:cNvPicPr>
          <p:nvPr/>
        </p:nvPicPr>
        <p:blipFill>
          <a:blip r:embed="rId2"/>
          <a:srcRect/>
          <a:stretch>
            <a:fillRect/>
          </a:stretch>
        </p:blipFill>
        <p:spPr bwMode="auto">
          <a:xfrm>
            <a:off x="152400" y="304800"/>
            <a:ext cx="2230438" cy="884238"/>
          </a:xfrm>
          <a:prstGeom prst="rect">
            <a:avLst/>
          </a:prstGeom>
          <a:noFill/>
          <a:ln w="9525">
            <a:noFill/>
            <a:miter lim="800000"/>
            <a:headEnd/>
            <a:tailEnd/>
          </a:ln>
        </p:spPr>
      </p:pic>
      <p:sp>
        <p:nvSpPr>
          <p:cNvPr id="5141" name="Rectangle 21"/>
          <p:cNvSpPr>
            <a:spLocks noGrp="1" noChangeArrowheads="1"/>
          </p:cNvSpPr>
          <p:nvPr>
            <p:ph type="ctrTitle"/>
          </p:nvPr>
        </p:nvSpPr>
        <p:spPr>
          <a:xfrm>
            <a:off x="762000" y="2035175"/>
            <a:ext cx="7772400" cy="1012825"/>
          </a:xfrm>
        </p:spPr>
        <p:txBody>
          <a:bodyPr/>
          <a:lstStyle>
            <a:lvl1pPr algn="r">
              <a:defRPr sz="4400"/>
            </a:lvl1pPr>
          </a:lstStyle>
          <a:p>
            <a:pPr lvl="0"/>
            <a:r>
              <a:rPr lang="en-US" altLang="en-US" noProof="0" smtClean="0"/>
              <a:t>Click to edit Master title style</a:t>
            </a:r>
          </a:p>
        </p:txBody>
      </p:sp>
      <p:sp>
        <p:nvSpPr>
          <p:cNvPr id="5142" name="Rectangle 22"/>
          <p:cNvSpPr>
            <a:spLocks noGrp="1" noChangeArrowheads="1"/>
          </p:cNvSpPr>
          <p:nvPr>
            <p:ph type="subTitle" idx="1"/>
          </p:nvPr>
        </p:nvSpPr>
        <p:spPr>
          <a:xfrm>
            <a:off x="2057400" y="3124200"/>
            <a:ext cx="6400800" cy="838200"/>
          </a:xfrm>
        </p:spPr>
        <p:txBody>
          <a:bodyPr/>
          <a:lstStyle>
            <a:lvl1pPr marL="0" indent="0" algn="r">
              <a:buFontTx/>
              <a:buNone/>
              <a:defRPr/>
            </a:lvl1pPr>
          </a:lstStyle>
          <a:p>
            <a:pPr lvl="0"/>
            <a:r>
              <a:rPr lang="en-US" altLang="en-US" noProof="0" smtClean="0"/>
              <a:t>Click to edit Master subtitle style</a:t>
            </a:r>
          </a:p>
        </p:txBody>
      </p:sp>
      <p:sp>
        <p:nvSpPr>
          <p:cNvPr id="9" name="Rectangle 14"/>
          <p:cNvSpPr>
            <a:spLocks noGrp="1" noChangeArrowheads="1"/>
          </p:cNvSpPr>
          <p:nvPr>
            <p:ph type="dt" sz="half" idx="10"/>
          </p:nvPr>
        </p:nvSpPr>
        <p:spPr>
          <a:xfrm>
            <a:off x="457200" y="6381750"/>
            <a:ext cx="2133600" cy="476250"/>
          </a:xfrm>
        </p:spPr>
        <p:txBody>
          <a:bodyPr/>
          <a:lstStyle>
            <a:lvl1pPr>
              <a:defRPr/>
            </a:lvl1pPr>
          </a:lstStyle>
          <a:p>
            <a:pPr>
              <a:defRPr/>
            </a:pPr>
            <a:endParaRPr lang="en-US" altLang="en-US"/>
          </a:p>
        </p:txBody>
      </p:sp>
      <p:sp>
        <p:nvSpPr>
          <p:cNvPr id="10" name="Rectangle 15"/>
          <p:cNvSpPr>
            <a:spLocks noGrp="1" noChangeArrowheads="1"/>
          </p:cNvSpPr>
          <p:nvPr>
            <p:ph type="ftr" sz="quarter" idx="11"/>
          </p:nvPr>
        </p:nvSpPr>
        <p:spPr>
          <a:xfrm>
            <a:off x="3124200" y="6381750"/>
            <a:ext cx="2895600" cy="476250"/>
          </a:xfrm>
        </p:spPr>
        <p:txBody>
          <a:bodyPr/>
          <a:lstStyle>
            <a:lvl1pPr>
              <a:defRPr/>
            </a:lvl1pPr>
          </a:lstStyle>
          <a:p>
            <a:pPr>
              <a:defRPr/>
            </a:pPr>
            <a:endParaRPr lang="en-US" altLang="en-US"/>
          </a:p>
        </p:txBody>
      </p:sp>
      <p:sp>
        <p:nvSpPr>
          <p:cNvPr id="11" name="Rectangle 16"/>
          <p:cNvSpPr>
            <a:spLocks noGrp="1" noChangeArrowheads="1"/>
          </p:cNvSpPr>
          <p:nvPr>
            <p:ph type="sldNum" sz="quarter" idx="12"/>
          </p:nvPr>
        </p:nvSpPr>
        <p:spPr>
          <a:xfrm>
            <a:off x="6553200" y="6381750"/>
            <a:ext cx="2133600" cy="476250"/>
          </a:xfrm>
        </p:spPr>
        <p:txBody>
          <a:bodyPr/>
          <a:lstStyle>
            <a:lvl1pPr>
              <a:defRPr/>
            </a:lvl1pPr>
          </a:lstStyle>
          <a:p>
            <a:pPr>
              <a:defRPr/>
            </a:pPr>
            <a:fld id="{C721C03A-0BDB-495F-B60F-E83365F08E9E}" type="slidenum">
              <a:rPr lang="en-US" altLang="en-US"/>
              <a:pPr>
                <a:defRPr/>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6"/>
          <p:cNvSpPr/>
          <p:nvPr userDrawn="1"/>
        </p:nvSpPr>
        <p:spPr>
          <a:xfrm>
            <a:off x="0" y="0"/>
            <a:ext cx="9144000" cy="762000"/>
          </a:xfrm>
          <a:prstGeom prst="rect">
            <a:avLst/>
          </a:prstGeom>
          <a:gradFill flip="none" rotWithShape="1">
            <a:gsLst>
              <a:gs pos="0">
                <a:srgbClr val="00B4B0">
                  <a:tint val="66000"/>
                  <a:satMod val="160000"/>
                </a:srgbClr>
              </a:gs>
              <a:gs pos="50000">
                <a:srgbClr val="00B4B0">
                  <a:tint val="44500"/>
                  <a:satMod val="160000"/>
                </a:srgbClr>
              </a:gs>
              <a:gs pos="100000">
                <a:srgbClr val="00B4B0">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5" name="Rectangle 7"/>
          <p:cNvSpPr/>
          <p:nvPr userDrawn="1"/>
        </p:nvSpPr>
        <p:spPr>
          <a:xfrm>
            <a:off x="0" y="0"/>
            <a:ext cx="76200" cy="762000"/>
          </a:xfrm>
          <a:prstGeom prst="rect">
            <a:avLst/>
          </a:prstGeom>
          <a:solidFill>
            <a:srgbClr val="28B3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2" name="Title 1"/>
          <p:cNvSpPr>
            <a:spLocks noGrp="1"/>
          </p:cNvSpPr>
          <p:nvPr>
            <p:ph type="title"/>
          </p:nvPr>
        </p:nvSpPr>
        <p:spPr>
          <a:xfrm>
            <a:off x="76200" y="40481"/>
            <a:ext cx="9067800" cy="681038"/>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endParaRPr lang="en-US" altLang="en-US"/>
          </a:p>
        </p:txBody>
      </p:sp>
      <p:sp>
        <p:nvSpPr>
          <p:cNvPr id="7" name="Footer Placeholder 4"/>
          <p:cNvSpPr>
            <a:spLocks noGrp="1"/>
          </p:cNvSpPr>
          <p:nvPr>
            <p:ph type="ftr" sz="quarter" idx="11"/>
          </p:nvPr>
        </p:nvSpPr>
        <p:spPr/>
        <p:txBody>
          <a:bodyPr/>
          <a:lstStyle>
            <a:lvl1pPr>
              <a:defRPr/>
            </a:lvl1pPr>
          </a:lstStyle>
          <a:p>
            <a:pPr>
              <a:defRPr/>
            </a:pPr>
            <a:endParaRPr lang="en-US" altLang="en-US"/>
          </a:p>
        </p:txBody>
      </p:sp>
      <p:sp>
        <p:nvSpPr>
          <p:cNvPr id="8" name="Slide Number Placeholder 5"/>
          <p:cNvSpPr>
            <a:spLocks noGrp="1"/>
          </p:cNvSpPr>
          <p:nvPr>
            <p:ph type="sldNum" sz="quarter" idx="12"/>
          </p:nvPr>
        </p:nvSpPr>
        <p:spPr>
          <a:xfrm>
            <a:off x="6858000" y="6245225"/>
            <a:ext cx="2133600" cy="476250"/>
          </a:xfrm>
        </p:spPr>
        <p:txBody>
          <a:bodyPr/>
          <a:lstStyle>
            <a:lvl1pPr>
              <a:defRPr sz="2400" b="1" smtClean="0"/>
            </a:lvl1pPr>
          </a:lstStyle>
          <a:p>
            <a:pPr>
              <a:defRPr/>
            </a:pPr>
            <a:fld id="{D496E33B-982C-46A1-BE43-5A07D83D7187}" type="slidenum">
              <a:rPr lang="en-US" altLang="en-US"/>
              <a:pPr>
                <a:defRPr/>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EC2A8CA-7D6F-4E2D-B8A9-6BF4E0B1FF5F}" type="slidenum">
              <a:rPr lang="en-US" altLang="en-US"/>
              <a:pPr>
                <a:defRPr/>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71F617CE-5C8E-4DFE-AA3A-EB3817E129A0}" type="slidenum">
              <a:rPr lang="en-US" altLang="en-US"/>
              <a:pPr>
                <a:defRPr/>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0D064032-05AC-4E08-AC6E-004B8F77B81A}" type="slidenum">
              <a:rPr lang="en-US" altLang="en-US"/>
              <a:pPr>
                <a:defRPr/>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3015B4D7-DAA0-4C41-86DA-4D8CF8AD1692}" type="slidenum">
              <a:rPr lang="en-US" altLang="en-US"/>
              <a:pPr>
                <a:defRPr/>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1C2BBDF7-DA2C-4EAE-A007-AEB472FBAD1C}" type="slidenum">
              <a:rPr lang="en-US" altLang="en-US"/>
              <a:pPr>
                <a:defRPr/>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4C932205-56C8-4747-AD1F-149AF76149D0}" type="slidenum">
              <a:rPr lang="en-US" altLang="en-US"/>
              <a:pPr>
                <a:defRPr/>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61A52B85-120C-4D09-A8B5-8F2204AF09F0}" type="slidenum">
              <a:rPr lang="en-US" altLang="en-US"/>
              <a:pPr>
                <a:defRPr/>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8B8219F4-0657-4A9F-90F8-BA093C7792A6}" type="slidenum">
              <a:rPr lang="en-US" altLang="en-US"/>
              <a:pPr>
                <a:defRPr/>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97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8975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A96FFE5F-860D-422F-B387-6AB67F426E2B}" type="slidenum">
              <a:rPr lang="en-US" altLang="en-US"/>
              <a:pPr>
                <a:defRPr/>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92"/>
          <p:cNvSpPr>
            <a:spLocks noChangeShapeType="1"/>
          </p:cNvSpPr>
          <p:nvPr/>
        </p:nvSpPr>
        <p:spPr bwMode="gray">
          <a:xfrm>
            <a:off x="1071563" y="0"/>
            <a:ext cx="0" cy="6858000"/>
          </a:xfrm>
          <a:prstGeom prst="line">
            <a:avLst/>
          </a:prstGeom>
          <a:noFill/>
          <a:ln w="9525">
            <a:solidFill>
              <a:schemeClr val="tx1">
                <a:lumMod val="50000"/>
                <a:lumOff val="50000"/>
                <a:alpha val="14902"/>
              </a:schemeClr>
            </a:solidFill>
            <a:round/>
            <a:headEnd/>
            <a:tailEnd/>
          </a:ln>
          <a:effectLst/>
        </p:spPr>
        <p:txBody>
          <a:bodyPr wrap="none" anchor="ctr"/>
          <a:lstStyle/>
          <a:p>
            <a:pPr>
              <a:defRPr/>
            </a:pPr>
            <a:endParaRPr lang="en-US" sz="1800">
              <a:cs typeface="+mn-cs"/>
            </a:endParaRPr>
          </a:p>
        </p:txBody>
      </p:sp>
      <p:sp>
        <p:nvSpPr>
          <p:cNvPr id="5" name="Rectangle 2"/>
          <p:cNvSpPr>
            <a:spLocks noChangeArrowheads="1"/>
          </p:cNvSpPr>
          <p:nvPr/>
        </p:nvSpPr>
        <p:spPr bwMode="ltGray">
          <a:xfrm>
            <a:off x="0" y="1905000"/>
            <a:ext cx="9144000" cy="4953000"/>
          </a:xfrm>
          <a:prstGeom prst="rect">
            <a:avLst/>
          </a:prstGeom>
          <a:gradFill rotWithShape="1">
            <a:gsLst>
              <a:gs pos="0">
                <a:schemeClr val="accent1">
                  <a:gamma/>
                  <a:tint val="0"/>
                  <a:invGamma/>
                  <a:alpha val="0"/>
                </a:schemeClr>
              </a:gs>
              <a:gs pos="100000">
                <a:schemeClr val="accent1">
                  <a:alpha val="39000"/>
                </a:schemeClr>
              </a:gs>
            </a:gsLst>
            <a:lin ang="5400000" scaled="1"/>
          </a:gradFill>
          <a:ln>
            <a:noFill/>
          </a:ln>
          <a:effectLst/>
          <a:extLst/>
        </p:spPr>
        <p:txBody>
          <a:bodyPr wrap="none" anchor="ctr"/>
          <a:lstStyle/>
          <a:p>
            <a:pPr>
              <a:defRPr/>
            </a:pPr>
            <a:endParaRPr lang="en-US" sz="1800">
              <a:latin typeface="Arial" panose="020B0604020202020204" pitchFamily="34" charset="0"/>
              <a:cs typeface="+mn-cs"/>
            </a:endParaRPr>
          </a:p>
        </p:txBody>
      </p:sp>
      <p:pic>
        <p:nvPicPr>
          <p:cNvPr id="6" name="Group 101"/>
          <p:cNvPicPr>
            <a:picLocks noChangeArrowheads="1"/>
          </p:cNvPicPr>
          <p:nvPr/>
        </p:nvPicPr>
        <p:blipFill>
          <a:blip r:embed="rId2"/>
          <a:srcRect/>
          <a:stretch>
            <a:fillRect/>
          </a:stretch>
        </p:blipFill>
        <p:spPr bwMode="ltGray">
          <a:xfrm>
            <a:off x="-66675" y="-109538"/>
            <a:ext cx="3876675" cy="4224338"/>
          </a:xfrm>
          <a:prstGeom prst="rect">
            <a:avLst/>
          </a:prstGeom>
          <a:noFill/>
          <a:ln w="9525">
            <a:noFill/>
            <a:miter lim="800000"/>
            <a:headEnd/>
            <a:tailEnd/>
          </a:ln>
        </p:spPr>
      </p:pic>
      <p:sp>
        <p:nvSpPr>
          <p:cNvPr id="7" name="Line 91"/>
          <p:cNvSpPr>
            <a:spLocks noChangeShapeType="1"/>
          </p:cNvSpPr>
          <p:nvPr/>
        </p:nvSpPr>
        <p:spPr bwMode="gray">
          <a:xfrm>
            <a:off x="0" y="3048000"/>
            <a:ext cx="91440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a:cs typeface="+mn-cs"/>
            </a:endParaRPr>
          </a:p>
        </p:txBody>
      </p:sp>
      <p:sp>
        <p:nvSpPr>
          <p:cNvPr id="8" name="Line 137"/>
          <p:cNvSpPr>
            <a:spLocks noChangeShapeType="1"/>
          </p:cNvSpPr>
          <p:nvPr/>
        </p:nvSpPr>
        <p:spPr bwMode="gray">
          <a:xfrm>
            <a:off x="5791200" y="3124200"/>
            <a:ext cx="33528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a:cs typeface="+mn-cs"/>
            </a:endParaRPr>
          </a:p>
        </p:txBody>
      </p:sp>
      <p:sp>
        <p:nvSpPr>
          <p:cNvPr id="9" name="Freeform 90"/>
          <p:cNvSpPr>
            <a:spLocks/>
          </p:cNvSpPr>
          <p:nvPr/>
        </p:nvSpPr>
        <p:spPr bwMode="ltGray">
          <a:xfrm>
            <a:off x="0" y="4667250"/>
            <a:ext cx="9153525" cy="1733550"/>
          </a:xfrm>
          <a:custGeom>
            <a:avLst/>
            <a:gdLst/>
            <a:ahLst/>
            <a:cxnLst>
              <a:cxn ang="0">
                <a:pos x="8" y="1000"/>
              </a:cxn>
              <a:cxn ang="0">
                <a:pos x="1778" y="1072"/>
              </a:cxn>
              <a:cxn ang="0">
                <a:pos x="5760" y="324"/>
              </a:cxn>
              <a:cxn ang="0">
                <a:pos x="5766" y="0"/>
              </a:cxn>
              <a:cxn ang="0">
                <a:pos x="1764" y="1032"/>
              </a:cxn>
              <a:cxn ang="0">
                <a:pos x="0" y="720"/>
              </a:cxn>
              <a:cxn ang="0">
                <a:pos x="0" y="1008"/>
              </a:cxn>
            </a:cxnLst>
            <a:rect l="0" t="0" r="r" b="b"/>
            <a:pathLst>
              <a:path w="5766" h="1092">
                <a:moveTo>
                  <a:pt x="8" y="1000"/>
                </a:moveTo>
                <a:cubicBezTo>
                  <a:pt x="302" y="1012"/>
                  <a:pt x="774" y="1092"/>
                  <a:pt x="1778" y="1072"/>
                </a:cubicBezTo>
                <a:cubicBezTo>
                  <a:pt x="2782" y="1052"/>
                  <a:pt x="5098" y="529"/>
                  <a:pt x="5760" y="324"/>
                </a:cubicBezTo>
                <a:lnTo>
                  <a:pt x="5766" y="0"/>
                </a:lnTo>
                <a:cubicBezTo>
                  <a:pt x="5264" y="296"/>
                  <a:pt x="2820" y="1038"/>
                  <a:pt x="1764" y="1032"/>
                </a:cubicBezTo>
                <a:cubicBezTo>
                  <a:pt x="708" y="1026"/>
                  <a:pt x="116" y="744"/>
                  <a:pt x="0" y="720"/>
                </a:cubicBezTo>
                <a:lnTo>
                  <a:pt x="0" y="1008"/>
                </a:lnTo>
              </a:path>
            </a:pathLst>
          </a:custGeom>
          <a:solidFill>
            <a:schemeClr val="bg1"/>
          </a:solidFill>
          <a:ln w="9525" cap="flat" cmpd="sng">
            <a:noFill/>
            <a:prstDash val="solid"/>
            <a:round/>
            <a:headEnd/>
            <a:tailEnd/>
          </a:ln>
          <a:effectLst/>
        </p:spPr>
        <p:txBody>
          <a:bodyPr/>
          <a:lstStyle/>
          <a:p>
            <a:pPr>
              <a:defRPr/>
            </a:pPr>
            <a:endParaRPr kumimoji="1" lang="ko-KR" altLang="en-US" sz="1800">
              <a:latin typeface="+mn-ea"/>
              <a:cs typeface="Arial Unicode MS" pitchFamily="50" charset="-127"/>
            </a:endParaRPr>
          </a:p>
        </p:txBody>
      </p:sp>
      <p:sp>
        <p:nvSpPr>
          <p:cNvPr id="10" name="Freeform 92"/>
          <p:cNvSpPr>
            <a:spLocks/>
          </p:cNvSpPr>
          <p:nvPr/>
        </p:nvSpPr>
        <p:spPr bwMode="ltGray">
          <a:xfrm>
            <a:off x="0" y="5346700"/>
            <a:ext cx="9169400" cy="977900"/>
          </a:xfrm>
          <a:custGeom>
            <a:avLst/>
            <a:gdLst>
              <a:gd name="T0" fmla="*/ 0 w 5776"/>
              <a:gd name="T1" fmla="*/ 58 h 616"/>
              <a:gd name="T2" fmla="*/ 1584 w 5776"/>
              <a:gd name="T3" fmla="*/ 586 h 616"/>
              <a:gd name="T4" fmla="*/ 5768 w 5776"/>
              <a:gd name="T5" fmla="*/ 0 h 616"/>
              <a:gd name="T6" fmla="*/ 5776 w 5776"/>
              <a:gd name="T7" fmla="*/ 32 h 616"/>
              <a:gd name="T8" fmla="*/ 1584 w 5776"/>
              <a:gd name="T9" fmla="*/ 598 h 616"/>
              <a:gd name="T10" fmla="*/ 4 w 5776"/>
              <a:gd name="T11" fmla="*/ 92 h 616"/>
              <a:gd name="T12" fmla="*/ 0 w 5776"/>
              <a:gd name="T13" fmla="*/ 58 h 616"/>
              <a:gd name="T14" fmla="*/ 0 60000 65536"/>
              <a:gd name="T15" fmla="*/ 0 60000 65536"/>
              <a:gd name="T16" fmla="*/ 0 60000 65536"/>
              <a:gd name="T17" fmla="*/ 0 60000 65536"/>
              <a:gd name="T18" fmla="*/ 0 60000 65536"/>
              <a:gd name="T19" fmla="*/ 0 60000 65536"/>
              <a:gd name="T20" fmla="*/ 0 60000 65536"/>
              <a:gd name="T21" fmla="*/ 0 w 5776"/>
              <a:gd name="T22" fmla="*/ 0 h 616"/>
              <a:gd name="T23" fmla="*/ 5776 w 5776"/>
              <a:gd name="T24" fmla="*/ 616 h 6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gradFill rotWithShape="1">
            <a:gsLst>
              <a:gs pos="0">
                <a:schemeClr val="accent1">
                  <a:alpha val="20000"/>
                </a:schemeClr>
              </a:gs>
              <a:gs pos="100000">
                <a:schemeClr val="accent1">
                  <a:gamma/>
                  <a:tint val="19216"/>
                  <a:invGamma/>
                  <a:alpha val="39999"/>
                </a:schemeClr>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lang="ko-KR" altLang="en-US" sz="1800">
              <a:ea typeface="Arial Unicode MS" pitchFamily="34" charset="-128"/>
              <a:cs typeface="+mn-cs"/>
            </a:endParaRPr>
          </a:p>
        </p:txBody>
      </p:sp>
      <p:pic>
        <p:nvPicPr>
          <p:cNvPr id="11" name="Picture 16" descr="group"/>
          <p:cNvPicPr>
            <a:picLocks noChangeAspect="1" noChangeArrowheads="1"/>
          </p:cNvPicPr>
          <p:nvPr/>
        </p:nvPicPr>
        <p:blipFill>
          <a:blip r:embed="rId3"/>
          <a:srcRect/>
          <a:stretch>
            <a:fillRect/>
          </a:stretch>
        </p:blipFill>
        <p:spPr bwMode="auto">
          <a:xfrm>
            <a:off x="152400" y="304800"/>
            <a:ext cx="2230438" cy="884238"/>
          </a:xfrm>
          <a:prstGeom prst="rect">
            <a:avLst/>
          </a:prstGeom>
          <a:noFill/>
          <a:ln w="9525">
            <a:noFill/>
            <a:miter lim="800000"/>
            <a:headEnd/>
            <a:tailEnd/>
          </a:ln>
        </p:spPr>
      </p:pic>
      <p:sp>
        <p:nvSpPr>
          <p:cNvPr id="12" name="Freeform 3"/>
          <p:cNvSpPr>
            <a:spLocks/>
          </p:cNvSpPr>
          <p:nvPr/>
        </p:nvSpPr>
        <p:spPr bwMode="gray">
          <a:xfrm>
            <a:off x="0" y="4959350"/>
            <a:ext cx="9144000" cy="1898650"/>
          </a:xfrm>
          <a:custGeom>
            <a:avLst/>
            <a:gdLst>
              <a:gd name="T0" fmla="*/ 0 w 5760"/>
              <a:gd name="T1" fmla="*/ 600 h 1196"/>
              <a:gd name="T2" fmla="*/ 0 w 5760"/>
              <a:gd name="T3" fmla="*/ 1196 h 1196"/>
              <a:gd name="T4" fmla="*/ 5760 w 5760"/>
              <a:gd name="T5" fmla="*/ 1196 h 1196"/>
              <a:gd name="T6" fmla="*/ 5760 w 5760"/>
              <a:gd name="T7" fmla="*/ 0 h 1196"/>
              <a:gd name="T8" fmla="*/ 3524 w 5760"/>
              <a:gd name="T9" fmla="*/ 664 h 1196"/>
              <a:gd name="T10" fmla="*/ 1579 w 5760"/>
              <a:gd name="T11" fmla="*/ 854 h 1196"/>
              <a:gd name="T12" fmla="*/ 0 w 5760"/>
              <a:gd name="T13" fmla="*/ 600 h 1196"/>
            </a:gdLst>
            <a:ahLst/>
            <a:cxnLst>
              <a:cxn ang="0">
                <a:pos x="T0" y="T1"/>
              </a:cxn>
              <a:cxn ang="0">
                <a:pos x="T2" y="T3"/>
              </a:cxn>
              <a:cxn ang="0">
                <a:pos x="T4" y="T5"/>
              </a:cxn>
              <a:cxn ang="0">
                <a:pos x="T6" y="T7"/>
              </a:cxn>
              <a:cxn ang="0">
                <a:pos x="T8" y="T9"/>
              </a:cxn>
              <a:cxn ang="0">
                <a:pos x="T10" y="T11"/>
              </a:cxn>
              <a:cxn ang="0">
                <a:pos x="T12" y="T13"/>
              </a:cxn>
            </a:cxnLst>
            <a:rect l="0" t="0" r="r" b="b"/>
            <a:pathLst>
              <a:path w="5760" h="1196">
                <a:moveTo>
                  <a:pt x="0" y="600"/>
                </a:moveTo>
                <a:lnTo>
                  <a:pt x="0" y="1196"/>
                </a:lnTo>
                <a:lnTo>
                  <a:pt x="5760" y="1196"/>
                </a:lnTo>
                <a:lnTo>
                  <a:pt x="5760" y="0"/>
                </a:lnTo>
                <a:cubicBezTo>
                  <a:pt x="5577" y="122"/>
                  <a:pt x="4242" y="522"/>
                  <a:pt x="3524" y="664"/>
                </a:cubicBezTo>
                <a:cubicBezTo>
                  <a:pt x="2806" y="806"/>
                  <a:pt x="2216" y="881"/>
                  <a:pt x="1579" y="854"/>
                </a:cubicBezTo>
                <a:cubicBezTo>
                  <a:pt x="942" y="827"/>
                  <a:pt x="359" y="698"/>
                  <a:pt x="0" y="600"/>
                </a:cubicBezTo>
                <a:close/>
              </a:path>
            </a:pathLst>
          </a:custGeom>
          <a:gradFill rotWithShape="1">
            <a:gsLst>
              <a:gs pos="0">
                <a:schemeClr val="accent1">
                  <a:gamma/>
                  <a:tint val="54118"/>
                  <a:invGamma/>
                </a:schemeClr>
              </a:gs>
              <a:gs pos="100000">
                <a:schemeClr val="accent1"/>
              </a:gs>
            </a:gsLst>
            <a:lin ang="0" scaled="1"/>
          </a:gradFill>
          <a:ln>
            <a:noFill/>
          </a:ln>
          <a:effectLst/>
          <a:extLst/>
        </p:spPr>
        <p:txBody>
          <a:bodyPr/>
          <a:lstStyle/>
          <a:p>
            <a:pPr>
              <a:defRPr/>
            </a:pPr>
            <a:endParaRPr lang="en-US" sz="1800">
              <a:latin typeface="Arial" panose="020B0604020202020204" pitchFamily="34" charset="0"/>
              <a:cs typeface="+mn-cs"/>
            </a:endParaRPr>
          </a:p>
        </p:txBody>
      </p:sp>
      <p:sp>
        <p:nvSpPr>
          <p:cNvPr id="89100" name="Rectangle 12"/>
          <p:cNvSpPr>
            <a:spLocks noGrp="1" noChangeArrowheads="1"/>
          </p:cNvSpPr>
          <p:nvPr>
            <p:ph type="ctrTitle"/>
          </p:nvPr>
        </p:nvSpPr>
        <p:spPr>
          <a:xfrm>
            <a:off x="762000" y="2035175"/>
            <a:ext cx="7772400" cy="1012825"/>
          </a:xfrm>
        </p:spPr>
        <p:txBody>
          <a:bodyPr/>
          <a:lstStyle>
            <a:lvl1pPr algn="r">
              <a:defRPr sz="4400"/>
            </a:lvl1pPr>
          </a:lstStyle>
          <a:p>
            <a:pPr lvl="0"/>
            <a:r>
              <a:rPr lang="en-US" altLang="en-US" noProof="0" smtClean="0"/>
              <a:t>Click to edit Master title style</a:t>
            </a:r>
          </a:p>
        </p:txBody>
      </p:sp>
      <p:sp>
        <p:nvSpPr>
          <p:cNvPr id="89103" name="Rectangle 15"/>
          <p:cNvSpPr>
            <a:spLocks noGrp="1" noChangeArrowheads="1"/>
          </p:cNvSpPr>
          <p:nvPr>
            <p:ph type="subTitle" idx="1"/>
          </p:nvPr>
        </p:nvSpPr>
        <p:spPr>
          <a:xfrm>
            <a:off x="2057400" y="3124200"/>
            <a:ext cx="6400800" cy="838200"/>
          </a:xfrm>
        </p:spPr>
        <p:txBody>
          <a:bodyPr/>
          <a:lstStyle>
            <a:lvl1pPr marL="0" indent="0" algn="r">
              <a:buFontTx/>
              <a:buNone/>
              <a:defRPr sz="2400"/>
            </a:lvl1pPr>
          </a:lstStyle>
          <a:p>
            <a:pPr lvl="0"/>
            <a:r>
              <a:rPr lang="en-US" altLang="en-US" noProof="0" smtClean="0"/>
              <a:t>Click to edit Master subtitle style</a:t>
            </a:r>
          </a:p>
        </p:txBody>
      </p:sp>
      <p:sp>
        <p:nvSpPr>
          <p:cNvPr id="13" name="Rectangle 5"/>
          <p:cNvSpPr>
            <a:spLocks noGrp="1" noChangeArrowheads="1"/>
          </p:cNvSpPr>
          <p:nvPr>
            <p:ph type="dt" sz="half" idx="10"/>
          </p:nvPr>
        </p:nvSpPr>
        <p:spPr>
          <a:xfrm>
            <a:off x="457200" y="6381750"/>
            <a:ext cx="2133600" cy="357188"/>
          </a:xfrm>
        </p:spPr>
        <p:txBody>
          <a:bodyPr/>
          <a:lstStyle>
            <a:lvl1pPr>
              <a:defRPr/>
            </a:lvl1pPr>
          </a:lstStyle>
          <a:p>
            <a:pPr>
              <a:defRPr/>
            </a:pPr>
            <a:endParaRPr lang="en-US" altLang="en-US"/>
          </a:p>
        </p:txBody>
      </p:sp>
      <p:sp>
        <p:nvSpPr>
          <p:cNvPr id="14" name="Rectangle 6"/>
          <p:cNvSpPr>
            <a:spLocks noGrp="1" noChangeArrowheads="1"/>
          </p:cNvSpPr>
          <p:nvPr>
            <p:ph type="ftr" sz="quarter" idx="11"/>
          </p:nvPr>
        </p:nvSpPr>
        <p:spPr>
          <a:xfrm>
            <a:off x="3124200" y="6381750"/>
            <a:ext cx="2895600" cy="357188"/>
          </a:xfrm>
        </p:spPr>
        <p:txBody>
          <a:bodyPr/>
          <a:lstStyle>
            <a:lvl1pPr>
              <a:defRPr/>
            </a:lvl1pPr>
          </a:lstStyle>
          <a:p>
            <a:pPr>
              <a:defRPr/>
            </a:pPr>
            <a:endParaRPr lang="en-US" altLang="en-US"/>
          </a:p>
        </p:txBody>
      </p:sp>
      <p:sp>
        <p:nvSpPr>
          <p:cNvPr id="15" name="Rectangle 7"/>
          <p:cNvSpPr>
            <a:spLocks noGrp="1" noChangeArrowheads="1"/>
          </p:cNvSpPr>
          <p:nvPr>
            <p:ph type="sldNum" sz="quarter" idx="12"/>
          </p:nvPr>
        </p:nvSpPr>
        <p:spPr>
          <a:xfrm>
            <a:off x="6553200" y="6381750"/>
            <a:ext cx="2133600" cy="357188"/>
          </a:xfrm>
        </p:spPr>
        <p:txBody>
          <a:bodyPr/>
          <a:lstStyle>
            <a:lvl1pPr>
              <a:defRPr/>
            </a:lvl1pPr>
          </a:lstStyle>
          <a:p>
            <a:pPr>
              <a:defRPr/>
            </a:pPr>
            <a:fld id="{52243CEF-C1A2-47AC-96DB-FCB96A5EAA5C}" type="slidenum">
              <a:rPr lang="en-US" altLang="en-US"/>
              <a:pPr>
                <a:defRPr/>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6"/>
          <p:cNvSpPr/>
          <p:nvPr userDrawn="1"/>
        </p:nvSpPr>
        <p:spPr>
          <a:xfrm>
            <a:off x="0" y="0"/>
            <a:ext cx="9144000" cy="762000"/>
          </a:xfrm>
          <a:prstGeom prst="rect">
            <a:avLst/>
          </a:prstGeom>
          <a:gradFill flip="none" rotWithShape="1">
            <a:gsLst>
              <a:gs pos="0">
                <a:srgbClr val="00B4B0">
                  <a:tint val="66000"/>
                  <a:satMod val="160000"/>
                </a:srgbClr>
              </a:gs>
              <a:gs pos="50000">
                <a:srgbClr val="00B4B0">
                  <a:tint val="44500"/>
                  <a:satMod val="160000"/>
                </a:srgbClr>
              </a:gs>
              <a:gs pos="100000">
                <a:srgbClr val="00B4B0">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5" name="Rectangle 7"/>
          <p:cNvSpPr/>
          <p:nvPr userDrawn="1"/>
        </p:nvSpPr>
        <p:spPr>
          <a:xfrm>
            <a:off x="0" y="0"/>
            <a:ext cx="76200" cy="762000"/>
          </a:xfrm>
          <a:prstGeom prst="rect">
            <a:avLst/>
          </a:prstGeom>
          <a:solidFill>
            <a:srgbClr val="28B3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6" name="Title 1"/>
          <p:cNvSpPr txBox="1">
            <a:spLocks/>
          </p:cNvSpPr>
          <p:nvPr userDrawn="1"/>
        </p:nvSpPr>
        <p:spPr bwMode="auto">
          <a:xfrm>
            <a:off x="76200" y="39688"/>
            <a:ext cx="9067800" cy="682625"/>
          </a:xfrm>
          <a:prstGeom prst="rect">
            <a:avLst/>
          </a:prstGeom>
          <a:noFill/>
          <a:ln>
            <a:noFill/>
          </a:ln>
          <a:effectLst/>
          <a:extLst/>
        </p:spPr>
        <p:txBody>
          <a:bodyPr anchor="ctr"/>
          <a:lstStyle>
            <a:lvl1pPr algn="ctr" rtl="0" fontAlgn="base">
              <a:spcBef>
                <a:spcPct val="0"/>
              </a:spcBef>
              <a:spcAft>
                <a:spcPct val="0"/>
              </a:spcAft>
              <a:defRPr sz="4000" b="1" kern="1200">
                <a:solidFill>
                  <a:schemeClr val="accent1"/>
                </a:solidFill>
                <a:latin typeface="+mj-lt"/>
                <a:ea typeface="+mj-ea"/>
                <a:cs typeface="+mj-cs"/>
              </a:defRPr>
            </a:lvl1pPr>
            <a:lvl2pPr algn="ctr" rtl="0" fontAlgn="base">
              <a:spcBef>
                <a:spcPct val="0"/>
              </a:spcBef>
              <a:spcAft>
                <a:spcPct val="0"/>
              </a:spcAft>
              <a:defRPr sz="4000" b="1">
                <a:solidFill>
                  <a:schemeClr val="accent1"/>
                </a:solidFill>
                <a:latin typeface="Arial" panose="020B0604020202020204" pitchFamily="34" charset="0"/>
              </a:defRPr>
            </a:lvl2pPr>
            <a:lvl3pPr algn="ctr" rtl="0" fontAlgn="base">
              <a:spcBef>
                <a:spcPct val="0"/>
              </a:spcBef>
              <a:spcAft>
                <a:spcPct val="0"/>
              </a:spcAft>
              <a:defRPr sz="4000" b="1">
                <a:solidFill>
                  <a:schemeClr val="accent1"/>
                </a:solidFill>
                <a:latin typeface="Arial" panose="020B0604020202020204" pitchFamily="34" charset="0"/>
              </a:defRPr>
            </a:lvl3pPr>
            <a:lvl4pPr algn="ctr" rtl="0" fontAlgn="base">
              <a:spcBef>
                <a:spcPct val="0"/>
              </a:spcBef>
              <a:spcAft>
                <a:spcPct val="0"/>
              </a:spcAft>
              <a:defRPr sz="4000" b="1">
                <a:solidFill>
                  <a:schemeClr val="accent1"/>
                </a:solidFill>
                <a:latin typeface="Arial" panose="020B0604020202020204" pitchFamily="34" charset="0"/>
              </a:defRPr>
            </a:lvl4pPr>
            <a:lvl5pPr algn="ctr" rtl="0" fontAlgn="base">
              <a:spcBef>
                <a:spcPct val="0"/>
              </a:spcBef>
              <a:spcAft>
                <a:spcPct val="0"/>
              </a:spcAft>
              <a:defRPr sz="4000" b="1">
                <a:solidFill>
                  <a:schemeClr val="accent1"/>
                </a:solidFill>
                <a:latin typeface="Arial" panose="020B0604020202020204" pitchFamily="34" charset="0"/>
              </a:defRPr>
            </a:lvl5pPr>
            <a:lvl6pPr marL="457200" algn="ctr" rtl="0" fontAlgn="base">
              <a:spcBef>
                <a:spcPct val="0"/>
              </a:spcBef>
              <a:spcAft>
                <a:spcPct val="0"/>
              </a:spcAft>
              <a:defRPr sz="4000" b="1">
                <a:solidFill>
                  <a:schemeClr val="accent1"/>
                </a:solidFill>
                <a:latin typeface="Arial" panose="020B0604020202020204" pitchFamily="34" charset="0"/>
              </a:defRPr>
            </a:lvl6pPr>
            <a:lvl7pPr marL="914400" algn="ctr" rtl="0" fontAlgn="base">
              <a:spcBef>
                <a:spcPct val="0"/>
              </a:spcBef>
              <a:spcAft>
                <a:spcPct val="0"/>
              </a:spcAft>
              <a:defRPr sz="4000" b="1">
                <a:solidFill>
                  <a:schemeClr val="accent1"/>
                </a:solidFill>
                <a:latin typeface="Arial" panose="020B0604020202020204" pitchFamily="34" charset="0"/>
              </a:defRPr>
            </a:lvl7pPr>
            <a:lvl8pPr marL="1371600" algn="ctr" rtl="0" fontAlgn="base">
              <a:spcBef>
                <a:spcPct val="0"/>
              </a:spcBef>
              <a:spcAft>
                <a:spcPct val="0"/>
              </a:spcAft>
              <a:defRPr sz="4000" b="1">
                <a:solidFill>
                  <a:schemeClr val="accent1"/>
                </a:solidFill>
                <a:latin typeface="Arial" panose="020B0604020202020204" pitchFamily="34" charset="0"/>
              </a:defRPr>
            </a:lvl8pPr>
            <a:lvl9pPr marL="1828800" algn="ctr" rtl="0" fontAlgn="base">
              <a:spcBef>
                <a:spcPct val="0"/>
              </a:spcBef>
              <a:spcAft>
                <a:spcPct val="0"/>
              </a:spcAft>
              <a:defRPr sz="4000" b="1">
                <a:solidFill>
                  <a:schemeClr val="accent1"/>
                </a:solidFill>
                <a:latin typeface="Arial" panose="020B0604020202020204" pitchFamily="34" charset="0"/>
              </a:defRPr>
            </a:lvl9pPr>
          </a:lstStyle>
          <a:p>
            <a:pPr>
              <a:defRPr/>
            </a:pPr>
            <a:r>
              <a:rPr lang="en-US" smtClean="0">
                <a:solidFill>
                  <a:schemeClr val="accent5">
                    <a:lumMod val="50000"/>
                  </a:schemeClr>
                </a:solidFill>
              </a:rPr>
              <a:t>Click to edit Master title style</a:t>
            </a:r>
            <a:endParaRPr lang="en-US">
              <a:solidFill>
                <a:schemeClr val="accent5">
                  <a:lumMod val="50000"/>
                </a:schemeClr>
              </a:solidFill>
            </a:endParaRPr>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ltLang="en-US"/>
          </a:p>
        </p:txBody>
      </p:sp>
      <p:sp>
        <p:nvSpPr>
          <p:cNvPr id="9" name="Slide Number Placeholder 5"/>
          <p:cNvSpPr>
            <a:spLocks noGrp="1"/>
          </p:cNvSpPr>
          <p:nvPr>
            <p:ph type="sldNum" sz="quarter" idx="12"/>
          </p:nvPr>
        </p:nvSpPr>
        <p:spPr/>
        <p:txBody>
          <a:bodyPr/>
          <a:lstStyle>
            <a:lvl1pPr>
              <a:defRPr/>
            </a:lvl1pPr>
          </a:lstStyle>
          <a:p>
            <a:pPr>
              <a:defRPr/>
            </a:pPr>
            <a:fld id="{955493B6-600F-4F33-8926-ADB27AE0E311}" type="slidenum">
              <a:rPr lang="en-US" altLang="en-US"/>
              <a:pPr>
                <a:defRPr/>
              </a:pPr>
              <a:t>‹#›</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1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6"/>
          <p:cNvSpPr>
            <a:spLocks noGrp="1" noChangeArrowheads="1"/>
          </p:cNvSpPr>
          <p:nvPr>
            <p:ph type="sldNum" sz="quarter" idx="12"/>
          </p:nvPr>
        </p:nvSpPr>
        <p:spPr>
          <a:ln/>
        </p:spPr>
        <p:txBody>
          <a:bodyPr/>
          <a:lstStyle>
            <a:lvl1pPr>
              <a:defRPr/>
            </a:lvl1pPr>
          </a:lstStyle>
          <a:p>
            <a:pPr>
              <a:defRPr/>
            </a:pPr>
            <a:fld id="{4FD55911-3F87-44B4-90F4-877D9F184F0E}" type="slidenum">
              <a:rPr lang="en-US" altLang="en-US"/>
              <a:pPr>
                <a:defRPr/>
              </a:pPr>
              <a:t>‹#›</a:t>
            </a:fld>
            <a:endParaRPr lang="en-US"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6"/>
          <p:cNvSpPr>
            <a:spLocks noGrp="1" noChangeArrowheads="1"/>
          </p:cNvSpPr>
          <p:nvPr>
            <p:ph type="sldNum" sz="quarter" idx="12"/>
          </p:nvPr>
        </p:nvSpPr>
        <p:spPr>
          <a:ln/>
        </p:spPr>
        <p:txBody>
          <a:bodyPr/>
          <a:lstStyle>
            <a:lvl1pPr>
              <a:defRPr/>
            </a:lvl1pPr>
          </a:lstStyle>
          <a:p>
            <a:pPr>
              <a:defRPr/>
            </a:pPr>
            <a:fld id="{948E6EEB-5278-40BA-A621-77331D666680}" type="slidenum">
              <a:rPr lang="en-US" altLang="en-US"/>
              <a:pPr>
                <a:defRPr/>
              </a:pPr>
              <a:t>‹#›</a:t>
            </a:fld>
            <a:endParaRPr lang="en-US"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1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16"/>
          <p:cNvSpPr>
            <a:spLocks noGrp="1" noChangeArrowheads="1"/>
          </p:cNvSpPr>
          <p:nvPr>
            <p:ph type="sldNum" sz="quarter" idx="12"/>
          </p:nvPr>
        </p:nvSpPr>
        <p:spPr>
          <a:ln/>
        </p:spPr>
        <p:txBody>
          <a:bodyPr/>
          <a:lstStyle>
            <a:lvl1pPr>
              <a:defRPr/>
            </a:lvl1pPr>
          </a:lstStyle>
          <a:p>
            <a:pPr>
              <a:defRPr/>
            </a:pPr>
            <a:fld id="{10FDACA6-B057-40BE-9B95-8FA70D510001}" type="slidenum">
              <a:rPr lang="en-US" altLang="en-US"/>
              <a:pPr>
                <a:defRPr/>
              </a:pPr>
              <a:t>‹#›</a:t>
            </a:fld>
            <a:endParaRPr lang="en-US"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1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16"/>
          <p:cNvSpPr>
            <a:spLocks noGrp="1" noChangeArrowheads="1"/>
          </p:cNvSpPr>
          <p:nvPr>
            <p:ph type="sldNum" sz="quarter" idx="12"/>
          </p:nvPr>
        </p:nvSpPr>
        <p:spPr>
          <a:ln/>
        </p:spPr>
        <p:txBody>
          <a:bodyPr/>
          <a:lstStyle>
            <a:lvl1pPr>
              <a:defRPr/>
            </a:lvl1pPr>
          </a:lstStyle>
          <a:p>
            <a:pPr>
              <a:defRPr/>
            </a:pPr>
            <a:fld id="{FA09DB3A-62A1-4BDC-B6CF-4EC09B8C28E2}" type="slidenum">
              <a:rPr lang="en-US" altLang="en-US"/>
              <a:pPr>
                <a:defRPr/>
              </a:pPr>
              <a:t>‹#›</a:t>
            </a:fld>
            <a:endParaRPr lang="en-US"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1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16"/>
          <p:cNvSpPr>
            <a:spLocks noGrp="1" noChangeArrowheads="1"/>
          </p:cNvSpPr>
          <p:nvPr>
            <p:ph type="sldNum" sz="quarter" idx="12"/>
          </p:nvPr>
        </p:nvSpPr>
        <p:spPr>
          <a:ln/>
        </p:spPr>
        <p:txBody>
          <a:bodyPr/>
          <a:lstStyle>
            <a:lvl1pPr>
              <a:defRPr/>
            </a:lvl1pPr>
          </a:lstStyle>
          <a:p>
            <a:pPr>
              <a:defRPr/>
            </a:pPr>
            <a:fld id="{9F8A426D-6741-4154-BE90-AB7712F8D06D}" type="slidenum">
              <a:rPr lang="en-US" altLang="en-US"/>
              <a:pPr>
                <a:defRPr/>
              </a:pPr>
              <a:t>‹#›</a:t>
            </a:fld>
            <a:endParaRPr lang="en-US"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1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6"/>
          <p:cNvSpPr>
            <a:spLocks noGrp="1" noChangeArrowheads="1"/>
          </p:cNvSpPr>
          <p:nvPr>
            <p:ph type="sldNum" sz="quarter" idx="12"/>
          </p:nvPr>
        </p:nvSpPr>
        <p:spPr>
          <a:ln/>
        </p:spPr>
        <p:txBody>
          <a:bodyPr/>
          <a:lstStyle>
            <a:lvl1pPr>
              <a:defRPr/>
            </a:lvl1pPr>
          </a:lstStyle>
          <a:p>
            <a:pPr>
              <a:defRPr/>
            </a:pPr>
            <a:fld id="{C1AE6C72-0C04-45F3-9C04-0A7A7F544AD0}" type="slidenum">
              <a:rPr lang="en-US" altLang="en-US"/>
              <a:pPr>
                <a:defRPr/>
              </a:pPr>
              <a:t>‹#›</a:t>
            </a:fld>
            <a:endParaRPr lang="en-US"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1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6"/>
          <p:cNvSpPr>
            <a:spLocks noGrp="1" noChangeArrowheads="1"/>
          </p:cNvSpPr>
          <p:nvPr>
            <p:ph type="sldNum" sz="quarter" idx="12"/>
          </p:nvPr>
        </p:nvSpPr>
        <p:spPr>
          <a:ln/>
        </p:spPr>
        <p:txBody>
          <a:bodyPr/>
          <a:lstStyle>
            <a:lvl1pPr>
              <a:defRPr/>
            </a:lvl1pPr>
          </a:lstStyle>
          <a:p>
            <a:pPr>
              <a:defRPr/>
            </a:pPr>
            <a:fld id="{90900770-A8D1-43CF-9DFF-903F0B9A3242}" type="slidenum">
              <a:rPr lang="en-US" altLang="en-US"/>
              <a:pPr>
                <a:defRPr/>
              </a:pPr>
              <a:t>‹#›</a:t>
            </a:fld>
            <a:endParaRPr lang="en-US"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6"/>
          <p:cNvSpPr>
            <a:spLocks noGrp="1" noChangeArrowheads="1"/>
          </p:cNvSpPr>
          <p:nvPr>
            <p:ph type="sldNum" sz="quarter" idx="12"/>
          </p:nvPr>
        </p:nvSpPr>
        <p:spPr>
          <a:ln/>
        </p:spPr>
        <p:txBody>
          <a:bodyPr/>
          <a:lstStyle>
            <a:lvl1pPr>
              <a:defRPr/>
            </a:lvl1pPr>
          </a:lstStyle>
          <a:p>
            <a:pPr>
              <a:defRPr/>
            </a:pPr>
            <a:fld id="{3A72F69D-CB98-4C3B-B2C6-BAD4659C0F7F}" type="slidenum">
              <a:rPr lang="en-US" altLang="en-US"/>
              <a:pPr>
                <a:defRPr/>
              </a:pPr>
              <a:t>‹#›</a:t>
            </a:fld>
            <a:endParaRPr lang="en-US"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97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8975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6"/>
          <p:cNvSpPr>
            <a:spLocks noGrp="1" noChangeArrowheads="1"/>
          </p:cNvSpPr>
          <p:nvPr>
            <p:ph type="sldNum" sz="quarter" idx="12"/>
          </p:nvPr>
        </p:nvSpPr>
        <p:spPr>
          <a:ln/>
        </p:spPr>
        <p:txBody>
          <a:bodyPr/>
          <a:lstStyle>
            <a:lvl1pPr>
              <a:defRPr/>
            </a:lvl1pPr>
          </a:lstStyle>
          <a:p>
            <a:pPr>
              <a:defRPr/>
            </a:pPr>
            <a:fld id="{B6D29B7F-AF83-44C8-859E-FD7EAA0F1BDC}" type="slidenum">
              <a:rPr lang="en-US" altLang="en-US"/>
              <a:pPr>
                <a:defRPr/>
              </a:pPr>
              <a:t>‹#›</a:t>
            </a:fld>
            <a:endParaRPr lang="en-US"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92"/>
          <p:cNvSpPr>
            <a:spLocks noChangeShapeType="1"/>
          </p:cNvSpPr>
          <p:nvPr/>
        </p:nvSpPr>
        <p:spPr bwMode="gray">
          <a:xfrm>
            <a:off x="1071563" y="0"/>
            <a:ext cx="0" cy="6858000"/>
          </a:xfrm>
          <a:prstGeom prst="line">
            <a:avLst/>
          </a:prstGeom>
          <a:noFill/>
          <a:ln w="9525">
            <a:solidFill>
              <a:schemeClr val="tx1">
                <a:lumMod val="50000"/>
                <a:lumOff val="50000"/>
                <a:alpha val="14902"/>
              </a:schemeClr>
            </a:solidFill>
            <a:round/>
            <a:headEnd/>
            <a:tailEnd/>
          </a:ln>
          <a:effectLst/>
        </p:spPr>
        <p:txBody>
          <a:bodyPr wrap="none" anchor="ctr"/>
          <a:lstStyle/>
          <a:p>
            <a:pPr>
              <a:defRPr/>
            </a:pPr>
            <a:endParaRPr lang="en-US" sz="1800">
              <a:cs typeface="+mn-cs"/>
            </a:endParaRPr>
          </a:p>
        </p:txBody>
      </p:sp>
      <p:sp>
        <p:nvSpPr>
          <p:cNvPr id="5" name="Rectangle 2"/>
          <p:cNvSpPr>
            <a:spLocks noChangeArrowheads="1"/>
          </p:cNvSpPr>
          <p:nvPr/>
        </p:nvSpPr>
        <p:spPr bwMode="ltGray">
          <a:xfrm>
            <a:off x="0" y="1905000"/>
            <a:ext cx="9144000" cy="4953000"/>
          </a:xfrm>
          <a:prstGeom prst="rect">
            <a:avLst/>
          </a:prstGeom>
          <a:gradFill rotWithShape="1">
            <a:gsLst>
              <a:gs pos="0">
                <a:schemeClr val="accent2">
                  <a:gamma/>
                  <a:tint val="0"/>
                  <a:invGamma/>
                  <a:alpha val="0"/>
                </a:schemeClr>
              </a:gs>
              <a:gs pos="100000">
                <a:schemeClr val="accent2">
                  <a:alpha val="28999"/>
                </a:schemeClr>
              </a:gs>
            </a:gsLst>
            <a:lin ang="5400000" scaled="1"/>
          </a:gradFill>
          <a:ln>
            <a:noFill/>
          </a:ln>
          <a:effectLst/>
          <a:extLst/>
        </p:spPr>
        <p:txBody>
          <a:bodyPr wrap="none" anchor="ctr"/>
          <a:lstStyle/>
          <a:p>
            <a:pPr>
              <a:defRPr/>
            </a:pPr>
            <a:endParaRPr lang="en-US" sz="1800">
              <a:latin typeface="Arial" panose="020B0604020202020204" pitchFamily="34" charset="0"/>
              <a:cs typeface="+mn-cs"/>
            </a:endParaRPr>
          </a:p>
        </p:txBody>
      </p:sp>
      <p:sp>
        <p:nvSpPr>
          <p:cNvPr id="6" name="Freeform 3"/>
          <p:cNvSpPr>
            <a:spLocks/>
          </p:cNvSpPr>
          <p:nvPr/>
        </p:nvSpPr>
        <p:spPr bwMode="gray">
          <a:xfrm>
            <a:off x="0" y="4959350"/>
            <a:ext cx="9144000" cy="1898650"/>
          </a:xfrm>
          <a:custGeom>
            <a:avLst/>
            <a:gdLst>
              <a:gd name="T0" fmla="*/ 0 w 5760"/>
              <a:gd name="T1" fmla="*/ 600 h 1196"/>
              <a:gd name="T2" fmla="*/ 0 w 5760"/>
              <a:gd name="T3" fmla="*/ 1196 h 1196"/>
              <a:gd name="T4" fmla="*/ 5760 w 5760"/>
              <a:gd name="T5" fmla="*/ 1196 h 1196"/>
              <a:gd name="T6" fmla="*/ 5760 w 5760"/>
              <a:gd name="T7" fmla="*/ 0 h 1196"/>
              <a:gd name="T8" fmla="*/ 3524 w 5760"/>
              <a:gd name="T9" fmla="*/ 664 h 1196"/>
              <a:gd name="T10" fmla="*/ 1579 w 5760"/>
              <a:gd name="T11" fmla="*/ 854 h 1196"/>
              <a:gd name="T12" fmla="*/ 0 w 5760"/>
              <a:gd name="T13" fmla="*/ 600 h 1196"/>
            </a:gdLst>
            <a:ahLst/>
            <a:cxnLst>
              <a:cxn ang="0">
                <a:pos x="T0" y="T1"/>
              </a:cxn>
              <a:cxn ang="0">
                <a:pos x="T2" y="T3"/>
              </a:cxn>
              <a:cxn ang="0">
                <a:pos x="T4" y="T5"/>
              </a:cxn>
              <a:cxn ang="0">
                <a:pos x="T6" y="T7"/>
              </a:cxn>
              <a:cxn ang="0">
                <a:pos x="T8" y="T9"/>
              </a:cxn>
              <a:cxn ang="0">
                <a:pos x="T10" y="T11"/>
              </a:cxn>
              <a:cxn ang="0">
                <a:pos x="T12" y="T13"/>
              </a:cxn>
            </a:cxnLst>
            <a:rect l="0" t="0" r="r" b="b"/>
            <a:pathLst>
              <a:path w="5760" h="1196">
                <a:moveTo>
                  <a:pt x="0" y="600"/>
                </a:moveTo>
                <a:lnTo>
                  <a:pt x="0" y="1196"/>
                </a:lnTo>
                <a:lnTo>
                  <a:pt x="5760" y="1196"/>
                </a:lnTo>
                <a:lnTo>
                  <a:pt x="5760" y="0"/>
                </a:lnTo>
                <a:cubicBezTo>
                  <a:pt x="5577" y="122"/>
                  <a:pt x="4242" y="522"/>
                  <a:pt x="3524" y="664"/>
                </a:cubicBezTo>
                <a:cubicBezTo>
                  <a:pt x="2806" y="806"/>
                  <a:pt x="2216" y="881"/>
                  <a:pt x="1579" y="854"/>
                </a:cubicBezTo>
                <a:cubicBezTo>
                  <a:pt x="942" y="827"/>
                  <a:pt x="359" y="698"/>
                  <a:pt x="0" y="600"/>
                </a:cubicBezTo>
                <a:close/>
              </a:path>
            </a:pathLst>
          </a:custGeom>
          <a:gradFill rotWithShape="1">
            <a:gsLst>
              <a:gs pos="0">
                <a:schemeClr val="accent2">
                  <a:gamma/>
                  <a:tint val="54118"/>
                  <a:invGamma/>
                </a:schemeClr>
              </a:gs>
              <a:gs pos="100000">
                <a:schemeClr val="accent2"/>
              </a:gs>
            </a:gsLst>
            <a:lin ang="0" scaled="1"/>
          </a:gradFill>
          <a:ln>
            <a:noFill/>
          </a:ln>
          <a:effectLst/>
          <a:extLst/>
        </p:spPr>
        <p:txBody>
          <a:bodyPr/>
          <a:lstStyle/>
          <a:p>
            <a:pPr>
              <a:defRPr/>
            </a:pPr>
            <a:endParaRPr lang="en-US" sz="1800">
              <a:latin typeface="Arial" panose="020B0604020202020204" pitchFamily="34" charset="0"/>
              <a:cs typeface="+mn-cs"/>
            </a:endParaRPr>
          </a:p>
        </p:txBody>
      </p:sp>
      <p:pic>
        <p:nvPicPr>
          <p:cNvPr id="7" name="Group 101"/>
          <p:cNvPicPr>
            <a:picLocks noChangeArrowheads="1"/>
          </p:cNvPicPr>
          <p:nvPr/>
        </p:nvPicPr>
        <p:blipFill>
          <a:blip r:embed="rId2"/>
          <a:srcRect/>
          <a:stretch>
            <a:fillRect/>
          </a:stretch>
        </p:blipFill>
        <p:spPr bwMode="ltGray">
          <a:xfrm>
            <a:off x="-66675" y="-109538"/>
            <a:ext cx="4410075" cy="4681538"/>
          </a:xfrm>
          <a:prstGeom prst="rect">
            <a:avLst/>
          </a:prstGeom>
          <a:noFill/>
          <a:ln w="9525">
            <a:noFill/>
            <a:miter lim="800000"/>
            <a:headEnd/>
            <a:tailEnd/>
          </a:ln>
        </p:spPr>
      </p:pic>
      <p:sp>
        <p:nvSpPr>
          <p:cNvPr id="8" name="Line 91"/>
          <p:cNvSpPr>
            <a:spLocks noChangeShapeType="1"/>
          </p:cNvSpPr>
          <p:nvPr/>
        </p:nvSpPr>
        <p:spPr bwMode="gray">
          <a:xfrm>
            <a:off x="0" y="3048000"/>
            <a:ext cx="91440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a:cs typeface="+mn-cs"/>
            </a:endParaRPr>
          </a:p>
        </p:txBody>
      </p:sp>
      <p:sp>
        <p:nvSpPr>
          <p:cNvPr id="9" name="Line 137"/>
          <p:cNvSpPr>
            <a:spLocks noChangeShapeType="1"/>
          </p:cNvSpPr>
          <p:nvPr/>
        </p:nvSpPr>
        <p:spPr bwMode="gray">
          <a:xfrm>
            <a:off x="5791200" y="3124200"/>
            <a:ext cx="33528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a:cs typeface="+mn-cs"/>
            </a:endParaRPr>
          </a:p>
        </p:txBody>
      </p:sp>
      <p:sp>
        <p:nvSpPr>
          <p:cNvPr id="10" name="Freeform 90"/>
          <p:cNvSpPr>
            <a:spLocks/>
          </p:cNvSpPr>
          <p:nvPr/>
        </p:nvSpPr>
        <p:spPr bwMode="ltGray">
          <a:xfrm>
            <a:off x="0" y="4667250"/>
            <a:ext cx="9153525" cy="1733550"/>
          </a:xfrm>
          <a:custGeom>
            <a:avLst/>
            <a:gdLst/>
            <a:ahLst/>
            <a:cxnLst>
              <a:cxn ang="0">
                <a:pos x="8" y="1000"/>
              </a:cxn>
              <a:cxn ang="0">
                <a:pos x="1778" y="1072"/>
              </a:cxn>
              <a:cxn ang="0">
                <a:pos x="5760" y="324"/>
              </a:cxn>
              <a:cxn ang="0">
                <a:pos x="5766" y="0"/>
              </a:cxn>
              <a:cxn ang="0">
                <a:pos x="1764" y="1032"/>
              </a:cxn>
              <a:cxn ang="0">
                <a:pos x="0" y="720"/>
              </a:cxn>
              <a:cxn ang="0">
                <a:pos x="0" y="1008"/>
              </a:cxn>
            </a:cxnLst>
            <a:rect l="0" t="0" r="r" b="b"/>
            <a:pathLst>
              <a:path w="5766" h="1092">
                <a:moveTo>
                  <a:pt x="8" y="1000"/>
                </a:moveTo>
                <a:cubicBezTo>
                  <a:pt x="302" y="1012"/>
                  <a:pt x="774" y="1092"/>
                  <a:pt x="1778" y="1072"/>
                </a:cubicBezTo>
                <a:cubicBezTo>
                  <a:pt x="2782" y="1052"/>
                  <a:pt x="5098" y="529"/>
                  <a:pt x="5760" y="324"/>
                </a:cubicBezTo>
                <a:lnTo>
                  <a:pt x="5766" y="0"/>
                </a:lnTo>
                <a:cubicBezTo>
                  <a:pt x="5264" y="296"/>
                  <a:pt x="2820" y="1038"/>
                  <a:pt x="1764" y="1032"/>
                </a:cubicBezTo>
                <a:cubicBezTo>
                  <a:pt x="708" y="1026"/>
                  <a:pt x="116" y="744"/>
                  <a:pt x="0" y="720"/>
                </a:cubicBezTo>
                <a:lnTo>
                  <a:pt x="0" y="1008"/>
                </a:lnTo>
              </a:path>
            </a:pathLst>
          </a:custGeom>
          <a:solidFill>
            <a:schemeClr val="bg1"/>
          </a:solidFill>
          <a:ln w="9525" cap="flat" cmpd="sng">
            <a:noFill/>
            <a:prstDash val="solid"/>
            <a:round/>
            <a:headEnd/>
            <a:tailEnd/>
          </a:ln>
          <a:effectLst/>
        </p:spPr>
        <p:txBody>
          <a:bodyPr/>
          <a:lstStyle/>
          <a:p>
            <a:pPr>
              <a:defRPr/>
            </a:pPr>
            <a:endParaRPr kumimoji="1" lang="ko-KR" altLang="en-US" sz="1800">
              <a:latin typeface="+mn-ea"/>
              <a:cs typeface="Arial Unicode MS" pitchFamily="50" charset="-127"/>
            </a:endParaRPr>
          </a:p>
        </p:txBody>
      </p:sp>
      <p:sp>
        <p:nvSpPr>
          <p:cNvPr id="11" name="Freeform 92"/>
          <p:cNvSpPr>
            <a:spLocks/>
          </p:cNvSpPr>
          <p:nvPr/>
        </p:nvSpPr>
        <p:spPr bwMode="ltGray">
          <a:xfrm>
            <a:off x="0" y="5346700"/>
            <a:ext cx="9169400" cy="977900"/>
          </a:xfrm>
          <a:custGeom>
            <a:avLst/>
            <a:gdLst>
              <a:gd name="T0" fmla="*/ 0 w 5776"/>
              <a:gd name="T1" fmla="*/ 58 h 616"/>
              <a:gd name="T2" fmla="*/ 1584 w 5776"/>
              <a:gd name="T3" fmla="*/ 586 h 616"/>
              <a:gd name="T4" fmla="*/ 5768 w 5776"/>
              <a:gd name="T5" fmla="*/ 0 h 616"/>
              <a:gd name="T6" fmla="*/ 5776 w 5776"/>
              <a:gd name="T7" fmla="*/ 32 h 616"/>
              <a:gd name="T8" fmla="*/ 1584 w 5776"/>
              <a:gd name="T9" fmla="*/ 598 h 616"/>
              <a:gd name="T10" fmla="*/ 4 w 5776"/>
              <a:gd name="T11" fmla="*/ 92 h 616"/>
              <a:gd name="T12" fmla="*/ 0 w 5776"/>
              <a:gd name="T13" fmla="*/ 58 h 616"/>
              <a:gd name="T14" fmla="*/ 0 60000 65536"/>
              <a:gd name="T15" fmla="*/ 0 60000 65536"/>
              <a:gd name="T16" fmla="*/ 0 60000 65536"/>
              <a:gd name="T17" fmla="*/ 0 60000 65536"/>
              <a:gd name="T18" fmla="*/ 0 60000 65536"/>
              <a:gd name="T19" fmla="*/ 0 60000 65536"/>
              <a:gd name="T20" fmla="*/ 0 60000 65536"/>
              <a:gd name="T21" fmla="*/ 0 w 5776"/>
              <a:gd name="T22" fmla="*/ 0 h 616"/>
              <a:gd name="T23" fmla="*/ 5776 w 5776"/>
              <a:gd name="T24" fmla="*/ 616 h 6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gradFill rotWithShape="1">
            <a:gsLst>
              <a:gs pos="0">
                <a:schemeClr val="accent2">
                  <a:alpha val="20000"/>
                </a:schemeClr>
              </a:gs>
              <a:gs pos="100000">
                <a:schemeClr val="accent2">
                  <a:gamma/>
                  <a:tint val="19216"/>
                  <a:invGamma/>
                  <a:alpha val="39999"/>
                </a:schemeClr>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lang="ko-KR" altLang="en-US" sz="1800">
              <a:ea typeface="Arial Unicode MS" pitchFamily="34" charset="-128"/>
              <a:cs typeface="+mn-cs"/>
            </a:endParaRPr>
          </a:p>
        </p:txBody>
      </p:sp>
      <p:pic>
        <p:nvPicPr>
          <p:cNvPr id="12" name="Picture 16" descr="group"/>
          <p:cNvPicPr>
            <a:picLocks noChangeAspect="1" noChangeArrowheads="1"/>
          </p:cNvPicPr>
          <p:nvPr/>
        </p:nvPicPr>
        <p:blipFill>
          <a:blip r:embed="rId3"/>
          <a:srcRect/>
          <a:stretch>
            <a:fillRect/>
          </a:stretch>
        </p:blipFill>
        <p:spPr bwMode="auto">
          <a:xfrm>
            <a:off x="152400" y="304800"/>
            <a:ext cx="2230438" cy="884238"/>
          </a:xfrm>
          <a:prstGeom prst="rect">
            <a:avLst/>
          </a:prstGeom>
          <a:noFill/>
          <a:ln w="9525">
            <a:noFill/>
            <a:miter lim="800000"/>
            <a:headEnd/>
            <a:tailEnd/>
          </a:ln>
        </p:spPr>
      </p:pic>
      <p:sp>
        <p:nvSpPr>
          <p:cNvPr id="99340" name="Rectangle 12"/>
          <p:cNvSpPr>
            <a:spLocks noGrp="1" noChangeArrowheads="1"/>
          </p:cNvSpPr>
          <p:nvPr>
            <p:ph type="ctrTitle"/>
          </p:nvPr>
        </p:nvSpPr>
        <p:spPr>
          <a:xfrm>
            <a:off x="762000" y="2035175"/>
            <a:ext cx="7772400" cy="1012825"/>
          </a:xfrm>
        </p:spPr>
        <p:txBody>
          <a:bodyPr/>
          <a:lstStyle>
            <a:lvl1pPr algn="r">
              <a:defRPr sz="4400"/>
            </a:lvl1pPr>
          </a:lstStyle>
          <a:p>
            <a:pPr lvl="0"/>
            <a:r>
              <a:rPr lang="en-US" altLang="en-US" noProof="0" smtClean="0"/>
              <a:t>Click to edit Master title style</a:t>
            </a:r>
          </a:p>
        </p:txBody>
      </p:sp>
      <p:sp>
        <p:nvSpPr>
          <p:cNvPr id="99343" name="Rectangle 15"/>
          <p:cNvSpPr>
            <a:spLocks noGrp="1" noChangeArrowheads="1"/>
          </p:cNvSpPr>
          <p:nvPr>
            <p:ph type="subTitle" idx="1"/>
          </p:nvPr>
        </p:nvSpPr>
        <p:spPr>
          <a:xfrm>
            <a:off x="2057400" y="3124200"/>
            <a:ext cx="6400800" cy="838200"/>
          </a:xfrm>
        </p:spPr>
        <p:txBody>
          <a:bodyPr/>
          <a:lstStyle>
            <a:lvl1pPr marL="0" indent="0" algn="r">
              <a:buFontTx/>
              <a:buNone/>
              <a:defRPr sz="2400"/>
            </a:lvl1pPr>
          </a:lstStyle>
          <a:p>
            <a:pPr lvl="0"/>
            <a:r>
              <a:rPr lang="en-US" altLang="en-US" noProof="0" smtClean="0"/>
              <a:t>Click to edit Master subtitle style</a:t>
            </a:r>
          </a:p>
        </p:txBody>
      </p:sp>
      <p:sp>
        <p:nvSpPr>
          <p:cNvPr id="13" name="Rectangle 5"/>
          <p:cNvSpPr>
            <a:spLocks noGrp="1" noChangeArrowheads="1"/>
          </p:cNvSpPr>
          <p:nvPr>
            <p:ph type="dt" sz="half" idx="10"/>
          </p:nvPr>
        </p:nvSpPr>
        <p:spPr>
          <a:xfrm>
            <a:off x="457200" y="6381750"/>
            <a:ext cx="2133600" cy="476250"/>
          </a:xfrm>
        </p:spPr>
        <p:txBody>
          <a:bodyPr/>
          <a:lstStyle>
            <a:lvl1pPr>
              <a:defRPr/>
            </a:lvl1pPr>
          </a:lstStyle>
          <a:p>
            <a:pPr>
              <a:defRPr/>
            </a:pPr>
            <a:endParaRPr lang="en-US" altLang="en-US"/>
          </a:p>
        </p:txBody>
      </p:sp>
      <p:sp>
        <p:nvSpPr>
          <p:cNvPr id="14" name="Rectangle 6"/>
          <p:cNvSpPr>
            <a:spLocks noGrp="1" noChangeArrowheads="1"/>
          </p:cNvSpPr>
          <p:nvPr>
            <p:ph type="ftr" sz="quarter" idx="11"/>
          </p:nvPr>
        </p:nvSpPr>
        <p:spPr>
          <a:xfrm>
            <a:off x="3124200" y="6381750"/>
            <a:ext cx="2895600" cy="476250"/>
          </a:xfrm>
        </p:spPr>
        <p:txBody>
          <a:bodyPr/>
          <a:lstStyle>
            <a:lvl1pPr>
              <a:defRPr/>
            </a:lvl1pPr>
          </a:lstStyle>
          <a:p>
            <a:pPr>
              <a:defRPr/>
            </a:pPr>
            <a:endParaRPr lang="en-US" altLang="en-US"/>
          </a:p>
        </p:txBody>
      </p:sp>
      <p:sp>
        <p:nvSpPr>
          <p:cNvPr id="15" name="Rectangle 7"/>
          <p:cNvSpPr>
            <a:spLocks noGrp="1" noChangeArrowheads="1"/>
          </p:cNvSpPr>
          <p:nvPr>
            <p:ph type="sldNum" sz="quarter" idx="12"/>
          </p:nvPr>
        </p:nvSpPr>
        <p:spPr>
          <a:xfrm>
            <a:off x="6553200" y="6381750"/>
            <a:ext cx="2133600" cy="476250"/>
          </a:xfrm>
        </p:spPr>
        <p:txBody>
          <a:bodyPr/>
          <a:lstStyle>
            <a:lvl1pPr>
              <a:defRPr/>
            </a:lvl1pPr>
          </a:lstStyle>
          <a:p>
            <a:pPr>
              <a:defRPr/>
            </a:pPr>
            <a:fld id="{FAA54037-17B0-4A06-A955-E2A81080B6A2}" type="slidenum">
              <a:rPr lang="en-US" altLang="en-US"/>
              <a:pPr>
                <a:defRPr/>
              </a:pPr>
              <a:t>‹#›</a:t>
            </a:fld>
            <a:endParaRPr lang="en-US"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82FDDF2D-EAF4-423E-80F5-3116D8F9D0D0}" type="slidenum">
              <a:rPr lang="en-US" altLang="en-US"/>
              <a:pPr>
                <a:defRPr/>
              </a:pPr>
              <a:t>‹#›</a:t>
            </a:fld>
            <a:endParaRPr lang="en-US"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556CD1F3-CD33-4AD7-B34C-E32DDB00A04F}" type="slidenum">
              <a:rPr lang="en-US" altLang="en-US"/>
              <a:pPr>
                <a:defRPr/>
              </a:pPr>
              <a:t>‹#›</a:t>
            </a:fld>
            <a:endParaRPr lang="en-US"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A5DB9E75-E431-4F6A-BE2F-41C0F6ACC71E}" type="slidenum">
              <a:rPr lang="en-US" altLang="en-US"/>
              <a:pPr>
                <a:defRPr/>
              </a:pPr>
              <a:t>‹#›</a:t>
            </a:fld>
            <a:endParaRPr lang="en-US"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15"/>
          <p:cNvSpPr>
            <a:spLocks noGrp="1" noChangeArrowheads="1"/>
          </p:cNvSpPr>
          <p:nvPr>
            <p:ph type="sldNum" sz="quarter" idx="12"/>
          </p:nvPr>
        </p:nvSpPr>
        <p:spPr>
          <a:ln/>
        </p:spPr>
        <p:txBody>
          <a:bodyPr/>
          <a:lstStyle>
            <a:lvl1pPr>
              <a:defRPr/>
            </a:lvl1pPr>
          </a:lstStyle>
          <a:p>
            <a:pPr>
              <a:defRPr/>
            </a:pPr>
            <a:fld id="{3C575349-2CF0-4794-9E3C-92044063EA78}" type="slidenum">
              <a:rPr lang="en-US" altLang="en-US"/>
              <a:pPr>
                <a:defRPr/>
              </a:pPr>
              <a:t>‹#›</a:t>
            </a:fld>
            <a:endParaRPr lang="en-US"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15"/>
          <p:cNvSpPr>
            <a:spLocks noGrp="1" noChangeArrowheads="1"/>
          </p:cNvSpPr>
          <p:nvPr>
            <p:ph type="sldNum" sz="quarter" idx="12"/>
          </p:nvPr>
        </p:nvSpPr>
        <p:spPr>
          <a:ln/>
        </p:spPr>
        <p:txBody>
          <a:bodyPr/>
          <a:lstStyle>
            <a:lvl1pPr>
              <a:defRPr/>
            </a:lvl1pPr>
          </a:lstStyle>
          <a:p>
            <a:pPr>
              <a:defRPr/>
            </a:pPr>
            <a:fld id="{ED473787-27A6-4BA2-A0F6-460B6FB3FF42}" type="slidenum">
              <a:rPr lang="en-US" altLang="en-US"/>
              <a:pPr>
                <a:defRPr/>
              </a:pPr>
              <a:t>‹#›</a:t>
            </a:fld>
            <a:endParaRPr lang="en-US"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15"/>
          <p:cNvSpPr>
            <a:spLocks noGrp="1" noChangeArrowheads="1"/>
          </p:cNvSpPr>
          <p:nvPr>
            <p:ph type="sldNum" sz="quarter" idx="12"/>
          </p:nvPr>
        </p:nvSpPr>
        <p:spPr>
          <a:ln/>
        </p:spPr>
        <p:txBody>
          <a:bodyPr/>
          <a:lstStyle>
            <a:lvl1pPr>
              <a:defRPr/>
            </a:lvl1pPr>
          </a:lstStyle>
          <a:p>
            <a:pPr>
              <a:defRPr/>
            </a:pPr>
            <a:fld id="{C5FF7B36-9B32-4E04-88CB-44E5FD4D3042}" type="slidenum">
              <a:rPr lang="en-US" altLang="en-US"/>
              <a:pPr>
                <a:defRPr/>
              </a:pPr>
              <a:t>‹#›</a:t>
            </a:fld>
            <a:endParaRPr lang="en-US"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EEF1673C-4A6A-4369-9213-6B256D2176F3}" type="slidenum">
              <a:rPr lang="en-US" altLang="en-US"/>
              <a:pPr>
                <a:defRPr/>
              </a:pPr>
              <a:t>‹#›</a:t>
            </a:fld>
            <a:endParaRPr lang="en-US"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4D5A61A2-E2DE-4366-B729-F51C849F901A}" type="slidenum">
              <a:rPr lang="en-US" altLang="en-US"/>
              <a:pPr>
                <a:defRPr/>
              </a:pPr>
              <a:t>‹#›</a:t>
            </a:fld>
            <a:endParaRPr lang="en-US"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4D128158-59C1-4216-B0FB-4FD4AEE45238}" type="slidenum">
              <a:rPr lang="en-US" altLang="en-US"/>
              <a:pPr>
                <a:defRPr/>
              </a:pPr>
              <a:t>‹#›</a:t>
            </a:fld>
            <a:endParaRPr lang="en-US"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97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8975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55950459-B7DF-4078-B2A7-1BE1FE864AB0}" type="slidenum">
              <a:rPr lang="en-US" altLang="en-US"/>
              <a:pPr>
                <a:defRPr/>
              </a:pPr>
              <a:t>‹#›</a:t>
            </a:fld>
            <a:endParaRPr lang="en-US"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92"/>
          <p:cNvSpPr>
            <a:spLocks noChangeShapeType="1"/>
          </p:cNvSpPr>
          <p:nvPr/>
        </p:nvSpPr>
        <p:spPr bwMode="gray">
          <a:xfrm>
            <a:off x="1071563" y="0"/>
            <a:ext cx="0" cy="6858000"/>
          </a:xfrm>
          <a:prstGeom prst="line">
            <a:avLst/>
          </a:prstGeom>
          <a:noFill/>
          <a:ln w="9525">
            <a:solidFill>
              <a:schemeClr val="tx1">
                <a:lumMod val="50000"/>
                <a:lumOff val="50000"/>
                <a:alpha val="14902"/>
              </a:schemeClr>
            </a:solidFill>
            <a:round/>
            <a:headEnd/>
            <a:tailEnd/>
          </a:ln>
          <a:effectLst/>
        </p:spPr>
        <p:txBody>
          <a:bodyPr wrap="none" anchor="ctr"/>
          <a:lstStyle/>
          <a:p>
            <a:pPr>
              <a:defRPr/>
            </a:pPr>
            <a:endParaRPr lang="en-US" sz="1800">
              <a:cs typeface="+mn-cs"/>
            </a:endParaRPr>
          </a:p>
        </p:txBody>
      </p:sp>
      <p:sp>
        <p:nvSpPr>
          <p:cNvPr id="5" name="Rectangle 2"/>
          <p:cNvSpPr>
            <a:spLocks noChangeArrowheads="1"/>
          </p:cNvSpPr>
          <p:nvPr/>
        </p:nvSpPr>
        <p:spPr bwMode="ltGray">
          <a:xfrm>
            <a:off x="0" y="1905000"/>
            <a:ext cx="9144000" cy="4953000"/>
          </a:xfrm>
          <a:prstGeom prst="rect">
            <a:avLst/>
          </a:prstGeom>
          <a:gradFill rotWithShape="1">
            <a:gsLst>
              <a:gs pos="0">
                <a:schemeClr val="hlink">
                  <a:gamma/>
                  <a:tint val="0"/>
                  <a:invGamma/>
                  <a:alpha val="0"/>
                </a:schemeClr>
              </a:gs>
              <a:gs pos="100000">
                <a:schemeClr val="hlink">
                  <a:alpha val="28999"/>
                </a:schemeClr>
              </a:gs>
            </a:gsLst>
            <a:lin ang="5400000" scaled="1"/>
          </a:gradFill>
          <a:ln>
            <a:noFill/>
          </a:ln>
          <a:effectLst/>
          <a:extLst/>
        </p:spPr>
        <p:txBody>
          <a:bodyPr wrap="none" anchor="ctr"/>
          <a:lstStyle/>
          <a:p>
            <a:pPr>
              <a:defRPr/>
            </a:pPr>
            <a:endParaRPr lang="en-US" sz="1800">
              <a:latin typeface="Arial" panose="020B0604020202020204" pitchFamily="34" charset="0"/>
              <a:cs typeface="+mn-cs"/>
            </a:endParaRPr>
          </a:p>
        </p:txBody>
      </p:sp>
      <p:sp>
        <p:nvSpPr>
          <p:cNvPr id="6" name="Freeform 3"/>
          <p:cNvSpPr>
            <a:spLocks/>
          </p:cNvSpPr>
          <p:nvPr/>
        </p:nvSpPr>
        <p:spPr bwMode="gray">
          <a:xfrm>
            <a:off x="0" y="4959350"/>
            <a:ext cx="9144000" cy="1898650"/>
          </a:xfrm>
          <a:custGeom>
            <a:avLst/>
            <a:gdLst>
              <a:gd name="T0" fmla="*/ 0 w 5760"/>
              <a:gd name="T1" fmla="*/ 600 h 1196"/>
              <a:gd name="T2" fmla="*/ 0 w 5760"/>
              <a:gd name="T3" fmla="*/ 1196 h 1196"/>
              <a:gd name="T4" fmla="*/ 5760 w 5760"/>
              <a:gd name="T5" fmla="*/ 1196 h 1196"/>
              <a:gd name="T6" fmla="*/ 5760 w 5760"/>
              <a:gd name="T7" fmla="*/ 0 h 1196"/>
              <a:gd name="T8" fmla="*/ 3524 w 5760"/>
              <a:gd name="T9" fmla="*/ 664 h 1196"/>
              <a:gd name="T10" fmla="*/ 1579 w 5760"/>
              <a:gd name="T11" fmla="*/ 854 h 1196"/>
              <a:gd name="T12" fmla="*/ 0 w 5760"/>
              <a:gd name="T13" fmla="*/ 600 h 1196"/>
            </a:gdLst>
            <a:ahLst/>
            <a:cxnLst>
              <a:cxn ang="0">
                <a:pos x="T0" y="T1"/>
              </a:cxn>
              <a:cxn ang="0">
                <a:pos x="T2" y="T3"/>
              </a:cxn>
              <a:cxn ang="0">
                <a:pos x="T4" y="T5"/>
              </a:cxn>
              <a:cxn ang="0">
                <a:pos x="T6" y="T7"/>
              </a:cxn>
              <a:cxn ang="0">
                <a:pos x="T8" y="T9"/>
              </a:cxn>
              <a:cxn ang="0">
                <a:pos x="T10" y="T11"/>
              </a:cxn>
              <a:cxn ang="0">
                <a:pos x="T12" y="T13"/>
              </a:cxn>
            </a:cxnLst>
            <a:rect l="0" t="0" r="r" b="b"/>
            <a:pathLst>
              <a:path w="5760" h="1196">
                <a:moveTo>
                  <a:pt x="0" y="600"/>
                </a:moveTo>
                <a:lnTo>
                  <a:pt x="0" y="1196"/>
                </a:lnTo>
                <a:lnTo>
                  <a:pt x="5760" y="1196"/>
                </a:lnTo>
                <a:lnTo>
                  <a:pt x="5760" y="0"/>
                </a:lnTo>
                <a:cubicBezTo>
                  <a:pt x="5577" y="122"/>
                  <a:pt x="4242" y="522"/>
                  <a:pt x="3524" y="664"/>
                </a:cubicBezTo>
                <a:cubicBezTo>
                  <a:pt x="2806" y="806"/>
                  <a:pt x="2216" y="881"/>
                  <a:pt x="1579" y="854"/>
                </a:cubicBezTo>
                <a:cubicBezTo>
                  <a:pt x="942" y="827"/>
                  <a:pt x="359" y="698"/>
                  <a:pt x="0" y="600"/>
                </a:cubicBezTo>
                <a:close/>
              </a:path>
            </a:pathLst>
          </a:custGeom>
          <a:gradFill rotWithShape="1">
            <a:gsLst>
              <a:gs pos="0">
                <a:schemeClr val="hlink">
                  <a:gamma/>
                  <a:tint val="54118"/>
                  <a:invGamma/>
                </a:schemeClr>
              </a:gs>
              <a:gs pos="100000">
                <a:schemeClr val="hlink"/>
              </a:gs>
            </a:gsLst>
            <a:lin ang="0" scaled="1"/>
          </a:gradFill>
          <a:ln>
            <a:noFill/>
          </a:ln>
          <a:effectLst/>
          <a:extLst/>
        </p:spPr>
        <p:txBody>
          <a:bodyPr/>
          <a:lstStyle/>
          <a:p>
            <a:pPr>
              <a:defRPr/>
            </a:pPr>
            <a:endParaRPr lang="en-US" sz="1800">
              <a:latin typeface="Arial" panose="020B0604020202020204" pitchFamily="34" charset="0"/>
              <a:cs typeface="+mn-cs"/>
            </a:endParaRPr>
          </a:p>
        </p:txBody>
      </p:sp>
      <p:pic>
        <p:nvPicPr>
          <p:cNvPr id="7" name="Group 101"/>
          <p:cNvPicPr>
            <a:picLocks noChangeArrowheads="1"/>
          </p:cNvPicPr>
          <p:nvPr/>
        </p:nvPicPr>
        <p:blipFill>
          <a:blip r:embed="rId2"/>
          <a:srcRect/>
          <a:stretch>
            <a:fillRect/>
          </a:stretch>
        </p:blipFill>
        <p:spPr bwMode="ltGray">
          <a:xfrm>
            <a:off x="-66675" y="-109538"/>
            <a:ext cx="4410075" cy="4681538"/>
          </a:xfrm>
          <a:prstGeom prst="rect">
            <a:avLst/>
          </a:prstGeom>
          <a:noFill/>
          <a:ln w="9525">
            <a:noFill/>
            <a:miter lim="800000"/>
            <a:headEnd/>
            <a:tailEnd/>
          </a:ln>
        </p:spPr>
      </p:pic>
      <p:sp>
        <p:nvSpPr>
          <p:cNvPr id="8" name="Line 91"/>
          <p:cNvSpPr>
            <a:spLocks noChangeShapeType="1"/>
          </p:cNvSpPr>
          <p:nvPr/>
        </p:nvSpPr>
        <p:spPr bwMode="gray">
          <a:xfrm>
            <a:off x="0" y="3048000"/>
            <a:ext cx="91440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a:cs typeface="+mn-cs"/>
            </a:endParaRPr>
          </a:p>
        </p:txBody>
      </p:sp>
      <p:sp>
        <p:nvSpPr>
          <p:cNvPr id="9" name="Line 137"/>
          <p:cNvSpPr>
            <a:spLocks noChangeShapeType="1"/>
          </p:cNvSpPr>
          <p:nvPr/>
        </p:nvSpPr>
        <p:spPr bwMode="gray">
          <a:xfrm>
            <a:off x="5791200" y="3124200"/>
            <a:ext cx="33528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a:cs typeface="+mn-cs"/>
            </a:endParaRPr>
          </a:p>
        </p:txBody>
      </p:sp>
      <p:sp>
        <p:nvSpPr>
          <p:cNvPr id="10" name="Freeform 90"/>
          <p:cNvSpPr>
            <a:spLocks/>
          </p:cNvSpPr>
          <p:nvPr/>
        </p:nvSpPr>
        <p:spPr bwMode="ltGray">
          <a:xfrm>
            <a:off x="0" y="4667250"/>
            <a:ext cx="9153525" cy="1733550"/>
          </a:xfrm>
          <a:custGeom>
            <a:avLst/>
            <a:gdLst/>
            <a:ahLst/>
            <a:cxnLst>
              <a:cxn ang="0">
                <a:pos x="8" y="1000"/>
              </a:cxn>
              <a:cxn ang="0">
                <a:pos x="1778" y="1072"/>
              </a:cxn>
              <a:cxn ang="0">
                <a:pos x="5760" y="324"/>
              </a:cxn>
              <a:cxn ang="0">
                <a:pos x="5766" y="0"/>
              </a:cxn>
              <a:cxn ang="0">
                <a:pos x="1764" y="1032"/>
              </a:cxn>
              <a:cxn ang="0">
                <a:pos x="0" y="720"/>
              </a:cxn>
              <a:cxn ang="0">
                <a:pos x="0" y="1008"/>
              </a:cxn>
            </a:cxnLst>
            <a:rect l="0" t="0" r="r" b="b"/>
            <a:pathLst>
              <a:path w="5766" h="1092">
                <a:moveTo>
                  <a:pt x="8" y="1000"/>
                </a:moveTo>
                <a:cubicBezTo>
                  <a:pt x="302" y="1012"/>
                  <a:pt x="774" y="1092"/>
                  <a:pt x="1778" y="1072"/>
                </a:cubicBezTo>
                <a:cubicBezTo>
                  <a:pt x="2782" y="1052"/>
                  <a:pt x="5098" y="529"/>
                  <a:pt x="5760" y="324"/>
                </a:cubicBezTo>
                <a:lnTo>
                  <a:pt x="5766" y="0"/>
                </a:lnTo>
                <a:cubicBezTo>
                  <a:pt x="5264" y="296"/>
                  <a:pt x="2820" y="1038"/>
                  <a:pt x="1764" y="1032"/>
                </a:cubicBezTo>
                <a:cubicBezTo>
                  <a:pt x="708" y="1026"/>
                  <a:pt x="116" y="744"/>
                  <a:pt x="0" y="720"/>
                </a:cubicBezTo>
                <a:lnTo>
                  <a:pt x="0" y="1008"/>
                </a:lnTo>
              </a:path>
            </a:pathLst>
          </a:custGeom>
          <a:solidFill>
            <a:schemeClr val="bg1"/>
          </a:solidFill>
          <a:ln w="9525" cap="flat" cmpd="sng">
            <a:noFill/>
            <a:prstDash val="solid"/>
            <a:round/>
            <a:headEnd/>
            <a:tailEnd/>
          </a:ln>
          <a:effectLst/>
        </p:spPr>
        <p:txBody>
          <a:bodyPr/>
          <a:lstStyle/>
          <a:p>
            <a:pPr>
              <a:defRPr/>
            </a:pPr>
            <a:endParaRPr kumimoji="1" lang="ko-KR" altLang="en-US" sz="1800">
              <a:latin typeface="+mn-ea"/>
              <a:cs typeface="Arial Unicode MS" pitchFamily="50" charset="-127"/>
            </a:endParaRPr>
          </a:p>
        </p:txBody>
      </p:sp>
      <p:sp>
        <p:nvSpPr>
          <p:cNvPr id="11" name="Freeform 92"/>
          <p:cNvSpPr>
            <a:spLocks/>
          </p:cNvSpPr>
          <p:nvPr/>
        </p:nvSpPr>
        <p:spPr bwMode="ltGray">
          <a:xfrm>
            <a:off x="0" y="5346700"/>
            <a:ext cx="9169400" cy="977900"/>
          </a:xfrm>
          <a:custGeom>
            <a:avLst/>
            <a:gdLst>
              <a:gd name="T0" fmla="*/ 0 w 5776"/>
              <a:gd name="T1" fmla="*/ 58 h 616"/>
              <a:gd name="T2" fmla="*/ 1584 w 5776"/>
              <a:gd name="T3" fmla="*/ 586 h 616"/>
              <a:gd name="T4" fmla="*/ 5768 w 5776"/>
              <a:gd name="T5" fmla="*/ 0 h 616"/>
              <a:gd name="T6" fmla="*/ 5776 w 5776"/>
              <a:gd name="T7" fmla="*/ 32 h 616"/>
              <a:gd name="T8" fmla="*/ 1584 w 5776"/>
              <a:gd name="T9" fmla="*/ 598 h 616"/>
              <a:gd name="T10" fmla="*/ 4 w 5776"/>
              <a:gd name="T11" fmla="*/ 92 h 616"/>
              <a:gd name="T12" fmla="*/ 0 w 5776"/>
              <a:gd name="T13" fmla="*/ 58 h 616"/>
              <a:gd name="T14" fmla="*/ 0 60000 65536"/>
              <a:gd name="T15" fmla="*/ 0 60000 65536"/>
              <a:gd name="T16" fmla="*/ 0 60000 65536"/>
              <a:gd name="T17" fmla="*/ 0 60000 65536"/>
              <a:gd name="T18" fmla="*/ 0 60000 65536"/>
              <a:gd name="T19" fmla="*/ 0 60000 65536"/>
              <a:gd name="T20" fmla="*/ 0 60000 65536"/>
              <a:gd name="T21" fmla="*/ 0 w 5776"/>
              <a:gd name="T22" fmla="*/ 0 h 616"/>
              <a:gd name="T23" fmla="*/ 5776 w 5776"/>
              <a:gd name="T24" fmla="*/ 616 h 6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gradFill rotWithShape="1">
            <a:gsLst>
              <a:gs pos="0">
                <a:schemeClr val="hlink">
                  <a:alpha val="20000"/>
                </a:schemeClr>
              </a:gs>
              <a:gs pos="100000">
                <a:schemeClr val="hlink">
                  <a:gamma/>
                  <a:tint val="19216"/>
                  <a:invGamma/>
                  <a:alpha val="39999"/>
                </a:schemeClr>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lang="ko-KR" altLang="en-US" sz="1800">
              <a:ea typeface="Arial Unicode MS" pitchFamily="34" charset="-128"/>
              <a:cs typeface="+mn-cs"/>
            </a:endParaRPr>
          </a:p>
        </p:txBody>
      </p:sp>
      <p:pic>
        <p:nvPicPr>
          <p:cNvPr id="12" name="Picture 16" descr="group"/>
          <p:cNvPicPr>
            <a:picLocks noChangeAspect="1" noChangeArrowheads="1"/>
          </p:cNvPicPr>
          <p:nvPr/>
        </p:nvPicPr>
        <p:blipFill>
          <a:blip r:embed="rId3"/>
          <a:srcRect/>
          <a:stretch>
            <a:fillRect/>
          </a:stretch>
        </p:blipFill>
        <p:spPr bwMode="auto">
          <a:xfrm>
            <a:off x="152400" y="304800"/>
            <a:ext cx="2230438" cy="884238"/>
          </a:xfrm>
          <a:prstGeom prst="rect">
            <a:avLst/>
          </a:prstGeom>
          <a:noFill/>
          <a:ln w="9525">
            <a:noFill/>
            <a:miter lim="800000"/>
            <a:headEnd/>
            <a:tailEnd/>
          </a:ln>
        </p:spPr>
      </p:pic>
      <p:sp>
        <p:nvSpPr>
          <p:cNvPr id="101388" name="Rectangle 12"/>
          <p:cNvSpPr>
            <a:spLocks noGrp="1" noChangeArrowheads="1"/>
          </p:cNvSpPr>
          <p:nvPr>
            <p:ph type="ctrTitle"/>
          </p:nvPr>
        </p:nvSpPr>
        <p:spPr>
          <a:xfrm>
            <a:off x="762000" y="2035175"/>
            <a:ext cx="7772400" cy="1012825"/>
          </a:xfrm>
        </p:spPr>
        <p:txBody>
          <a:bodyPr/>
          <a:lstStyle>
            <a:lvl1pPr algn="r">
              <a:defRPr sz="4400"/>
            </a:lvl1pPr>
          </a:lstStyle>
          <a:p>
            <a:pPr lvl="0"/>
            <a:r>
              <a:rPr lang="en-US" altLang="en-US" noProof="0" smtClean="0"/>
              <a:t>Click to edit Master title style</a:t>
            </a:r>
          </a:p>
        </p:txBody>
      </p:sp>
      <p:sp>
        <p:nvSpPr>
          <p:cNvPr id="101391" name="Rectangle 15"/>
          <p:cNvSpPr>
            <a:spLocks noGrp="1" noChangeArrowheads="1"/>
          </p:cNvSpPr>
          <p:nvPr>
            <p:ph type="subTitle" idx="1"/>
          </p:nvPr>
        </p:nvSpPr>
        <p:spPr>
          <a:xfrm>
            <a:off x="2057400" y="3124200"/>
            <a:ext cx="6400800" cy="838200"/>
          </a:xfrm>
        </p:spPr>
        <p:txBody>
          <a:bodyPr/>
          <a:lstStyle>
            <a:lvl1pPr marL="0" indent="0" algn="r">
              <a:buFontTx/>
              <a:buNone/>
              <a:defRPr sz="2400"/>
            </a:lvl1pPr>
          </a:lstStyle>
          <a:p>
            <a:pPr lvl="0"/>
            <a:r>
              <a:rPr lang="en-US" altLang="en-US" noProof="0" smtClean="0"/>
              <a:t>Click to edit Master subtitle style</a:t>
            </a:r>
          </a:p>
        </p:txBody>
      </p:sp>
      <p:sp>
        <p:nvSpPr>
          <p:cNvPr id="13" name="Rectangle 5"/>
          <p:cNvSpPr>
            <a:spLocks noGrp="1" noChangeArrowheads="1"/>
          </p:cNvSpPr>
          <p:nvPr>
            <p:ph type="dt" sz="half" idx="10"/>
          </p:nvPr>
        </p:nvSpPr>
        <p:spPr>
          <a:xfrm>
            <a:off x="457200" y="6381750"/>
            <a:ext cx="2133600" cy="476250"/>
          </a:xfrm>
        </p:spPr>
        <p:txBody>
          <a:bodyPr/>
          <a:lstStyle>
            <a:lvl1pPr>
              <a:defRPr/>
            </a:lvl1pPr>
          </a:lstStyle>
          <a:p>
            <a:pPr>
              <a:defRPr/>
            </a:pPr>
            <a:endParaRPr lang="en-US" altLang="en-US"/>
          </a:p>
        </p:txBody>
      </p:sp>
      <p:sp>
        <p:nvSpPr>
          <p:cNvPr id="14" name="Rectangle 6"/>
          <p:cNvSpPr>
            <a:spLocks noGrp="1" noChangeArrowheads="1"/>
          </p:cNvSpPr>
          <p:nvPr>
            <p:ph type="ftr" sz="quarter" idx="11"/>
          </p:nvPr>
        </p:nvSpPr>
        <p:spPr>
          <a:xfrm>
            <a:off x="3124200" y="6381750"/>
            <a:ext cx="2895600" cy="476250"/>
          </a:xfrm>
        </p:spPr>
        <p:txBody>
          <a:bodyPr/>
          <a:lstStyle>
            <a:lvl1pPr>
              <a:defRPr/>
            </a:lvl1pPr>
          </a:lstStyle>
          <a:p>
            <a:pPr>
              <a:defRPr/>
            </a:pPr>
            <a:endParaRPr lang="en-US" altLang="en-US"/>
          </a:p>
        </p:txBody>
      </p:sp>
      <p:sp>
        <p:nvSpPr>
          <p:cNvPr id="15" name="Rectangle 7"/>
          <p:cNvSpPr>
            <a:spLocks noGrp="1" noChangeArrowheads="1"/>
          </p:cNvSpPr>
          <p:nvPr>
            <p:ph type="sldNum" sz="quarter" idx="12"/>
          </p:nvPr>
        </p:nvSpPr>
        <p:spPr>
          <a:xfrm>
            <a:off x="6553200" y="6381750"/>
            <a:ext cx="2133600" cy="476250"/>
          </a:xfrm>
        </p:spPr>
        <p:txBody>
          <a:bodyPr/>
          <a:lstStyle>
            <a:lvl1pPr>
              <a:defRPr/>
            </a:lvl1pPr>
          </a:lstStyle>
          <a:p>
            <a:pPr>
              <a:defRPr/>
            </a:pPr>
            <a:fld id="{094E93DC-96D2-4FE6-9DF1-95CFA82F6AD3}" type="slidenum">
              <a:rPr lang="en-US" altLang="en-US"/>
              <a:pPr>
                <a:defRPr/>
              </a:pPr>
              <a:t>‹#›</a:t>
            </a:fld>
            <a:endParaRPr lang="en-US"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708FE6DA-CE96-4167-BB68-3DF1E5FF056C}" type="slidenum">
              <a:rPr lang="en-US" altLang="en-US"/>
              <a:pPr>
                <a:defRPr/>
              </a:pPr>
              <a:t>‹#›</a:t>
            </a:fld>
            <a:endParaRPr lang="en-US"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0CF9226C-9D8D-4F1F-B486-6AAC8CB8510A}" type="slidenum">
              <a:rPr lang="en-US" altLang="en-US"/>
              <a:pPr>
                <a:defRPr/>
              </a:pPr>
              <a:t>‹#›</a:t>
            </a:fld>
            <a:endParaRPr lang="en-US"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6B9FBE32-E707-44E0-8617-61D89A8A4496}" type="slidenum">
              <a:rPr lang="en-US" altLang="en-US"/>
              <a:pPr>
                <a:defRPr/>
              </a:pPr>
              <a:t>‹#›</a:t>
            </a:fld>
            <a:endParaRPr lang="en-US"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15"/>
          <p:cNvSpPr>
            <a:spLocks noGrp="1" noChangeArrowheads="1"/>
          </p:cNvSpPr>
          <p:nvPr>
            <p:ph type="sldNum" sz="quarter" idx="12"/>
          </p:nvPr>
        </p:nvSpPr>
        <p:spPr>
          <a:ln/>
        </p:spPr>
        <p:txBody>
          <a:bodyPr/>
          <a:lstStyle>
            <a:lvl1pPr>
              <a:defRPr/>
            </a:lvl1pPr>
          </a:lstStyle>
          <a:p>
            <a:pPr>
              <a:defRPr/>
            </a:pPr>
            <a:fld id="{6DB9AD9E-20CD-41EA-AFA1-B22E6065DEAC}" type="slidenum">
              <a:rPr lang="en-US" altLang="en-US"/>
              <a:pPr>
                <a:defRPr/>
              </a:pPr>
              <a:t>‹#›</a:t>
            </a:fld>
            <a:endParaRPr lang="en-US"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15"/>
          <p:cNvSpPr>
            <a:spLocks noGrp="1" noChangeArrowheads="1"/>
          </p:cNvSpPr>
          <p:nvPr>
            <p:ph type="sldNum" sz="quarter" idx="12"/>
          </p:nvPr>
        </p:nvSpPr>
        <p:spPr>
          <a:ln/>
        </p:spPr>
        <p:txBody>
          <a:bodyPr/>
          <a:lstStyle>
            <a:lvl1pPr>
              <a:defRPr/>
            </a:lvl1pPr>
          </a:lstStyle>
          <a:p>
            <a:pPr>
              <a:defRPr/>
            </a:pPr>
            <a:fld id="{BDE809CB-B9B2-4D9D-8565-3E8644D6E5B5}" type="slidenum">
              <a:rPr lang="en-US" altLang="en-US"/>
              <a:pPr>
                <a:defRPr/>
              </a:pPr>
              <a:t>‹#›</a:t>
            </a:fld>
            <a:endParaRPr lang="en-US"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15"/>
          <p:cNvSpPr>
            <a:spLocks noGrp="1" noChangeArrowheads="1"/>
          </p:cNvSpPr>
          <p:nvPr>
            <p:ph type="sldNum" sz="quarter" idx="12"/>
          </p:nvPr>
        </p:nvSpPr>
        <p:spPr>
          <a:ln/>
        </p:spPr>
        <p:txBody>
          <a:bodyPr/>
          <a:lstStyle>
            <a:lvl1pPr>
              <a:defRPr/>
            </a:lvl1pPr>
          </a:lstStyle>
          <a:p>
            <a:pPr>
              <a:defRPr/>
            </a:pPr>
            <a:fld id="{8BBDDA68-FA53-4B5B-8EF7-CF35BE194938}" type="slidenum">
              <a:rPr lang="en-US" altLang="en-US"/>
              <a:pPr>
                <a:defRPr/>
              </a:pPr>
              <a:t>‹#›</a:t>
            </a:fld>
            <a:endParaRPr lang="en-US"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2374B988-8A09-4CE1-AC06-FC73E63C6325}" type="slidenum">
              <a:rPr lang="en-US" altLang="en-US"/>
              <a:pPr>
                <a:defRPr/>
              </a:pPr>
              <a:t>‹#›</a:t>
            </a:fld>
            <a:endParaRPr lang="en-US"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C6A09905-F74E-4D1F-9C8B-9C9EE0BF0E23}" type="slidenum">
              <a:rPr lang="en-US" altLang="en-US"/>
              <a:pPr>
                <a:defRPr/>
              </a:pPr>
              <a:t>‹#›</a:t>
            </a:fld>
            <a:endParaRPr lang="en-US"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82146E39-1741-47E3-929D-AB6FE69B3CC3}" type="slidenum">
              <a:rPr lang="en-US" altLang="en-US"/>
              <a:pPr>
                <a:defRPr/>
              </a:pPr>
              <a:t>‹#›</a:t>
            </a:fld>
            <a:endParaRPr lang="en-US"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97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8975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E8FAB01F-FDC7-401A-B2D0-2AAD0D7607A9}" type="slidenum">
              <a:rPr lang="en-US" altLang="en-US"/>
              <a:pPr>
                <a:defRPr/>
              </a:pPr>
              <a:t>‹#›</a:t>
            </a:fld>
            <a:endParaRPr lang="en-US"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92"/>
          <p:cNvSpPr>
            <a:spLocks noChangeShapeType="1"/>
          </p:cNvSpPr>
          <p:nvPr/>
        </p:nvSpPr>
        <p:spPr bwMode="gray">
          <a:xfrm>
            <a:off x="1071563" y="0"/>
            <a:ext cx="0" cy="6858000"/>
          </a:xfrm>
          <a:prstGeom prst="line">
            <a:avLst/>
          </a:prstGeom>
          <a:noFill/>
          <a:ln w="9525">
            <a:solidFill>
              <a:schemeClr val="tx1">
                <a:lumMod val="50000"/>
                <a:lumOff val="50000"/>
                <a:alpha val="14902"/>
              </a:schemeClr>
            </a:solidFill>
            <a:round/>
            <a:headEnd/>
            <a:tailEnd/>
          </a:ln>
          <a:effectLst/>
        </p:spPr>
        <p:txBody>
          <a:bodyPr wrap="none" anchor="ctr"/>
          <a:lstStyle/>
          <a:p>
            <a:pPr>
              <a:defRPr/>
            </a:pPr>
            <a:endParaRPr lang="en-US" sz="1800">
              <a:cs typeface="+mn-cs"/>
            </a:endParaRPr>
          </a:p>
        </p:txBody>
      </p:sp>
      <p:sp>
        <p:nvSpPr>
          <p:cNvPr id="5" name="Rectangle 2"/>
          <p:cNvSpPr>
            <a:spLocks noChangeArrowheads="1"/>
          </p:cNvSpPr>
          <p:nvPr/>
        </p:nvSpPr>
        <p:spPr bwMode="ltGray">
          <a:xfrm>
            <a:off x="0" y="1905000"/>
            <a:ext cx="9144000" cy="4953000"/>
          </a:xfrm>
          <a:prstGeom prst="rect">
            <a:avLst/>
          </a:prstGeom>
          <a:gradFill rotWithShape="1">
            <a:gsLst>
              <a:gs pos="0">
                <a:schemeClr val="folHlink">
                  <a:gamma/>
                  <a:tint val="0"/>
                  <a:invGamma/>
                  <a:alpha val="0"/>
                </a:schemeClr>
              </a:gs>
              <a:gs pos="100000">
                <a:schemeClr val="folHlink">
                  <a:alpha val="28999"/>
                </a:schemeClr>
              </a:gs>
            </a:gsLst>
            <a:lin ang="5400000" scaled="1"/>
          </a:gradFill>
          <a:ln>
            <a:noFill/>
          </a:ln>
          <a:effectLst/>
          <a:extLst/>
        </p:spPr>
        <p:txBody>
          <a:bodyPr wrap="none" anchor="ctr"/>
          <a:lstStyle/>
          <a:p>
            <a:pPr>
              <a:defRPr/>
            </a:pPr>
            <a:endParaRPr lang="en-US" sz="1800">
              <a:latin typeface="Arial" panose="020B0604020202020204" pitchFamily="34" charset="0"/>
              <a:cs typeface="+mn-cs"/>
            </a:endParaRPr>
          </a:p>
        </p:txBody>
      </p:sp>
      <p:sp>
        <p:nvSpPr>
          <p:cNvPr id="6" name="Freeform 3"/>
          <p:cNvSpPr>
            <a:spLocks/>
          </p:cNvSpPr>
          <p:nvPr/>
        </p:nvSpPr>
        <p:spPr bwMode="gray">
          <a:xfrm>
            <a:off x="0" y="4959350"/>
            <a:ext cx="9144000" cy="1898650"/>
          </a:xfrm>
          <a:custGeom>
            <a:avLst/>
            <a:gdLst>
              <a:gd name="T0" fmla="*/ 0 w 5760"/>
              <a:gd name="T1" fmla="*/ 600 h 1196"/>
              <a:gd name="T2" fmla="*/ 0 w 5760"/>
              <a:gd name="T3" fmla="*/ 1196 h 1196"/>
              <a:gd name="T4" fmla="*/ 5760 w 5760"/>
              <a:gd name="T5" fmla="*/ 1196 h 1196"/>
              <a:gd name="T6" fmla="*/ 5760 w 5760"/>
              <a:gd name="T7" fmla="*/ 0 h 1196"/>
              <a:gd name="T8" fmla="*/ 3524 w 5760"/>
              <a:gd name="T9" fmla="*/ 664 h 1196"/>
              <a:gd name="T10" fmla="*/ 1579 w 5760"/>
              <a:gd name="T11" fmla="*/ 854 h 1196"/>
              <a:gd name="T12" fmla="*/ 0 w 5760"/>
              <a:gd name="T13" fmla="*/ 600 h 1196"/>
            </a:gdLst>
            <a:ahLst/>
            <a:cxnLst>
              <a:cxn ang="0">
                <a:pos x="T0" y="T1"/>
              </a:cxn>
              <a:cxn ang="0">
                <a:pos x="T2" y="T3"/>
              </a:cxn>
              <a:cxn ang="0">
                <a:pos x="T4" y="T5"/>
              </a:cxn>
              <a:cxn ang="0">
                <a:pos x="T6" y="T7"/>
              </a:cxn>
              <a:cxn ang="0">
                <a:pos x="T8" y="T9"/>
              </a:cxn>
              <a:cxn ang="0">
                <a:pos x="T10" y="T11"/>
              </a:cxn>
              <a:cxn ang="0">
                <a:pos x="T12" y="T13"/>
              </a:cxn>
            </a:cxnLst>
            <a:rect l="0" t="0" r="r" b="b"/>
            <a:pathLst>
              <a:path w="5760" h="1196">
                <a:moveTo>
                  <a:pt x="0" y="600"/>
                </a:moveTo>
                <a:lnTo>
                  <a:pt x="0" y="1196"/>
                </a:lnTo>
                <a:lnTo>
                  <a:pt x="5760" y="1196"/>
                </a:lnTo>
                <a:lnTo>
                  <a:pt x="5760" y="0"/>
                </a:lnTo>
                <a:cubicBezTo>
                  <a:pt x="5577" y="122"/>
                  <a:pt x="4242" y="522"/>
                  <a:pt x="3524" y="664"/>
                </a:cubicBezTo>
                <a:cubicBezTo>
                  <a:pt x="2806" y="806"/>
                  <a:pt x="2216" y="881"/>
                  <a:pt x="1579" y="854"/>
                </a:cubicBezTo>
                <a:cubicBezTo>
                  <a:pt x="942" y="827"/>
                  <a:pt x="359" y="698"/>
                  <a:pt x="0" y="600"/>
                </a:cubicBezTo>
                <a:close/>
              </a:path>
            </a:pathLst>
          </a:custGeom>
          <a:gradFill rotWithShape="1">
            <a:gsLst>
              <a:gs pos="0">
                <a:schemeClr val="folHlink">
                  <a:gamma/>
                  <a:tint val="54118"/>
                  <a:invGamma/>
                </a:schemeClr>
              </a:gs>
              <a:gs pos="100000">
                <a:schemeClr val="folHlink"/>
              </a:gs>
            </a:gsLst>
            <a:lin ang="0" scaled="1"/>
          </a:gradFill>
          <a:ln>
            <a:noFill/>
          </a:ln>
          <a:effectLst/>
          <a:extLst/>
        </p:spPr>
        <p:txBody>
          <a:bodyPr/>
          <a:lstStyle/>
          <a:p>
            <a:pPr>
              <a:defRPr/>
            </a:pPr>
            <a:endParaRPr lang="en-US" sz="1800">
              <a:latin typeface="Arial" panose="020B0604020202020204" pitchFamily="34" charset="0"/>
              <a:cs typeface="+mn-cs"/>
            </a:endParaRPr>
          </a:p>
        </p:txBody>
      </p:sp>
      <p:pic>
        <p:nvPicPr>
          <p:cNvPr id="7" name="Group 101"/>
          <p:cNvPicPr>
            <a:picLocks noChangeArrowheads="1"/>
          </p:cNvPicPr>
          <p:nvPr/>
        </p:nvPicPr>
        <p:blipFill>
          <a:blip r:embed="rId2"/>
          <a:srcRect/>
          <a:stretch>
            <a:fillRect/>
          </a:stretch>
        </p:blipFill>
        <p:spPr bwMode="ltGray">
          <a:xfrm>
            <a:off x="-66675" y="-109538"/>
            <a:ext cx="4410075" cy="4681538"/>
          </a:xfrm>
          <a:prstGeom prst="rect">
            <a:avLst/>
          </a:prstGeom>
          <a:noFill/>
          <a:ln w="9525">
            <a:noFill/>
            <a:miter lim="800000"/>
            <a:headEnd/>
            <a:tailEnd/>
          </a:ln>
        </p:spPr>
      </p:pic>
      <p:sp>
        <p:nvSpPr>
          <p:cNvPr id="8" name="Line 91"/>
          <p:cNvSpPr>
            <a:spLocks noChangeShapeType="1"/>
          </p:cNvSpPr>
          <p:nvPr/>
        </p:nvSpPr>
        <p:spPr bwMode="gray">
          <a:xfrm>
            <a:off x="0" y="3048000"/>
            <a:ext cx="91440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a:cs typeface="+mn-cs"/>
            </a:endParaRPr>
          </a:p>
        </p:txBody>
      </p:sp>
      <p:sp>
        <p:nvSpPr>
          <p:cNvPr id="9" name="Line 137"/>
          <p:cNvSpPr>
            <a:spLocks noChangeShapeType="1"/>
          </p:cNvSpPr>
          <p:nvPr/>
        </p:nvSpPr>
        <p:spPr bwMode="gray">
          <a:xfrm>
            <a:off x="5791200" y="3124200"/>
            <a:ext cx="33528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a:cs typeface="+mn-cs"/>
            </a:endParaRPr>
          </a:p>
        </p:txBody>
      </p:sp>
      <p:sp>
        <p:nvSpPr>
          <p:cNvPr id="10" name="Freeform 90"/>
          <p:cNvSpPr>
            <a:spLocks/>
          </p:cNvSpPr>
          <p:nvPr/>
        </p:nvSpPr>
        <p:spPr bwMode="ltGray">
          <a:xfrm>
            <a:off x="0" y="4667250"/>
            <a:ext cx="9153525" cy="1733550"/>
          </a:xfrm>
          <a:custGeom>
            <a:avLst/>
            <a:gdLst/>
            <a:ahLst/>
            <a:cxnLst>
              <a:cxn ang="0">
                <a:pos x="8" y="1000"/>
              </a:cxn>
              <a:cxn ang="0">
                <a:pos x="1778" y="1072"/>
              </a:cxn>
              <a:cxn ang="0">
                <a:pos x="5760" y="324"/>
              </a:cxn>
              <a:cxn ang="0">
                <a:pos x="5766" y="0"/>
              </a:cxn>
              <a:cxn ang="0">
                <a:pos x="1764" y="1032"/>
              </a:cxn>
              <a:cxn ang="0">
                <a:pos x="0" y="720"/>
              </a:cxn>
              <a:cxn ang="0">
                <a:pos x="0" y="1008"/>
              </a:cxn>
            </a:cxnLst>
            <a:rect l="0" t="0" r="r" b="b"/>
            <a:pathLst>
              <a:path w="5766" h="1092">
                <a:moveTo>
                  <a:pt x="8" y="1000"/>
                </a:moveTo>
                <a:cubicBezTo>
                  <a:pt x="302" y="1012"/>
                  <a:pt x="774" y="1092"/>
                  <a:pt x="1778" y="1072"/>
                </a:cubicBezTo>
                <a:cubicBezTo>
                  <a:pt x="2782" y="1052"/>
                  <a:pt x="5098" y="529"/>
                  <a:pt x="5760" y="324"/>
                </a:cubicBezTo>
                <a:lnTo>
                  <a:pt x="5766" y="0"/>
                </a:lnTo>
                <a:cubicBezTo>
                  <a:pt x="5264" y="296"/>
                  <a:pt x="2820" y="1038"/>
                  <a:pt x="1764" y="1032"/>
                </a:cubicBezTo>
                <a:cubicBezTo>
                  <a:pt x="708" y="1026"/>
                  <a:pt x="116" y="744"/>
                  <a:pt x="0" y="720"/>
                </a:cubicBezTo>
                <a:lnTo>
                  <a:pt x="0" y="1008"/>
                </a:lnTo>
              </a:path>
            </a:pathLst>
          </a:custGeom>
          <a:solidFill>
            <a:schemeClr val="bg1"/>
          </a:solidFill>
          <a:ln w="9525" cap="flat" cmpd="sng">
            <a:noFill/>
            <a:prstDash val="solid"/>
            <a:round/>
            <a:headEnd/>
            <a:tailEnd/>
          </a:ln>
          <a:effectLst/>
        </p:spPr>
        <p:txBody>
          <a:bodyPr/>
          <a:lstStyle/>
          <a:p>
            <a:pPr>
              <a:defRPr/>
            </a:pPr>
            <a:endParaRPr kumimoji="1" lang="ko-KR" altLang="en-US" sz="1800">
              <a:latin typeface="+mn-ea"/>
              <a:cs typeface="Arial Unicode MS" pitchFamily="50" charset="-127"/>
            </a:endParaRPr>
          </a:p>
        </p:txBody>
      </p:sp>
      <p:sp>
        <p:nvSpPr>
          <p:cNvPr id="11" name="Freeform 92"/>
          <p:cNvSpPr>
            <a:spLocks/>
          </p:cNvSpPr>
          <p:nvPr/>
        </p:nvSpPr>
        <p:spPr bwMode="ltGray">
          <a:xfrm>
            <a:off x="0" y="5346700"/>
            <a:ext cx="9169400" cy="977900"/>
          </a:xfrm>
          <a:custGeom>
            <a:avLst/>
            <a:gdLst>
              <a:gd name="T0" fmla="*/ 0 w 5776"/>
              <a:gd name="T1" fmla="*/ 58 h 616"/>
              <a:gd name="T2" fmla="*/ 1584 w 5776"/>
              <a:gd name="T3" fmla="*/ 586 h 616"/>
              <a:gd name="T4" fmla="*/ 5768 w 5776"/>
              <a:gd name="T5" fmla="*/ 0 h 616"/>
              <a:gd name="T6" fmla="*/ 5776 w 5776"/>
              <a:gd name="T7" fmla="*/ 32 h 616"/>
              <a:gd name="T8" fmla="*/ 1584 w 5776"/>
              <a:gd name="T9" fmla="*/ 598 h 616"/>
              <a:gd name="T10" fmla="*/ 4 w 5776"/>
              <a:gd name="T11" fmla="*/ 92 h 616"/>
              <a:gd name="T12" fmla="*/ 0 w 5776"/>
              <a:gd name="T13" fmla="*/ 58 h 616"/>
              <a:gd name="T14" fmla="*/ 0 60000 65536"/>
              <a:gd name="T15" fmla="*/ 0 60000 65536"/>
              <a:gd name="T16" fmla="*/ 0 60000 65536"/>
              <a:gd name="T17" fmla="*/ 0 60000 65536"/>
              <a:gd name="T18" fmla="*/ 0 60000 65536"/>
              <a:gd name="T19" fmla="*/ 0 60000 65536"/>
              <a:gd name="T20" fmla="*/ 0 60000 65536"/>
              <a:gd name="T21" fmla="*/ 0 w 5776"/>
              <a:gd name="T22" fmla="*/ 0 h 616"/>
              <a:gd name="T23" fmla="*/ 5776 w 5776"/>
              <a:gd name="T24" fmla="*/ 616 h 6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gradFill rotWithShape="1">
            <a:gsLst>
              <a:gs pos="0">
                <a:schemeClr val="folHlink">
                  <a:alpha val="20000"/>
                </a:schemeClr>
              </a:gs>
              <a:gs pos="100000">
                <a:schemeClr val="folHlink">
                  <a:gamma/>
                  <a:tint val="19216"/>
                  <a:invGamma/>
                  <a:alpha val="39999"/>
                </a:schemeClr>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lang="ko-KR" altLang="en-US" sz="1800">
              <a:ea typeface="Arial Unicode MS" pitchFamily="34" charset="-128"/>
              <a:cs typeface="+mn-cs"/>
            </a:endParaRPr>
          </a:p>
        </p:txBody>
      </p:sp>
      <p:pic>
        <p:nvPicPr>
          <p:cNvPr id="12" name="Picture 16" descr="group"/>
          <p:cNvPicPr>
            <a:picLocks noChangeAspect="1" noChangeArrowheads="1"/>
          </p:cNvPicPr>
          <p:nvPr/>
        </p:nvPicPr>
        <p:blipFill>
          <a:blip r:embed="rId3"/>
          <a:srcRect/>
          <a:stretch>
            <a:fillRect/>
          </a:stretch>
        </p:blipFill>
        <p:spPr bwMode="auto">
          <a:xfrm>
            <a:off x="152400" y="304800"/>
            <a:ext cx="2230438" cy="884238"/>
          </a:xfrm>
          <a:prstGeom prst="rect">
            <a:avLst/>
          </a:prstGeom>
          <a:noFill/>
          <a:ln w="9525">
            <a:noFill/>
            <a:miter lim="800000"/>
            <a:headEnd/>
            <a:tailEnd/>
          </a:ln>
        </p:spPr>
      </p:pic>
      <p:sp>
        <p:nvSpPr>
          <p:cNvPr id="103436" name="Rectangle 12"/>
          <p:cNvSpPr>
            <a:spLocks noGrp="1" noChangeArrowheads="1"/>
          </p:cNvSpPr>
          <p:nvPr>
            <p:ph type="ctrTitle"/>
          </p:nvPr>
        </p:nvSpPr>
        <p:spPr>
          <a:xfrm>
            <a:off x="762000" y="2035175"/>
            <a:ext cx="7772400" cy="1012825"/>
          </a:xfrm>
        </p:spPr>
        <p:txBody>
          <a:bodyPr/>
          <a:lstStyle>
            <a:lvl1pPr algn="r">
              <a:defRPr sz="4400"/>
            </a:lvl1pPr>
          </a:lstStyle>
          <a:p>
            <a:pPr lvl="0"/>
            <a:r>
              <a:rPr lang="en-US" altLang="en-US" noProof="0" smtClean="0"/>
              <a:t>Click to edit Master title style</a:t>
            </a:r>
          </a:p>
        </p:txBody>
      </p:sp>
      <p:sp>
        <p:nvSpPr>
          <p:cNvPr id="103439" name="Rectangle 15"/>
          <p:cNvSpPr>
            <a:spLocks noGrp="1" noChangeArrowheads="1"/>
          </p:cNvSpPr>
          <p:nvPr>
            <p:ph type="subTitle" idx="1"/>
          </p:nvPr>
        </p:nvSpPr>
        <p:spPr>
          <a:xfrm>
            <a:off x="2057400" y="3124200"/>
            <a:ext cx="6400800" cy="838200"/>
          </a:xfrm>
        </p:spPr>
        <p:txBody>
          <a:bodyPr/>
          <a:lstStyle>
            <a:lvl1pPr marL="0" indent="0" algn="r">
              <a:buFontTx/>
              <a:buNone/>
              <a:defRPr sz="2400"/>
            </a:lvl1pPr>
          </a:lstStyle>
          <a:p>
            <a:pPr lvl="0"/>
            <a:r>
              <a:rPr lang="en-US" altLang="en-US" noProof="0" smtClean="0"/>
              <a:t>Click to edit Master subtitle style</a:t>
            </a:r>
          </a:p>
        </p:txBody>
      </p:sp>
      <p:sp>
        <p:nvSpPr>
          <p:cNvPr id="13" name="Rectangle 5"/>
          <p:cNvSpPr>
            <a:spLocks noGrp="1" noChangeArrowheads="1"/>
          </p:cNvSpPr>
          <p:nvPr>
            <p:ph type="dt" sz="half" idx="10"/>
          </p:nvPr>
        </p:nvSpPr>
        <p:spPr>
          <a:xfrm>
            <a:off x="457200" y="6381750"/>
            <a:ext cx="2133600" cy="476250"/>
          </a:xfrm>
        </p:spPr>
        <p:txBody>
          <a:bodyPr/>
          <a:lstStyle>
            <a:lvl1pPr>
              <a:defRPr/>
            </a:lvl1pPr>
          </a:lstStyle>
          <a:p>
            <a:pPr>
              <a:defRPr/>
            </a:pPr>
            <a:endParaRPr lang="en-US" altLang="en-US"/>
          </a:p>
        </p:txBody>
      </p:sp>
      <p:sp>
        <p:nvSpPr>
          <p:cNvPr id="14" name="Rectangle 6"/>
          <p:cNvSpPr>
            <a:spLocks noGrp="1" noChangeArrowheads="1"/>
          </p:cNvSpPr>
          <p:nvPr>
            <p:ph type="ftr" sz="quarter" idx="11"/>
          </p:nvPr>
        </p:nvSpPr>
        <p:spPr>
          <a:xfrm>
            <a:off x="3124200" y="6381750"/>
            <a:ext cx="2895600" cy="476250"/>
          </a:xfrm>
        </p:spPr>
        <p:txBody>
          <a:bodyPr/>
          <a:lstStyle>
            <a:lvl1pPr>
              <a:defRPr/>
            </a:lvl1pPr>
          </a:lstStyle>
          <a:p>
            <a:pPr>
              <a:defRPr/>
            </a:pPr>
            <a:endParaRPr lang="en-US" altLang="en-US"/>
          </a:p>
        </p:txBody>
      </p:sp>
      <p:sp>
        <p:nvSpPr>
          <p:cNvPr id="15" name="Rectangle 7"/>
          <p:cNvSpPr>
            <a:spLocks noGrp="1" noChangeArrowheads="1"/>
          </p:cNvSpPr>
          <p:nvPr>
            <p:ph type="sldNum" sz="quarter" idx="12"/>
          </p:nvPr>
        </p:nvSpPr>
        <p:spPr>
          <a:xfrm>
            <a:off x="6553200" y="6381750"/>
            <a:ext cx="2133600" cy="476250"/>
          </a:xfrm>
        </p:spPr>
        <p:txBody>
          <a:bodyPr/>
          <a:lstStyle>
            <a:lvl1pPr>
              <a:defRPr/>
            </a:lvl1pPr>
          </a:lstStyle>
          <a:p>
            <a:pPr>
              <a:defRPr/>
            </a:pPr>
            <a:fld id="{32B3549F-D720-4918-BBB8-0E8A1EF034EC}" type="slidenum">
              <a:rPr lang="en-US" altLang="en-US"/>
              <a:pPr>
                <a:defRPr/>
              </a:pPr>
              <a:t>‹#›</a:t>
            </a:fld>
            <a:endParaRPr lang="en-US"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CFC41078-8BD9-442C-8EE6-9AF1D1D7F66D}" type="slidenum">
              <a:rPr lang="en-US" altLang="en-US"/>
              <a:pPr>
                <a:defRPr/>
              </a:pPr>
              <a:t>‹#›</a:t>
            </a:fld>
            <a:endParaRPr lang="en-US"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6EA47DC2-F60A-4283-B1F4-BFD88ACCDBF0}" type="slidenum">
              <a:rPr lang="en-US" altLang="en-US"/>
              <a:pPr>
                <a:defRPr/>
              </a:pPr>
              <a:t>‹#›</a:t>
            </a:fld>
            <a:endParaRPr lang="en-US" alt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98B08016-94D0-4057-9A5A-37032EB9CAE6}" type="slidenum">
              <a:rPr lang="en-US" altLang="en-US"/>
              <a:pPr>
                <a:defRPr/>
              </a:pPr>
              <a:t>‹#›</a:t>
            </a:fld>
            <a:endParaRPr lang="en-US" alt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15"/>
          <p:cNvSpPr>
            <a:spLocks noGrp="1" noChangeArrowheads="1"/>
          </p:cNvSpPr>
          <p:nvPr>
            <p:ph type="sldNum" sz="quarter" idx="12"/>
          </p:nvPr>
        </p:nvSpPr>
        <p:spPr>
          <a:ln/>
        </p:spPr>
        <p:txBody>
          <a:bodyPr/>
          <a:lstStyle>
            <a:lvl1pPr>
              <a:defRPr/>
            </a:lvl1pPr>
          </a:lstStyle>
          <a:p>
            <a:pPr>
              <a:defRPr/>
            </a:pPr>
            <a:fld id="{D397416F-7632-417A-8070-E5FCFEE81444}" type="slidenum">
              <a:rPr lang="en-US" altLang="en-US"/>
              <a:pPr>
                <a:defRPr/>
              </a:pPr>
              <a:t>‹#›</a:t>
            </a:fld>
            <a:endParaRPr lang="en-US" alt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15"/>
          <p:cNvSpPr>
            <a:spLocks noGrp="1" noChangeArrowheads="1"/>
          </p:cNvSpPr>
          <p:nvPr>
            <p:ph type="sldNum" sz="quarter" idx="12"/>
          </p:nvPr>
        </p:nvSpPr>
        <p:spPr>
          <a:ln/>
        </p:spPr>
        <p:txBody>
          <a:bodyPr/>
          <a:lstStyle>
            <a:lvl1pPr>
              <a:defRPr/>
            </a:lvl1pPr>
          </a:lstStyle>
          <a:p>
            <a:pPr>
              <a:defRPr/>
            </a:pPr>
            <a:fld id="{A0F0F8AD-F293-4578-BD1C-687B7B5E1A44}" type="slidenum">
              <a:rPr lang="en-US" altLang="en-US"/>
              <a:pPr>
                <a:defRPr/>
              </a:pPr>
              <a:t>‹#›</a:t>
            </a:fld>
            <a:endParaRPr lang="en-US" alt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15"/>
          <p:cNvSpPr>
            <a:spLocks noGrp="1" noChangeArrowheads="1"/>
          </p:cNvSpPr>
          <p:nvPr>
            <p:ph type="sldNum" sz="quarter" idx="12"/>
          </p:nvPr>
        </p:nvSpPr>
        <p:spPr>
          <a:ln/>
        </p:spPr>
        <p:txBody>
          <a:bodyPr/>
          <a:lstStyle>
            <a:lvl1pPr>
              <a:defRPr/>
            </a:lvl1pPr>
          </a:lstStyle>
          <a:p>
            <a:pPr>
              <a:defRPr/>
            </a:pPr>
            <a:fld id="{97AD35FB-91CC-487E-B5FD-20454A2F2D8B}" type="slidenum">
              <a:rPr lang="en-US" altLang="en-US"/>
              <a:pPr>
                <a:defRPr/>
              </a:pPr>
              <a:t>‹#›</a:t>
            </a:fld>
            <a:endParaRPr lang="en-US" alt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56127F8B-5A5A-4070-AD44-06147A7ADF04}" type="slidenum">
              <a:rPr lang="en-US" altLang="en-US"/>
              <a:pPr>
                <a:defRPr/>
              </a:pPr>
              <a:t>‹#›</a:t>
            </a:fld>
            <a:endParaRPr lang="en-US" alt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EA20FABD-27FE-4945-852C-69C4AD306DC4}" type="slidenum">
              <a:rPr lang="en-US" altLang="en-US"/>
              <a:pPr>
                <a:defRPr/>
              </a:pPr>
              <a:t>‹#›</a:t>
            </a:fld>
            <a:endParaRPr lang="en-US" alt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27E3D73C-F6A7-4015-BD1C-CB7F1DBFBF84}" type="slidenum">
              <a:rPr lang="en-US" altLang="en-US"/>
              <a:pPr>
                <a:defRPr/>
              </a:pPr>
              <a:t>‹#›</a:t>
            </a:fld>
            <a:endParaRPr lang="en-US" alt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97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8975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AFF28E01-A742-4D44-9608-41EA11A0FAAE}" type="slidenum">
              <a:rPr lang="en-US" altLang="en-US"/>
              <a:pPr>
                <a:defRPr/>
              </a:pPr>
              <a:t>‹#›</a:t>
            </a:fld>
            <a:endParaRPr lang="en-US" alt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1"/>
          <p:cNvSpPr>
            <a:spLocks noChangeArrowheads="1"/>
          </p:cNvSpPr>
          <p:nvPr/>
        </p:nvSpPr>
        <p:spPr bwMode="ltGray">
          <a:xfrm>
            <a:off x="0" y="1905000"/>
            <a:ext cx="9144000" cy="4953000"/>
          </a:xfrm>
          <a:prstGeom prst="rect">
            <a:avLst/>
          </a:prstGeom>
          <a:gradFill rotWithShape="1">
            <a:gsLst>
              <a:gs pos="0">
                <a:srgbClr val="96D7F4">
                  <a:gamma/>
                  <a:tint val="0"/>
                  <a:invGamma/>
                  <a:alpha val="0"/>
                </a:srgbClr>
              </a:gs>
              <a:gs pos="100000">
                <a:srgbClr val="96D7F4">
                  <a:alpha val="69000"/>
                </a:srgbClr>
              </a:gs>
            </a:gsLst>
            <a:lin ang="5400000" scaled="1"/>
          </a:gradFill>
          <a:ln>
            <a:noFill/>
          </a:ln>
          <a:effectLst/>
          <a:extLst>
            <a:ext uri="{91240B29-F687-4F45-9708-019B960494DF}"/>
            <a:ext uri="{AF507438-7753-43E0-B8FC-AC1667EBCBE1}"/>
          </a:extLst>
        </p:spPr>
        <p:txBody>
          <a:bodyPr wrap="none" anchor="ctr"/>
          <a:lstStyle/>
          <a:p>
            <a:pPr>
              <a:defRPr/>
            </a:pPr>
            <a:endParaRPr lang="en-US" sz="1800">
              <a:solidFill>
                <a:srgbClr val="000000"/>
              </a:solidFill>
              <a:latin typeface="Arial"/>
              <a:cs typeface="+mn-cs"/>
            </a:endParaRPr>
          </a:p>
        </p:txBody>
      </p:sp>
      <p:sp>
        <p:nvSpPr>
          <p:cNvPr id="5" name="Freeform 30"/>
          <p:cNvSpPr>
            <a:spLocks/>
          </p:cNvSpPr>
          <p:nvPr/>
        </p:nvSpPr>
        <p:spPr bwMode="gray">
          <a:xfrm>
            <a:off x="0" y="4959350"/>
            <a:ext cx="9144000" cy="1898650"/>
          </a:xfrm>
          <a:custGeom>
            <a:avLst/>
            <a:gdLst>
              <a:gd name="T0" fmla="*/ 0 w 5760"/>
              <a:gd name="T1" fmla="*/ 600 h 1196"/>
              <a:gd name="T2" fmla="*/ 0 w 5760"/>
              <a:gd name="T3" fmla="*/ 1196 h 1196"/>
              <a:gd name="T4" fmla="*/ 5760 w 5760"/>
              <a:gd name="T5" fmla="*/ 1196 h 1196"/>
              <a:gd name="T6" fmla="*/ 5760 w 5760"/>
              <a:gd name="T7" fmla="*/ 0 h 1196"/>
              <a:gd name="T8" fmla="*/ 3524 w 5760"/>
              <a:gd name="T9" fmla="*/ 664 h 1196"/>
              <a:gd name="T10" fmla="*/ 1579 w 5760"/>
              <a:gd name="T11" fmla="*/ 854 h 1196"/>
              <a:gd name="T12" fmla="*/ 0 w 5760"/>
              <a:gd name="T13" fmla="*/ 600 h 1196"/>
            </a:gdLst>
            <a:ahLst/>
            <a:cxnLst>
              <a:cxn ang="0">
                <a:pos x="T0" y="T1"/>
              </a:cxn>
              <a:cxn ang="0">
                <a:pos x="T2" y="T3"/>
              </a:cxn>
              <a:cxn ang="0">
                <a:pos x="T4" y="T5"/>
              </a:cxn>
              <a:cxn ang="0">
                <a:pos x="T6" y="T7"/>
              </a:cxn>
              <a:cxn ang="0">
                <a:pos x="T8" y="T9"/>
              </a:cxn>
              <a:cxn ang="0">
                <a:pos x="T10" y="T11"/>
              </a:cxn>
              <a:cxn ang="0">
                <a:pos x="T12" y="T13"/>
              </a:cxn>
            </a:cxnLst>
            <a:rect l="0" t="0" r="r" b="b"/>
            <a:pathLst>
              <a:path w="5760" h="1196">
                <a:moveTo>
                  <a:pt x="0" y="600"/>
                </a:moveTo>
                <a:lnTo>
                  <a:pt x="0" y="1196"/>
                </a:lnTo>
                <a:lnTo>
                  <a:pt x="5760" y="1196"/>
                </a:lnTo>
                <a:lnTo>
                  <a:pt x="5760" y="0"/>
                </a:lnTo>
                <a:cubicBezTo>
                  <a:pt x="5577" y="122"/>
                  <a:pt x="4242" y="522"/>
                  <a:pt x="3524" y="664"/>
                </a:cubicBezTo>
                <a:cubicBezTo>
                  <a:pt x="2806" y="806"/>
                  <a:pt x="2216" y="881"/>
                  <a:pt x="1579" y="854"/>
                </a:cubicBezTo>
                <a:cubicBezTo>
                  <a:pt x="942" y="827"/>
                  <a:pt x="359" y="698"/>
                  <a:pt x="0" y="600"/>
                </a:cubicBezTo>
                <a:close/>
              </a:path>
            </a:pathLst>
          </a:custGeom>
          <a:gradFill rotWithShape="1">
            <a:gsLst>
              <a:gs pos="0">
                <a:schemeClr val="folHlink"/>
              </a:gs>
              <a:gs pos="100000">
                <a:schemeClr val="accent1"/>
              </a:gs>
            </a:gsLst>
            <a:lin ang="0" scaled="1"/>
          </a:gradFill>
          <a:ln>
            <a:noFill/>
          </a:ln>
          <a:effectLst/>
          <a:extLst>
            <a:ext uri="{91240B29-F687-4F45-9708-019B960494DF}"/>
            <a:ext uri="{AF507438-7753-43E0-B8FC-AC1667EBCBE1}"/>
          </a:extLst>
        </p:spPr>
        <p:txBody>
          <a:bodyPr/>
          <a:lstStyle/>
          <a:p>
            <a:pPr>
              <a:defRPr/>
            </a:pPr>
            <a:endParaRPr lang="en-US" sz="1800">
              <a:solidFill>
                <a:srgbClr val="000000"/>
              </a:solidFill>
              <a:latin typeface="Arial"/>
              <a:cs typeface="+mn-cs"/>
            </a:endParaRPr>
          </a:p>
        </p:txBody>
      </p:sp>
      <p:sp>
        <p:nvSpPr>
          <p:cNvPr id="6" name="Freeform 90"/>
          <p:cNvSpPr>
            <a:spLocks/>
          </p:cNvSpPr>
          <p:nvPr/>
        </p:nvSpPr>
        <p:spPr bwMode="ltGray">
          <a:xfrm>
            <a:off x="0" y="4667250"/>
            <a:ext cx="9153525" cy="1733550"/>
          </a:xfrm>
          <a:custGeom>
            <a:avLst/>
            <a:gdLst/>
            <a:ahLst/>
            <a:cxnLst>
              <a:cxn ang="0">
                <a:pos x="8" y="1000"/>
              </a:cxn>
              <a:cxn ang="0">
                <a:pos x="1778" y="1072"/>
              </a:cxn>
              <a:cxn ang="0">
                <a:pos x="5760" y="324"/>
              </a:cxn>
              <a:cxn ang="0">
                <a:pos x="5766" y="0"/>
              </a:cxn>
              <a:cxn ang="0">
                <a:pos x="1764" y="1032"/>
              </a:cxn>
              <a:cxn ang="0">
                <a:pos x="0" y="720"/>
              </a:cxn>
              <a:cxn ang="0">
                <a:pos x="0" y="1008"/>
              </a:cxn>
            </a:cxnLst>
            <a:rect l="0" t="0" r="r" b="b"/>
            <a:pathLst>
              <a:path w="5766" h="1092">
                <a:moveTo>
                  <a:pt x="8" y="1000"/>
                </a:moveTo>
                <a:cubicBezTo>
                  <a:pt x="302" y="1012"/>
                  <a:pt x="774" y="1092"/>
                  <a:pt x="1778" y="1072"/>
                </a:cubicBezTo>
                <a:cubicBezTo>
                  <a:pt x="2782" y="1052"/>
                  <a:pt x="5098" y="529"/>
                  <a:pt x="5760" y="324"/>
                </a:cubicBezTo>
                <a:lnTo>
                  <a:pt x="5766" y="0"/>
                </a:lnTo>
                <a:cubicBezTo>
                  <a:pt x="5264" y="296"/>
                  <a:pt x="2820" y="1038"/>
                  <a:pt x="1764" y="1032"/>
                </a:cubicBezTo>
                <a:cubicBezTo>
                  <a:pt x="708" y="1026"/>
                  <a:pt x="116" y="744"/>
                  <a:pt x="0" y="720"/>
                </a:cubicBezTo>
                <a:lnTo>
                  <a:pt x="0" y="1008"/>
                </a:lnTo>
              </a:path>
            </a:pathLst>
          </a:custGeom>
          <a:solidFill>
            <a:schemeClr val="bg1"/>
          </a:solidFill>
          <a:ln w="9525" cap="flat" cmpd="sng">
            <a:noFill/>
            <a:prstDash val="solid"/>
            <a:round/>
            <a:headEnd/>
            <a:tailEnd/>
          </a:ln>
          <a:effectLst/>
        </p:spPr>
        <p:txBody>
          <a:bodyPr/>
          <a:lstStyle/>
          <a:p>
            <a:pPr>
              <a:defRPr/>
            </a:pPr>
            <a:endParaRPr kumimoji="1" lang="ko-KR" altLang="en-US" sz="1800">
              <a:solidFill>
                <a:srgbClr val="000000"/>
              </a:solidFill>
              <a:latin typeface="Arial"/>
              <a:cs typeface="Arial Unicode MS" pitchFamily="50" charset="-127"/>
            </a:endParaRPr>
          </a:p>
        </p:txBody>
      </p:sp>
      <p:sp>
        <p:nvSpPr>
          <p:cNvPr id="7" name="Freeform 92"/>
          <p:cNvSpPr>
            <a:spLocks/>
          </p:cNvSpPr>
          <p:nvPr/>
        </p:nvSpPr>
        <p:spPr bwMode="ltGray">
          <a:xfrm>
            <a:off x="0" y="5346700"/>
            <a:ext cx="9169400" cy="977900"/>
          </a:xfrm>
          <a:custGeom>
            <a:avLst/>
            <a:gdLst/>
            <a:ahLst/>
            <a:cxnLst>
              <a:cxn ang="0">
                <a:pos x="0" y="58"/>
              </a:cxn>
              <a:cxn ang="0">
                <a:pos x="1584" y="586"/>
              </a:cxn>
              <a:cxn ang="0">
                <a:pos x="5768" y="0"/>
              </a:cxn>
              <a:cxn ang="0">
                <a:pos x="5776" y="32"/>
              </a:cxn>
              <a:cxn ang="0">
                <a:pos x="1584" y="598"/>
              </a:cxn>
              <a:cxn ang="0">
                <a:pos x="4" y="92"/>
              </a:cxn>
              <a:cxn ang="0">
                <a:pos x="0" y="58"/>
              </a:cxn>
            </a:cxnLst>
            <a:rect l="0" t="0" r="r" b="b"/>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solidFill>
            <a:schemeClr val="accent1">
              <a:lumMod val="20000"/>
              <a:lumOff val="80000"/>
              <a:alpha val="80000"/>
            </a:schemeClr>
          </a:solidFill>
          <a:ln w="9525" cap="flat" cmpd="sng">
            <a:noFill/>
            <a:prstDash val="solid"/>
            <a:round/>
            <a:headEnd/>
            <a:tailEnd/>
          </a:ln>
          <a:effectLst/>
        </p:spPr>
        <p:txBody>
          <a:bodyPr/>
          <a:lstStyle/>
          <a:p>
            <a:pPr>
              <a:defRPr/>
            </a:pPr>
            <a:endParaRPr lang="ko-KR" altLang="en-US" sz="1800">
              <a:solidFill>
                <a:srgbClr val="000000"/>
              </a:solidFill>
              <a:latin typeface="Arial"/>
              <a:cs typeface="+mn-cs"/>
            </a:endParaRPr>
          </a:p>
        </p:txBody>
      </p:sp>
      <p:pic>
        <p:nvPicPr>
          <p:cNvPr id="8" name="Picture 37" descr="group"/>
          <p:cNvPicPr>
            <a:picLocks noChangeAspect="1" noChangeArrowheads="1"/>
          </p:cNvPicPr>
          <p:nvPr/>
        </p:nvPicPr>
        <p:blipFill>
          <a:blip r:embed="rId2"/>
          <a:srcRect/>
          <a:stretch>
            <a:fillRect/>
          </a:stretch>
        </p:blipFill>
        <p:spPr bwMode="auto">
          <a:xfrm>
            <a:off x="152400" y="304800"/>
            <a:ext cx="2230438" cy="884238"/>
          </a:xfrm>
          <a:prstGeom prst="rect">
            <a:avLst/>
          </a:prstGeom>
          <a:noFill/>
          <a:ln w="9525">
            <a:noFill/>
            <a:miter lim="800000"/>
            <a:headEnd/>
            <a:tailEnd/>
          </a:ln>
        </p:spPr>
      </p:pic>
      <p:sp>
        <p:nvSpPr>
          <p:cNvPr id="5141" name="Rectangle 21"/>
          <p:cNvSpPr>
            <a:spLocks noGrp="1" noChangeArrowheads="1"/>
          </p:cNvSpPr>
          <p:nvPr>
            <p:ph type="ctrTitle"/>
          </p:nvPr>
        </p:nvSpPr>
        <p:spPr>
          <a:xfrm>
            <a:off x="762000" y="2035175"/>
            <a:ext cx="7772400" cy="1012825"/>
          </a:xfrm>
        </p:spPr>
        <p:txBody>
          <a:bodyPr/>
          <a:lstStyle>
            <a:lvl1pPr algn="r">
              <a:defRPr sz="4400"/>
            </a:lvl1pPr>
          </a:lstStyle>
          <a:p>
            <a:pPr lvl="0"/>
            <a:r>
              <a:rPr lang="en-US" altLang="en-US" noProof="0" smtClean="0"/>
              <a:t>Click to edit Master title style</a:t>
            </a:r>
          </a:p>
        </p:txBody>
      </p:sp>
      <p:sp>
        <p:nvSpPr>
          <p:cNvPr id="5142" name="Rectangle 22"/>
          <p:cNvSpPr>
            <a:spLocks noGrp="1" noChangeArrowheads="1"/>
          </p:cNvSpPr>
          <p:nvPr>
            <p:ph type="subTitle" idx="1"/>
          </p:nvPr>
        </p:nvSpPr>
        <p:spPr>
          <a:xfrm>
            <a:off x="2057400" y="3124200"/>
            <a:ext cx="6400800" cy="838200"/>
          </a:xfrm>
        </p:spPr>
        <p:txBody>
          <a:bodyPr/>
          <a:lstStyle>
            <a:lvl1pPr marL="0" indent="0" algn="r">
              <a:buFontTx/>
              <a:buNone/>
              <a:defRPr/>
            </a:lvl1pPr>
          </a:lstStyle>
          <a:p>
            <a:pPr lvl="0"/>
            <a:r>
              <a:rPr lang="en-US" altLang="en-US" noProof="0" smtClean="0"/>
              <a:t>Click to edit Master subtitle style</a:t>
            </a:r>
          </a:p>
        </p:txBody>
      </p:sp>
      <p:sp>
        <p:nvSpPr>
          <p:cNvPr id="9" name="Rectangle 14"/>
          <p:cNvSpPr>
            <a:spLocks noGrp="1" noChangeArrowheads="1"/>
          </p:cNvSpPr>
          <p:nvPr>
            <p:ph type="dt" sz="half" idx="10"/>
          </p:nvPr>
        </p:nvSpPr>
        <p:spPr>
          <a:xfrm>
            <a:off x="457200" y="6381750"/>
            <a:ext cx="2133600" cy="476250"/>
          </a:xfrm>
        </p:spPr>
        <p:txBody>
          <a:bodyPr/>
          <a:lstStyle>
            <a:lvl1pPr fontAlgn="auto">
              <a:spcBef>
                <a:spcPts val="0"/>
              </a:spcBef>
              <a:spcAft>
                <a:spcPts val="0"/>
              </a:spcAft>
              <a:defRPr/>
            </a:lvl1pPr>
          </a:lstStyle>
          <a:p>
            <a:pPr>
              <a:defRPr/>
            </a:pPr>
            <a:endParaRPr lang="en-US" altLang="en-US"/>
          </a:p>
        </p:txBody>
      </p:sp>
      <p:sp>
        <p:nvSpPr>
          <p:cNvPr id="10" name="Rectangle 15"/>
          <p:cNvSpPr>
            <a:spLocks noGrp="1" noChangeArrowheads="1"/>
          </p:cNvSpPr>
          <p:nvPr>
            <p:ph type="ftr" sz="quarter" idx="11"/>
          </p:nvPr>
        </p:nvSpPr>
        <p:spPr>
          <a:xfrm>
            <a:off x="3124200" y="6381750"/>
            <a:ext cx="2895600" cy="476250"/>
          </a:xfrm>
        </p:spPr>
        <p:txBody>
          <a:bodyPr/>
          <a:lstStyle>
            <a:lvl1pPr fontAlgn="auto">
              <a:spcBef>
                <a:spcPts val="0"/>
              </a:spcBef>
              <a:spcAft>
                <a:spcPts val="0"/>
              </a:spcAft>
              <a:defRPr/>
            </a:lvl1pPr>
          </a:lstStyle>
          <a:p>
            <a:pPr>
              <a:defRPr/>
            </a:pPr>
            <a:endParaRPr lang="en-US" altLang="en-US"/>
          </a:p>
        </p:txBody>
      </p:sp>
      <p:sp>
        <p:nvSpPr>
          <p:cNvPr id="11" name="Rectangle 16"/>
          <p:cNvSpPr>
            <a:spLocks noGrp="1" noChangeArrowheads="1"/>
          </p:cNvSpPr>
          <p:nvPr>
            <p:ph type="sldNum" sz="quarter" idx="12"/>
          </p:nvPr>
        </p:nvSpPr>
        <p:spPr>
          <a:xfrm>
            <a:off x="6553200" y="6381750"/>
            <a:ext cx="2133600" cy="476250"/>
          </a:xfrm>
        </p:spPr>
        <p:txBody>
          <a:bodyPr/>
          <a:lstStyle>
            <a:lvl1pPr fontAlgn="auto">
              <a:spcBef>
                <a:spcPts val="0"/>
              </a:spcBef>
              <a:spcAft>
                <a:spcPts val="0"/>
              </a:spcAft>
              <a:defRPr/>
            </a:lvl1pPr>
          </a:lstStyle>
          <a:p>
            <a:pPr>
              <a:defRPr/>
            </a:pPr>
            <a:fld id="{D8BE8B87-3524-4B51-A0B6-FF020CCA9682}" type="slidenum">
              <a:rPr lang="en-US" altLang="en-US"/>
              <a:pPr>
                <a:defRPr/>
              </a:pPr>
              <a:t>‹#›</a:t>
            </a:fld>
            <a:endParaRPr lang="en-US" alt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6"/>
          <p:cNvSpPr/>
          <p:nvPr userDrawn="1"/>
        </p:nvSpPr>
        <p:spPr>
          <a:xfrm>
            <a:off x="0" y="0"/>
            <a:ext cx="9144000" cy="762000"/>
          </a:xfrm>
          <a:prstGeom prst="rect">
            <a:avLst/>
          </a:prstGeom>
          <a:gradFill flip="none" rotWithShape="1">
            <a:gsLst>
              <a:gs pos="0">
                <a:srgbClr val="00B4B0">
                  <a:tint val="66000"/>
                  <a:satMod val="160000"/>
                </a:srgbClr>
              </a:gs>
              <a:gs pos="50000">
                <a:srgbClr val="00B4B0">
                  <a:tint val="44500"/>
                  <a:satMod val="160000"/>
                </a:srgbClr>
              </a:gs>
              <a:gs pos="100000">
                <a:srgbClr val="00B4B0">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rgbClr val="FFFFFF"/>
              </a:solidFill>
            </a:endParaRPr>
          </a:p>
        </p:txBody>
      </p:sp>
      <p:sp>
        <p:nvSpPr>
          <p:cNvPr id="5" name="Rectangle 7"/>
          <p:cNvSpPr/>
          <p:nvPr userDrawn="1"/>
        </p:nvSpPr>
        <p:spPr>
          <a:xfrm>
            <a:off x="0" y="0"/>
            <a:ext cx="76200" cy="762000"/>
          </a:xfrm>
          <a:prstGeom prst="rect">
            <a:avLst/>
          </a:prstGeom>
          <a:solidFill>
            <a:srgbClr val="28B3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rgbClr val="FFFFFF"/>
              </a:solidFill>
            </a:endParaRPr>
          </a:p>
        </p:txBody>
      </p:sp>
      <p:sp>
        <p:nvSpPr>
          <p:cNvPr id="2" name="Title 1"/>
          <p:cNvSpPr>
            <a:spLocks noGrp="1"/>
          </p:cNvSpPr>
          <p:nvPr>
            <p:ph type="title"/>
          </p:nvPr>
        </p:nvSpPr>
        <p:spPr>
          <a:xfrm>
            <a:off x="76200" y="40481"/>
            <a:ext cx="9067800" cy="681038"/>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7"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8" name="Slide Number Placeholder 5"/>
          <p:cNvSpPr>
            <a:spLocks noGrp="1"/>
          </p:cNvSpPr>
          <p:nvPr>
            <p:ph type="sldNum" sz="quarter" idx="12"/>
          </p:nvPr>
        </p:nvSpPr>
        <p:spPr/>
        <p:txBody>
          <a:bodyPr/>
          <a:lstStyle>
            <a:lvl1pPr fontAlgn="auto">
              <a:spcBef>
                <a:spcPts val="0"/>
              </a:spcBef>
              <a:spcAft>
                <a:spcPts val="0"/>
              </a:spcAft>
              <a:defRPr/>
            </a:lvl1pPr>
          </a:lstStyle>
          <a:p>
            <a:pPr>
              <a:defRPr/>
            </a:pPr>
            <a:fld id="{0FF41B86-CBE4-4686-8FFC-5A9D455B03D5}" type="slidenum">
              <a:rPr lang="en-US" altLang="en-US"/>
              <a:pPr>
                <a:defRPr/>
              </a:pPr>
              <a:t>‹#›</a:t>
            </a:fld>
            <a:endParaRPr lang="en-US" alt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vl1pPr>
          </a:lstStyle>
          <a:p>
            <a:pPr>
              <a:defRPr/>
            </a:pPr>
            <a:fld id="{989A5874-1FC9-4D0C-B3BA-FC5511D6D886}" type="slidenum">
              <a:rPr lang="en-US" altLang="en-US"/>
              <a:pPr>
                <a:defRPr/>
              </a:pPr>
              <a:t>‹#›</a:t>
            </a:fld>
            <a:endParaRPr lang="en-US" alt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vl1pPr>
          </a:lstStyle>
          <a:p>
            <a:pPr>
              <a:defRPr/>
            </a:pPr>
            <a:fld id="{166B4E43-BA43-4295-9CCA-61D59D0B8E43}" type="slidenum">
              <a:rPr lang="en-US" altLang="en-US"/>
              <a:pPr>
                <a:defRPr/>
              </a:pPr>
              <a:t>‹#›</a:t>
            </a:fld>
            <a:endParaRPr lang="en-US" alt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8" name="Footer Placeholder 7"/>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9" name="Slide Number Placeholder 8"/>
          <p:cNvSpPr>
            <a:spLocks noGrp="1"/>
          </p:cNvSpPr>
          <p:nvPr>
            <p:ph type="sldNum" sz="quarter" idx="12"/>
          </p:nvPr>
        </p:nvSpPr>
        <p:spPr/>
        <p:txBody>
          <a:bodyPr/>
          <a:lstStyle>
            <a:lvl1pPr fontAlgn="auto">
              <a:spcBef>
                <a:spcPts val="0"/>
              </a:spcBef>
              <a:spcAft>
                <a:spcPts val="0"/>
              </a:spcAft>
              <a:defRPr/>
            </a:lvl1pPr>
          </a:lstStyle>
          <a:p>
            <a:pPr>
              <a:defRPr/>
            </a:pPr>
            <a:fld id="{D79DCEF5-6AD1-460D-BF81-BB9487E796DF}" type="slidenum">
              <a:rPr lang="en-US" altLang="en-US"/>
              <a:pPr>
                <a:defRPr/>
              </a:pPr>
              <a:t>‹#›</a:t>
            </a:fld>
            <a:endParaRPr lang="en-US" alt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5" name="Slide Number Placeholder 4"/>
          <p:cNvSpPr>
            <a:spLocks noGrp="1"/>
          </p:cNvSpPr>
          <p:nvPr>
            <p:ph type="sldNum" sz="quarter" idx="12"/>
          </p:nvPr>
        </p:nvSpPr>
        <p:spPr/>
        <p:txBody>
          <a:bodyPr/>
          <a:lstStyle>
            <a:lvl1pPr fontAlgn="auto">
              <a:spcBef>
                <a:spcPts val="0"/>
              </a:spcBef>
              <a:spcAft>
                <a:spcPts val="0"/>
              </a:spcAft>
              <a:defRPr/>
            </a:lvl1pPr>
          </a:lstStyle>
          <a:p>
            <a:pPr>
              <a:defRPr/>
            </a:pPr>
            <a:fld id="{867509E2-5602-4BC5-8263-4044E771DC5E}" type="slidenum">
              <a:rPr lang="en-US" altLang="en-US"/>
              <a:pPr>
                <a:defRPr/>
              </a:pPr>
              <a:t>‹#›</a:t>
            </a:fld>
            <a:endParaRPr lang="en-US" alt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3" name="Footer Placeholder 2"/>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4" name="Slide Number Placeholder 3"/>
          <p:cNvSpPr>
            <a:spLocks noGrp="1"/>
          </p:cNvSpPr>
          <p:nvPr>
            <p:ph type="sldNum" sz="quarter" idx="12"/>
          </p:nvPr>
        </p:nvSpPr>
        <p:spPr/>
        <p:txBody>
          <a:bodyPr/>
          <a:lstStyle>
            <a:lvl1pPr fontAlgn="auto">
              <a:spcBef>
                <a:spcPts val="0"/>
              </a:spcBef>
              <a:spcAft>
                <a:spcPts val="0"/>
              </a:spcAft>
              <a:defRPr/>
            </a:lvl1pPr>
          </a:lstStyle>
          <a:p>
            <a:pPr>
              <a:defRPr/>
            </a:pPr>
            <a:fld id="{0FF7E91C-CCA5-4B6C-AF01-54E8FB3FDEB7}" type="slidenum">
              <a:rPr lang="en-US" altLang="en-US"/>
              <a:pPr>
                <a:defRPr/>
              </a:pPr>
              <a:t>‹#›</a:t>
            </a:fld>
            <a:endParaRPr lang="en-US" alt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vl1pPr>
          </a:lstStyle>
          <a:p>
            <a:pPr>
              <a:defRPr/>
            </a:pPr>
            <a:fld id="{6839AE4E-81BF-43B6-B890-1D0DF6A418A8}" type="slidenum">
              <a:rPr lang="en-US" altLang="en-US"/>
              <a:pPr>
                <a:defRPr/>
              </a:pPr>
              <a:t>‹#›</a:t>
            </a:fld>
            <a:endParaRPr lang="en-US" alt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vl1pPr>
          </a:lstStyle>
          <a:p>
            <a:pPr>
              <a:defRPr/>
            </a:pPr>
            <a:fld id="{2428F321-10CE-487F-947A-160C2847DA5C}" type="slidenum">
              <a:rPr lang="en-US" altLang="en-US"/>
              <a:pPr>
                <a:defRPr/>
              </a:pPr>
              <a:t>‹#›</a:t>
            </a:fld>
            <a:endParaRPr lang="en-US" alt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vl1pPr>
          </a:lstStyle>
          <a:p>
            <a:pPr>
              <a:defRPr/>
            </a:pPr>
            <a:fld id="{14E83E36-EE25-4F49-8CBA-CB7ACD18EFD9}" type="slidenum">
              <a:rPr lang="en-US" altLang="en-US"/>
              <a:pPr>
                <a:defRPr/>
              </a:pPr>
              <a:t>‹#›</a:t>
            </a:fld>
            <a:endParaRPr lang="en-US" alt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97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8975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vl1pPr>
          </a:lstStyle>
          <a:p>
            <a:pPr>
              <a:defRPr/>
            </a:pPr>
            <a:fld id="{3FFA983A-B27E-439D-8FD8-533D7E58068E}" type="slidenum">
              <a:rPr lang="en-US" altLang="en-US"/>
              <a:pPr>
                <a:defRPr/>
              </a:pPr>
              <a:t>‹#›</a:t>
            </a:fld>
            <a:endParaRPr lang="en-US" alt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54088" y="239713"/>
            <a:ext cx="7773987" cy="6889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295400"/>
            <a:ext cx="4038600" cy="48307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95400"/>
            <a:ext cx="4038600" cy="48307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atin typeface=".VnTimeH" pitchFamily="34" charset="0"/>
                <a:cs typeface="Arial" charset="0"/>
              </a:defRPr>
            </a:lvl1pPr>
          </a:lstStyle>
          <a:p>
            <a:pPr>
              <a:defRPr/>
            </a:pPr>
            <a:endParaRPr lang="en-US" altLang="en-US"/>
          </a:p>
        </p:txBody>
      </p:sp>
      <p:sp>
        <p:nvSpPr>
          <p:cNvPr id="6" name="Footer Placeholder 5"/>
          <p:cNvSpPr>
            <a:spLocks noGrp="1"/>
          </p:cNvSpPr>
          <p:nvPr>
            <p:ph type="ftr" sz="quarter" idx="11"/>
          </p:nvPr>
        </p:nvSpPr>
        <p:spPr/>
        <p:txBody>
          <a:bodyPr/>
          <a:lstStyle>
            <a:lvl1pPr fontAlgn="auto">
              <a:spcBef>
                <a:spcPts val="0"/>
              </a:spcBef>
              <a:spcAft>
                <a:spcPts val="0"/>
              </a:spcAft>
              <a:defRPr>
                <a:latin typeface=".VnTimeH" pitchFamily="34" charset="0"/>
                <a:cs typeface="Arial" charset="0"/>
              </a:defRPr>
            </a:lvl1pPr>
          </a:lstStyle>
          <a:p>
            <a:pPr>
              <a:defRPr/>
            </a:pPr>
            <a:endParaRPr lang="en-US" alt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atin typeface=".VnTimeH" pitchFamily="34" charset="0"/>
                <a:cs typeface="Arial" charset="0"/>
              </a:defRPr>
            </a:lvl1pPr>
          </a:lstStyle>
          <a:p>
            <a:pPr>
              <a:defRPr/>
            </a:pPr>
            <a:fld id="{34FBD5EA-54F5-4E8F-B3C4-3D4A92A2253E}" type="slidenum">
              <a:rPr lang="en-US" altLang="en-US"/>
              <a:pPr>
                <a:defRPr/>
              </a:pPr>
              <a:t>‹#›</a:t>
            </a:fld>
            <a:endParaRPr lang="en-US" alt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0" hangingPunct="0">
              <a:defRPr/>
            </a:pPr>
            <a:endParaRPr lang="en-US" sz="1800">
              <a:solidFill>
                <a:prstClr val="black"/>
              </a:solidFill>
              <a:latin typeface="Arial" panose="020B0604020202020204" pitchFamily="34" charset="0"/>
              <a:cs typeface="Arial" panose="020B0604020202020204" pitchFamily="34" charset="0"/>
            </a:endParaRPr>
          </a:p>
        </p:txBody>
      </p:sp>
      <p:sp>
        <p:nvSpPr>
          <p:cNvPr id="29" name="Title 28"/>
          <p:cNvSpPr>
            <a:spLocks noGrp="1"/>
          </p:cNvSpPr>
          <p:nvPr>
            <p:ph type="ctrTitle"/>
          </p:nvPr>
        </p:nvSpPr>
        <p:spPr>
          <a:xfrm>
            <a:off x="381000" y="4853411"/>
            <a:ext cx="8458200" cy="1222375"/>
          </a:xfrm>
        </p:spPr>
        <p:txBody>
          <a:bodyPr anchor="t"/>
          <a:lstStyle/>
          <a:p>
            <a:r>
              <a:rPr lang="en-US" smtClean="0"/>
              <a:t>Click to edit Master title style</a:t>
            </a:r>
            <a:endParaRPr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5" name="Date Placeholder 15"/>
          <p:cNvSpPr>
            <a:spLocks noGrp="1"/>
          </p:cNvSpPr>
          <p:nvPr>
            <p:ph type="dt" sz="half" idx="10"/>
          </p:nvPr>
        </p:nvSpPr>
        <p:spPr/>
        <p:txBody>
          <a:bodyPr/>
          <a:lstStyle>
            <a:lvl1pPr>
              <a:defRPr>
                <a:latin typeface="Arial" charset="0"/>
                <a:cs typeface="+mn-cs"/>
              </a:defRPr>
            </a:lvl1pPr>
          </a:lstStyle>
          <a:p>
            <a:pPr>
              <a:defRPr/>
            </a:pPr>
            <a:endParaRPr lang="en-US" altLang="en-US"/>
          </a:p>
        </p:txBody>
      </p:sp>
      <p:sp>
        <p:nvSpPr>
          <p:cNvPr id="6" name="Footer Placeholder 1"/>
          <p:cNvSpPr>
            <a:spLocks noGrp="1"/>
          </p:cNvSpPr>
          <p:nvPr>
            <p:ph type="ftr" sz="quarter" idx="11"/>
          </p:nvPr>
        </p:nvSpPr>
        <p:spPr/>
        <p:txBody>
          <a:bodyPr/>
          <a:lstStyle>
            <a:lvl1pPr>
              <a:defRPr>
                <a:latin typeface="Arial" charset="0"/>
                <a:cs typeface="+mn-cs"/>
              </a:defRPr>
            </a:lvl1pPr>
          </a:lstStyle>
          <a:p>
            <a:pPr>
              <a:defRPr/>
            </a:pPr>
            <a:endParaRPr lang="en-US" altLang="en-US"/>
          </a:p>
        </p:txBody>
      </p:sp>
      <p:sp>
        <p:nvSpPr>
          <p:cNvPr id="7" name="Slide Number Placeholder 14"/>
          <p:cNvSpPr>
            <a:spLocks noGrp="1"/>
          </p:cNvSpPr>
          <p:nvPr>
            <p:ph type="sldNum" sz="quarter" idx="12"/>
          </p:nvPr>
        </p:nvSpPr>
        <p:spPr>
          <a:xfrm>
            <a:off x="8229600" y="6473825"/>
            <a:ext cx="758825" cy="247650"/>
          </a:xfrm>
        </p:spPr>
        <p:txBody>
          <a:bodyPr/>
          <a:lstStyle>
            <a:lvl1pPr>
              <a:defRPr>
                <a:latin typeface="Arial" charset="0"/>
                <a:cs typeface="+mn-cs"/>
              </a:defRPr>
            </a:lvl1pPr>
          </a:lstStyle>
          <a:p>
            <a:pPr>
              <a:defRPr/>
            </a:pPr>
            <a:fld id="{67D8DCC3-3E97-41F7-9579-4FF5EE70D6DC}" type="slidenum">
              <a:rPr lang="en-US" altLang="en-US"/>
              <a:pPr>
                <a:defRPr/>
              </a:pPr>
              <a:t>‹#›</a:t>
            </a:fld>
            <a:endParaRPr lang="en-US" alt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6"/>
          <p:cNvSpPr/>
          <p:nvPr userDrawn="1"/>
        </p:nvSpPr>
        <p:spPr>
          <a:xfrm>
            <a:off x="0" y="0"/>
            <a:ext cx="9144000" cy="762000"/>
          </a:xfrm>
          <a:prstGeom prst="rect">
            <a:avLst/>
          </a:prstGeom>
          <a:gradFill flip="none" rotWithShape="1">
            <a:gsLst>
              <a:gs pos="0">
                <a:srgbClr val="00B4B0">
                  <a:tint val="66000"/>
                  <a:satMod val="160000"/>
                </a:srgbClr>
              </a:gs>
              <a:gs pos="50000">
                <a:srgbClr val="00B4B0">
                  <a:tint val="44500"/>
                  <a:satMod val="160000"/>
                </a:srgbClr>
              </a:gs>
              <a:gs pos="100000">
                <a:srgbClr val="00B4B0">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rgbClr val="FFFFFF"/>
              </a:solidFill>
            </a:endParaRPr>
          </a:p>
        </p:txBody>
      </p:sp>
      <p:sp>
        <p:nvSpPr>
          <p:cNvPr id="5" name="Rectangle 7"/>
          <p:cNvSpPr/>
          <p:nvPr userDrawn="1"/>
        </p:nvSpPr>
        <p:spPr>
          <a:xfrm>
            <a:off x="0" y="0"/>
            <a:ext cx="76200" cy="762000"/>
          </a:xfrm>
          <a:prstGeom prst="rect">
            <a:avLst/>
          </a:prstGeom>
          <a:solidFill>
            <a:srgbClr val="28B3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rgbClr val="FFFFFF"/>
              </a:solidFill>
            </a:endParaRPr>
          </a:p>
        </p:txBody>
      </p:sp>
      <p:sp>
        <p:nvSpPr>
          <p:cNvPr id="22" name="Title 21"/>
          <p:cNvSpPr>
            <a:spLocks noGrp="1"/>
          </p:cNvSpPr>
          <p:nvPr>
            <p:ph type="title"/>
          </p:nvPr>
        </p:nvSpPr>
        <p:spPr/>
        <p:txBody>
          <a:bodyPr/>
          <a:lstStyle/>
          <a:p>
            <a:r>
              <a:rPr lang="en-US" smtClean="0"/>
              <a:t>Click to edit Master title style</a:t>
            </a:r>
            <a:endParaRPr lang="en-US"/>
          </a:p>
        </p:txBody>
      </p:sp>
      <p:sp>
        <p:nvSpPr>
          <p:cNvPr id="27" name="Content Placeholder 26"/>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24"/>
          <p:cNvSpPr>
            <a:spLocks noGrp="1"/>
          </p:cNvSpPr>
          <p:nvPr>
            <p:ph type="dt" sz="half" idx="10"/>
          </p:nvPr>
        </p:nvSpPr>
        <p:spPr/>
        <p:txBody>
          <a:bodyPr/>
          <a:lstStyle>
            <a:lvl1pPr>
              <a:defRPr>
                <a:latin typeface="Arial" charset="0"/>
                <a:cs typeface="+mn-cs"/>
              </a:defRPr>
            </a:lvl1pPr>
          </a:lstStyle>
          <a:p>
            <a:pPr>
              <a:defRPr/>
            </a:pPr>
            <a:endParaRPr lang="en-US" altLang="en-US"/>
          </a:p>
        </p:txBody>
      </p:sp>
      <p:sp>
        <p:nvSpPr>
          <p:cNvPr id="7" name="Footer Placeholder 18"/>
          <p:cNvSpPr>
            <a:spLocks noGrp="1"/>
          </p:cNvSpPr>
          <p:nvPr>
            <p:ph type="ftr" sz="quarter" idx="11"/>
          </p:nvPr>
        </p:nvSpPr>
        <p:spPr>
          <a:xfrm>
            <a:off x="3581400" y="76200"/>
            <a:ext cx="2895600" cy="288925"/>
          </a:xfrm>
        </p:spPr>
        <p:txBody>
          <a:bodyPr/>
          <a:lstStyle>
            <a:lvl1pPr>
              <a:defRPr>
                <a:latin typeface="Arial" charset="0"/>
                <a:cs typeface="+mn-cs"/>
              </a:defRPr>
            </a:lvl1pPr>
          </a:lstStyle>
          <a:p>
            <a:pPr>
              <a:defRPr/>
            </a:pPr>
            <a:endParaRPr lang="en-US" altLang="en-US"/>
          </a:p>
        </p:txBody>
      </p:sp>
      <p:sp>
        <p:nvSpPr>
          <p:cNvPr id="8" name="Slide Number Placeholder 15"/>
          <p:cNvSpPr>
            <a:spLocks noGrp="1"/>
          </p:cNvSpPr>
          <p:nvPr>
            <p:ph type="sldNum" sz="quarter" idx="12"/>
          </p:nvPr>
        </p:nvSpPr>
        <p:spPr>
          <a:xfrm>
            <a:off x="8229600" y="6473825"/>
            <a:ext cx="758825" cy="247650"/>
          </a:xfrm>
        </p:spPr>
        <p:txBody>
          <a:bodyPr/>
          <a:lstStyle>
            <a:lvl1pPr>
              <a:defRPr>
                <a:latin typeface="Arial" charset="0"/>
                <a:cs typeface="+mn-cs"/>
              </a:defRPr>
            </a:lvl1pPr>
          </a:lstStyle>
          <a:p>
            <a:pPr>
              <a:defRPr/>
            </a:pPr>
            <a:fld id="{5E174B94-7E94-46D6-9FEF-6C55EE986F3E}" type="slidenum">
              <a:rPr lang="en-US" altLang="en-US"/>
              <a:pPr>
                <a:defRPr/>
              </a:pPr>
              <a:t>‹#›</a:t>
            </a:fld>
            <a:endParaRPr lang="en-US" alt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0" hangingPunct="0">
              <a:defRPr/>
            </a:pPr>
            <a:endParaRPr lang="en-US" sz="1800">
              <a:solidFill>
                <a:prstClr val="white"/>
              </a:solidFill>
              <a:latin typeface="Arial" panose="020B0604020202020204" pitchFamily="34" charset="0"/>
              <a:cs typeface="Arial" panose="020B0604020202020204" pitchFamily="34" charset="0"/>
            </a:endParaRPr>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lang="en-US" smtClean="0"/>
              <a:t>Click to edit Master title style</a:t>
            </a:r>
            <a:endParaRPr lang="en-US"/>
          </a:p>
        </p:txBody>
      </p:sp>
      <p:sp>
        <p:nvSpPr>
          <p:cNvPr id="5" name="Date Placeholder 18"/>
          <p:cNvSpPr>
            <a:spLocks noGrp="1"/>
          </p:cNvSpPr>
          <p:nvPr>
            <p:ph type="dt" sz="half" idx="10"/>
          </p:nvPr>
        </p:nvSpPr>
        <p:spPr/>
        <p:txBody>
          <a:bodyPr/>
          <a:lstStyle>
            <a:lvl1pPr>
              <a:defRPr>
                <a:latin typeface="Arial" charset="0"/>
                <a:cs typeface="+mn-cs"/>
              </a:defRPr>
            </a:lvl1pPr>
          </a:lstStyle>
          <a:p>
            <a:pPr>
              <a:defRPr/>
            </a:pPr>
            <a:endParaRPr lang="en-US" altLang="en-US"/>
          </a:p>
        </p:txBody>
      </p:sp>
      <p:sp>
        <p:nvSpPr>
          <p:cNvPr id="7" name="Footer Placeholder 10"/>
          <p:cNvSpPr>
            <a:spLocks noGrp="1"/>
          </p:cNvSpPr>
          <p:nvPr>
            <p:ph type="ftr" sz="quarter" idx="11"/>
          </p:nvPr>
        </p:nvSpPr>
        <p:spPr/>
        <p:txBody>
          <a:bodyPr/>
          <a:lstStyle>
            <a:lvl1pPr>
              <a:defRPr>
                <a:latin typeface="Arial" charset="0"/>
                <a:cs typeface="+mn-cs"/>
              </a:defRPr>
            </a:lvl1pPr>
          </a:lstStyle>
          <a:p>
            <a:pPr>
              <a:defRPr/>
            </a:pPr>
            <a:endParaRPr lang="en-US" altLang="en-US"/>
          </a:p>
        </p:txBody>
      </p:sp>
      <p:sp>
        <p:nvSpPr>
          <p:cNvPr id="9" name="Slide Number Placeholder 15"/>
          <p:cNvSpPr>
            <a:spLocks noGrp="1"/>
          </p:cNvSpPr>
          <p:nvPr>
            <p:ph type="sldNum" sz="quarter" idx="12"/>
          </p:nvPr>
        </p:nvSpPr>
        <p:spPr/>
        <p:txBody>
          <a:bodyPr/>
          <a:lstStyle>
            <a:lvl1pPr>
              <a:defRPr>
                <a:latin typeface="Arial" charset="0"/>
                <a:cs typeface="+mn-cs"/>
              </a:defRPr>
            </a:lvl1pPr>
          </a:lstStyle>
          <a:p>
            <a:pPr>
              <a:defRPr/>
            </a:pPr>
            <a:fld id="{7A4C77B1-6B9A-4638-BBC8-AC4ECB679F63}" type="slidenum">
              <a:rPr lang="en-US" altLang="en-US"/>
              <a:pPr>
                <a:defRPr/>
              </a:pPr>
              <a:t>‹#›</a:t>
            </a:fld>
            <a:endParaRPr lang="en-US"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lang="en-US" smtClean="0"/>
              <a:t>Click to edit Master title style</a:t>
            </a:r>
            <a:endParaRPr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0"/>
          <p:cNvSpPr>
            <a:spLocks noGrp="1"/>
          </p:cNvSpPr>
          <p:nvPr>
            <p:ph type="dt" sz="half" idx="10"/>
          </p:nvPr>
        </p:nvSpPr>
        <p:spPr/>
        <p:txBody>
          <a:bodyPr/>
          <a:lstStyle>
            <a:lvl1pPr>
              <a:defRPr>
                <a:latin typeface="Arial" charset="0"/>
                <a:cs typeface="+mn-cs"/>
              </a:defRPr>
            </a:lvl1pPr>
          </a:lstStyle>
          <a:p>
            <a:pPr>
              <a:defRPr/>
            </a:pPr>
            <a:endParaRPr lang="en-US" altLang="en-US"/>
          </a:p>
        </p:txBody>
      </p:sp>
      <p:sp>
        <p:nvSpPr>
          <p:cNvPr id="6" name="Footer Placeholder 9"/>
          <p:cNvSpPr>
            <a:spLocks noGrp="1"/>
          </p:cNvSpPr>
          <p:nvPr>
            <p:ph type="ftr" sz="quarter" idx="11"/>
          </p:nvPr>
        </p:nvSpPr>
        <p:spPr/>
        <p:txBody>
          <a:bodyPr/>
          <a:lstStyle>
            <a:lvl1pPr>
              <a:defRPr>
                <a:latin typeface="Arial" charset="0"/>
                <a:cs typeface="+mn-cs"/>
              </a:defRPr>
            </a:lvl1pPr>
          </a:lstStyle>
          <a:p>
            <a:pPr>
              <a:defRPr/>
            </a:pPr>
            <a:endParaRPr lang="en-US" altLang="en-US"/>
          </a:p>
        </p:txBody>
      </p:sp>
      <p:sp>
        <p:nvSpPr>
          <p:cNvPr id="7" name="Slide Number Placeholder 30"/>
          <p:cNvSpPr>
            <a:spLocks noGrp="1"/>
          </p:cNvSpPr>
          <p:nvPr>
            <p:ph type="sldNum" sz="quarter" idx="12"/>
          </p:nvPr>
        </p:nvSpPr>
        <p:spPr/>
        <p:txBody>
          <a:bodyPr/>
          <a:lstStyle>
            <a:lvl1pPr>
              <a:defRPr>
                <a:latin typeface="Arial" charset="0"/>
                <a:cs typeface="+mn-cs"/>
              </a:defRPr>
            </a:lvl1pPr>
          </a:lstStyle>
          <a:p>
            <a:pPr>
              <a:defRPr/>
            </a:pPr>
            <a:fld id="{12677B91-C2D3-40AB-925C-B191507FB7F7}" type="slidenum">
              <a:rPr lang="en-US" altLang="en-US"/>
              <a:pPr>
                <a:defRPr/>
              </a:pPr>
              <a:t>‹#›</a:t>
            </a:fld>
            <a:endParaRPr lang="en-US" alt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0" hangingPunct="0">
              <a:defRPr/>
            </a:pPr>
            <a:endParaRPr lang="en-US" sz="1800">
              <a:solidFill>
                <a:prstClr val="black"/>
              </a:solidFill>
              <a:latin typeface="Arial" panose="020B0604020202020204" pitchFamily="34" charset="0"/>
              <a:cs typeface="Arial" panose="020B0604020202020204" pitchFamily="34" charset="0"/>
            </a:endParaRPr>
          </a:p>
        </p:txBody>
      </p:sp>
      <p:sp>
        <p:nvSpPr>
          <p:cNvPr id="29" name="Title 28"/>
          <p:cNvSpPr>
            <a:spLocks noGrp="1"/>
          </p:cNvSpPr>
          <p:nvPr>
            <p:ph type="title"/>
          </p:nvPr>
        </p:nvSpPr>
        <p:spPr>
          <a:xfrm>
            <a:off x="304800" y="5410200"/>
            <a:ext cx="8610600" cy="882650"/>
          </a:xfrm>
        </p:spPr>
        <p:txBody>
          <a:bodyPr/>
          <a:lstStyle>
            <a:lvl1pPr>
              <a:defRPr/>
            </a:lvl1pPr>
          </a:lstStyle>
          <a:p>
            <a:r>
              <a:rPr lang="en-US" smtClean="0"/>
              <a:t>Click to edit Master title style</a:t>
            </a:r>
            <a:endParaRPr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9"/>
          <p:cNvSpPr>
            <a:spLocks noGrp="1"/>
          </p:cNvSpPr>
          <p:nvPr>
            <p:ph type="dt" sz="half" idx="10"/>
          </p:nvPr>
        </p:nvSpPr>
        <p:spPr/>
        <p:txBody>
          <a:bodyPr/>
          <a:lstStyle>
            <a:lvl1pPr>
              <a:defRPr>
                <a:latin typeface="Arial" charset="0"/>
                <a:cs typeface="+mn-cs"/>
              </a:defRPr>
            </a:lvl1pPr>
          </a:lstStyle>
          <a:p>
            <a:pPr>
              <a:defRPr/>
            </a:pPr>
            <a:endParaRPr lang="en-US" altLang="en-US"/>
          </a:p>
        </p:txBody>
      </p:sp>
      <p:sp>
        <p:nvSpPr>
          <p:cNvPr id="9" name="Footer Placeholder 5"/>
          <p:cNvSpPr>
            <a:spLocks noGrp="1"/>
          </p:cNvSpPr>
          <p:nvPr>
            <p:ph type="ftr" sz="quarter" idx="11"/>
          </p:nvPr>
        </p:nvSpPr>
        <p:spPr/>
        <p:txBody>
          <a:bodyPr/>
          <a:lstStyle>
            <a:lvl1pPr>
              <a:defRPr>
                <a:latin typeface="Arial" charset="0"/>
                <a:cs typeface="+mn-cs"/>
              </a:defRPr>
            </a:lvl1pPr>
          </a:lstStyle>
          <a:p>
            <a:pPr>
              <a:defRPr/>
            </a:pPr>
            <a:endParaRPr lang="en-US" altLang="en-US"/>
          </a:p>
        </p:txBody>
      </p:sp>
      <p:sp>
        <p:nvSpPr>
          <p:cNvPr id="10" name="Slide Number Placeholder 6"/>
          <p:cNvSpPr>
            <a:spLocks noGrp="1"/>
          </p:cNvSpPr>
          <p:nvPr>
            <p:ph type="sldNum" sz="quarter" idx="12"/>
          </p:nvPr>
        </p:nvSpPr>
        <p:spPr>
          <a:xfrm>
            <a:off x="8229600" y="6477000"/>
            <a:ext cx="762000" cy="247650"/>
          </a:xfrm>
        </p:spPr>
        <p:txBody>
          <a:bodyPr/>
          <a:lstStyle>
            <a:lvl1pPr>
              <a:defRPr>
                <a:latin typeface="Arial" charset="0"/>
                <a:cs typeface="+mn-cs"/>
              </a:defRPr>
            </a:lvl1pPr>
          </a:lstStyle>
          <a:p>
            <a:pPr>
              <a:defRPr/>
            </a:pPr>
            <a:fld id="{2990C279-CEAB-4DCC-8399-ECB25FA26ED1}" type="slidenum">
              <a:rPr lang="en-US" altLang="en-US"/>
              <a:pPr>
                <a:defRPr/>
              </a:pPr>
              <a:t>‹#›</a:t>
            </a:fld>
            <a:endParaRPr lang="en-US" alt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lang="en-US" smtClean="0"/>
              <a:t>Click to edit Master title style</a:t>
            </a:r>
            <a:endParaRPr lang="en-US"/>
          </a:p>
        </p:txBody>
      </p:sp>
      <p:sp>
        <p:nvSpPr>
          <p:cNvPr id="3" name="Date Placeholder 11"/>
          <p:cNvSpPr>
            <a:spLocks noGrp="1"/>
          </p:cNvSpPr>
          <p:nvPr>
            <p:ph type="dt" sz="half" idx="10"/>
          </p:nvPr>
        </p:nvSpPr>
        <p:spPr/>
        <p:txBody>
          <a:bodyPr/>
          <a:lstStyle>
            <a:lvl1pPr>
              <a:defRPr>
                <a:latin typeface="Arial" charset="0"/>
                <a:cs typeface="+mn-cs"/>
              </a:defRPr>
            </a:lvl1pPr>
          </a:lstStyle>
          <a:p>
            <a:pPr>
              <a:defRPr/>
            </a:pPr>
            <a:endParaRPr lang="en-US" altLang="en-US"/>
          </a:p>
        </p:txBody>
      </p:sp>
      <p:sp>
        <p:nvSpPr>
          <p:cNvPr id="4" name="Footer Placeholder 20"/>
          <p:cNvSpPr>
            <a:spLocks noGrp="1"/>
          </p:cNvSpPr>
          <p:nvPr>
            <p:ph type="ftr" sz="quarter" idx="11"/>
          </p:nvPr>
        </p:nvSpPr>
        <p:spPr/>
        <p:txBody>
          <a:bodyPr/>
          <a:lstStyle>
            <a:lvl1pPr>
              <a:defRPr>
                <a:latin typeface="Arial" charset="0"/>
                <a:cs typeface="+mn-cs"/>
              </a:defRPr>
            </a:lvl1pPr>
          </a:lstStyle>
          <a:p>
            <a:pPr>
              <a:defRPr/>
            </a:pPr>
            <a:endParaRPr lang="en-US" altLang="en-US"/>
          </a:p>
        </p:txBody>
      </p:sp>
      <p:sp>
        <p:nvSpPr>
          <p:cNvPr id="5" name="Slide Number Placeholder 5"/>
          <p:cNvSpPr>
            <a:spLocks noGrp="1"/>
          </p:cNvSpPr>
          <p:nvPr>
            <p:ph type="sldNum" sz="quarter" idx="12"/>
          </p:nvPr>
        </p:nvSpPr>
        <p:spPr/>
        <p:txBody>
          <a:bodyPr/>
          <a:lstStyle>
            <a:lvl1pPr>
              <a:defRPr>
                <a:latin typeface="Arial" charset="0"/>
                <a:cs typeface="+mn-cs"/>
              </a:defRPr>
            </a:lvl1pPr>
          </a:lstStyle>
          <a:p>
            <a:pPr>
              <a:defRPr/>
            </a:pPr>
            <a:fld id="{A43B68D3-6972-4632-8EAE-6F38AD330BB4}" type="slidenum">
              <a:rPr lang="en-US" altLang="en-US"/>
              <a:pPr>
                <a:defRPr/>
              </a:pPr>
              <a:t>‹#›</a:t>
            </a:fld>
            <a:endParaRPr lang="en-US" alt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a:lstStyle>
            <a:lvl1pPr>
              <a:defRPr>
                <a:latin typeface="Arial" charset="0"/>
                <a:cs typeface="+mn-cs"/>
              </a:defRPr>
            </a:lvl1pPr>
          </a:lstStyle>
          <a:p>
            <a:pPr>
              <a:defRPr/>
            </a:pPr>
            <a:endParaRPr lang="en-US" altLang="en-US"/>
          </a:p>
        </p:txBody>
      </p:sp>
      <p:sp>
        <p:nvSpPr>
          <p:cNvPr id="3" name="Footer Placeholder 23"/>
          <p:cNvSpPr>
            <a:spLocks noGrp="1"/>
          </p:cNvSpPr>
          <p:nvPr>
            <p:ph type="ftr" sz="quarter" idx="11"/>
          </p:nvPr>
        </p:nvSpPr>
        <p:spPr/>
        <p:txBody>
          <a:bodyPr/>
          <a:lstStyle>
            <a:lvl1pPr>
              <a:defRPr>
                <a:latin typeface="Arial" charset="0"/>
                <a:cs typeface="+mn-cs"/>
              </a:defRPr>
            </a:lvl1pPr>
          </a:lstStyle>
          <a:p>
            <a:pPr>
              <a:defRPr/>
            </a:pPr>
            <a:endParaRPr lang="en-US" altLang="en-US"/>
          </a:p>
        </p:txBody>
      </p:sp>
      <p:sp>
        <p:nvSpPr>
          <p:cNvPr id="4" name="Slide Number Placeholder 6"/>
          <p:cNvSpPr>
            <a:spLocks noGrp="1"/>
          </p:cNvSpPr>
          <p:nvPr>
            <p:ph type="sldNum" sz="quarter" idx="12"/>
          </p:nvPr>
        </p:nvSpPr>
        <p:spPr/>
        <p:txBody>
          <a:bodyPr/>
          <a:lstStyle>
            <a:lvl1pPr>
              <a:defRPr>
                <a:latin typeface="Arial" charset="0"/>
                <a:cs typeface="+mn-cs"/>
              </a:defRPr>
            </a:lvl1pPr>
          </a:lstStyle>
          <a:p>
            <a:pPr>
              <a:defRPr/>
            </a:pPr>
            <a:fld id="{5D6EF20B-87E5-437A-9F7A-D1010B17834E}" type="slidenum">
              <a:rPr lang="en-US" altLang="en-US"/>
              <a:pPr>
                <a:defRPr/>
              </a:pPr>
              <a:t>‹#›</a:t>
            </a:fld>
            <a:endParaRPr lang="en-US" alt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0" hangingPunct="0">
              <a:defRPr/>
            </a:pPr>
            <a:endParaRPr lang="en-US" sz="1800">
              <a:solidFill>
                <a:prstClr val="black"/>
              </a:solidFill>
              <a:latin typeface="Arial" panose="020B0604020202020204" pitchFamily="34" charset="0"/>
              <a:cs typeface="Arial" panose="020B0604020202020204" pitchFamily="34" charset="0"/>
            </a:endParaRPr>
          </a:p>
        </p:txBody>
      </p:sp>
      <p:sp>
        <p:nvSpPr>
          <p:cNvPr id="12" name="Title 11"/>
          <p:cNvSpPr>
            <a:spLocks noGrp="1"/>
          </p:cNvSpPr>
          <p:nvPr>
            <p:ph type="title"/>
          </p:nvPr>
        </p:nvSpPr>
        <p:spPr>
          <a:xfrm>
            <a:off x="457200" y="5486400"/>
            <a:ext cx="8458200" cy="520700"/>
          </a:xfrm>
        </p:spPr>
        <p:txBody>
          <a:bodyPr/>
          <a:lstStyle>
            <a:lvl1pPr algn="l">
              <a:buNone/>
              <a:defRPr sz="2000" b="1"/>
            </a:lvl1pPr>
          </a:lstStyle>
          <a:p>
            <a:r>
              <a:rPr lang="en-US" smtClean="0"/>
              <a:t>Click to edit Master title style</a:t>
            </a:r>
            <a:endParaRPr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24"/>
          <p:cNvSpPr>
            <a:spLocks noGrp="1"/>
          </p:cNvSpPr>
          <p:nvPr>
            <p:ph type="dt" sz="half" idx="10"/>
          </p:nvPr>
        </p:nvSpPr>
        <p:spPr/>
        <p:txBody>
          <a:bodyPr/>
          <a:lstStyle>
            <a:lvl1pPr>
              <a:defRPr>
                <a:latin typeface="Arial" charset="0"/>
                <a:cs typeface="+mn-cs"/>
              </a:defRPr>
            </a:lvl1pPr>
          </a:lstStyle>
          <a:p>
            <a:pPr>
              <a:defRPr/>
            </a:pPr>
            <a:endParaRPr lang="en-US" altLang="en-US"/>
          </a:p>
        </p:txBody>
      </p:sp>
      <p:sp>
        <p:nvSpPr>
          <p:cNvPr id="7" name="Footer Placeholder 28"/>
          <p:cNvSpPr>
            <a:spLocks noGrp="1"/>
          </p:cNvSpPr>
          <p:nvPr>
            <p:ph type="ftr" sz="quarter" idx="11"/>
          </p:nvPr>
        </p:nvSpPr>
        <p:spPr/>
        <p:txBody>
          <a:bodyPr/>
          <a:lstStyle>
            <a:lvl1pPr>
              <a:defRPr>
                <a:latin typeface="Arial" charset="0"/>
                <a:cs typeface="+mn-cs"/>
              </a:defRPr>
            </a:lvl1pPr>
          </a:lstStyle>
          <a:p>
            <a:pPr>
              <a:defRPr/>
            </a:pPr>
            <a:endParaRPr lang="en-US" altLang="en-US"/>
          </a:p>
        </p:txBody>
      </p:sp>
      <p:sp>
        <p:nvSpPr>
          <p:cNvPr id="8" name="Slide Number Placeholder 6"/>
          <p:cNvSpPr>
            <a:spLocks noGrp="1"/>
          </p:cNvSpPr>
          <p:nvPr>
            <p:ph type="sldNum" sz="quarter" idx="12"/>
          </p:nvPr>
        </p:nvSpPr>
        <p:spPr/>
        <p:txBody>
          <a:bodyPr/>
          <a:lstStyle>
            <a:lvl1pPr>
              <a:defRPr>
                <a:latin typeface="Arial" charset="0"/>
                <a:cs typeface="+mn-cs"/>
              </a:defRPr>
            </a:lvl1pPr>
          </a:lstStyle>
          <a:p>
            <a:pPr>
              <a:defRPr/>
            </a:pPr>
            <a:fld id="{670D65E9-3EE7-4EB9-9D17-69DE6745DCCA}" type="slidenum">
              <a:rPr lang="en-US" altLang="en-US"/>
              <a:pPr>
                <a:defRPr/>
              </a:pPr>
              <a:t>‹#›</a:t>
            </a:fld>
            <a:endParaRPr lang="en-US" alt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en-US" noProof="0" smtClean="0"/>
              <a:t>Click icon to add picture</a:t>
            </a:r>
            <a:endParaRPr lang="en-US" noProof="0"/>
          </a:p>
        </p:txBody>
      </p:sp>
      <p:sp>
        <p:nvSpPr>
          <p:cNvPr id="17" name="Title 16"/>
          <p:cNvSpPr>
            <a:spLocks noGrp="1"/>
          </p:cNvSpPr>
          <p:nvPr>
            <p:ph type="title"/>
          </p:nvPr>
        </p:nvSpPr>
        <p:spPr>
          <a:xfrm>
            <a:off x="381000" y="4993760"/>
            <a:ext cx="5867400" cy="522288"/>
          </a:xfrm>
        </p:spPr>
        <p:txBody>
          <a:bodyPr/>
          <a:lstStyle>
            <a:lvl1pPr algn="l">
              <a:buNone/>
              <a:defRPr sz="2000" b="1"/>
            </a:lvl1pPr>
          </a:lstStyle>
          <a:p>
            <a:r>
              <a:rPr lang="en-US" smtClean="0"/>
              <a:t>Click to edit Master title style</a:t>
            </a:r>
            <a:endParaRPr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6"/>
          <p:cNvSpPr>
            <a:spLocks noGrp="1"/>
          </p:cNvSpPr>
          <p:nvPr>
            <p:ph type="dt" sz="half" idx="10"/>
          </p:nvPr>
        </p:nvSpPr>
        <p:spPr/>
        <p:txBody>
          <a:bodyPr/>
          <a:lstStyle>
            <a:lvl1pPr>
              <a:defRPr>
                <a:latin typeface="Arial" charset="0"/>
                <a:cs typeface="+mn-cs"/>
              </a:defRPr>
            </a:lvl1pPr>
          </a:lstStyle>
          <a:p>
            <a:pPr>
              <a:defRPr/>
            </a:pPr>
            <a:endParaRPr lang="en-US" altLang="en-US"/>
          </a:p>
        </p:txBody>
      </p:sp>
      <p:sp>
        <p:nvSpPr>
          <p:cNvPr id="6" name="Footer Placeholder 4"/>
          <p:cNvSpPr>
            <a:spLocks noGrp="1"/>
          </p:cNvSpPr>
          <p:nvPr>
            <p:ph type="ftr" sz="quarter" idx="11"/>
          </p:nvPr>
        </p:nvSpPr>
        <p:spPr/>
        <p:txBody>
          <a:bodyPr/>
          <a:lstStyle>
            <a:lvl1pPr>
              <a:defRPr>
                <a:latin typeface="Arial" charset="0"/>
                <a:cs typeface="+mn-cs"/>
              </a:defRPr>
            </a:lvl1pPr>
          </a:lstStyle>
          <a:p>
            <a:pPr>
              <a:defRPr/>
            </a:pPr>
            <a:endParaRPr lang="en-US" altLang="en-US"/>
          </a:p>
        </p:txBody>
      </p:sp>
      <p:sp>
        <p:nvSpPr>
          <p:cNvPr id="7" name="Slide Number Placeholder 30"/>
          <p:cNvSpPr>
            <a:spLocks noGrp="1"/>
          </p:cNvSpPr>
          <p:nvPr>
            <p:ph type="sldNum" sz="quarter" idx="12"/>
          </p:nvPr>
        </p:nvSpPr>
        <p:spPr/>
        <p:txBody>
          <a:bodyPr/>
          <a:lstStyle>
            <a:lvl1pPr>
              <a:defRPr>
                <a:latin typeface="Arial" charset="0"/>
                <a:cs typeface="+mn-cs"/>
              </a:defRPr>
            </a:lvl1pPr>
          </a:lstStyle>
          <a:p>
            <a:pPr>
              <a:defRPr/>
            </a:pPr>
            <a:fld id="{6D7E3CDE-BB3A-4518-AAEA-212EC3B2884C}" type="slidenum">
              <a:rPr lang="en-US" altLang="en-US"/>
              <a:pPr>
                <a:defRPr/>
              </a:pPr>
              <a:t>‹#›</a:t>
            </a:fld>
            <a:endParaRPr lang="en-US" alt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cs typeface="+mn-cs"/>
              </a:defRPr>
            </a:lvl1pPr>
          </a:lstStyle>
          <a:p>
            <a:pPr>
              <a:defRPr/>
            </a:pPr>
            <a:endParaRPr lang="en-US" altLang="en-US"/>
          </a:p>
        </p:txBody>
      </p:sp>
      <p:sp>
        <p:nvSpPr>
          <p:cNvPr id="5" name="Footer Placeholder 4"/>
          <p:cNvSpPr>
            <a:spLocks noGrp="1"/>
          </p:cNvSpPr>
          <p:nvPr>
            <p:ph type="ftr" sz="quarter" idx="11"/>
          </p:nvPr>
        </p:nvSpPr>
        <p:spPr/>
        <p:txBody>
          <a:bodyPr/>
          <a:lstStyle>
            <a:lvl1pPr>
              <a:defRPr>
                <a:latin typeface="Arial" charset="0"/>
                <a:cs typeface="+mn-cs"/>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atin typeface="Arial" charset="0"/>
                <a:cs typeface="+mn-cs"/>
              </a:defRPr>
            </a:lvl1pPr>
          </a:lstStyle>
          <a:p>
            <a:pPr>
              <a:defRPr/>
            </a:pPr>
            <a:fld id="{7FB094F7-1AC8-436F-A4AC-90C57C840357}" type="slidenum">
              <a:rPr lang="en-US" altLang="en-US"/>
              <a:pPr>
                <a:defRPr/>
              </a:pPr>
              <a:t>‹#›</a:t>
            </a:fld>
            <a:endParaRPr lang="en-US" alt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cs typeface="+mn-cs"/>
              </a:defRPr>
            </a:lvl1pPr>
          </a:lstStyle>
          <a:p>
            <a:pPr>
              <a:defRPr/>
            </a:pPr>
            <a:endParaRPr lang="en-US" altLang="en-US"/>
          </a:p>
        </p:txBody>
      </p:sp>
      <p:sp>
        <p:nvSpPr>
          <p:cNvPr id="5" name="Footer Placeholder 4"/>
          <p:cNvSpPr>
            <a:spLocks noGrp="1"/>
          </p:cNvSpPr>
          <p:nvPr>
            <p:ph type="ftr" sz="quarter" idx="11"/>
          </p:nvPr>
        </p:nvSpPr>
        <p:spPr/>
        <p:txBody>
          <a:bodyPr/>
          <a:lstStyle>
            <a:lvl1pPr>
              <a:defRPr>
                <a:latin typeface="Arial" charset="0"/>
                <a:cs typeface="+mn-cs"/>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atin typeface="Arial" charset="0"/>
                <a:cs typeface="+mn-cs"/>
              </a:defRPr>
            </a:lvl1pPr>
          </a:lstStyle>
          <a:p>
            <a:pPr>
              <a:defRPr/>
            </a:pPr>
            <a:fld id="{6875E2CD-75D1-427D-815C-E1E7192EC907}" type="slidenum">
              <a:rPr lang="en-US" altLang="en-US"/>
              <a:pPr>
                <a:defRPr/>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7" name="Rectangle 23"/>
          <p:cNvSpPr>
            <a:spLocks noChangeArrowheads="1"/>
          </p:cNvSpPr>
          <p:nvPr/>
        </p:nvSpPr>
        <p:spPr bwMode="ltGray">
          <a:xfrm>
            <a:off x="0" y="3124200"/>
            <a:ext cx="9144000" cy="3733800"/>
          </a:xfrm>
          <a:prstGeom prst="rect">
            <a:avLst/>
          </a:prstGeom>
          <a:gradFill rotWithShape="1">
            <a:gsLst>
              <a:gs pos="0">
                <a:srgbClr val="96D7F4">
                  <a:gamma/>
                  <a:tint val="0"/>
                  <a:invGamma/>
                  <a:alpha val="0"/>
                </a:srgbClr>
              </a:gs>
              <a:gs pos="100000">
                <a:srgbClr val="96D7F4">
                  <a:alpha val="69000"/>
                </a:srgbClr>
              </a:gs>
            </a:gsLst>
            <a:lin ang="5400000" scaled="1"/>
          </a:gradFill>
          <a:ln>
            <a:noFill/>
          </a:ln>
          <a:effectLst/>
          <a:extLst/>
        </p:spPr>
        <p:txBody>
          <a:bodyPr wrap="none" anchor="ctr"/>
          <a:lstStyle/>
          <a:p>
            <a:pPr>
              <a:defRPr/>
            </a:pPr>
            <a:endParaRPr lang="en-US" sz="1800">
              <a:latin typeface="Arial" panose="020B0604020202020204" pitchFamily="34" charset="0"/>
              <a:cs typeface="+mn-cs"/>
            </a:endParaRPr>
          </a:p>
        </p:txBody>
      </p:sp>
      <p:sp>
        <p:nvSpPr>
          <p:cNvPr id="51301" name="Freeform 101"/>
          <p:cNvSpPr>
            <a:spLocks/>
          </p:cNvSpPr>
          <p:nvPr/>
        </p:nvSpPr>
        <p:spPr bwMode="ltGray">
          <a:xfrm>
            <a:off x="-9525" y="5348288"/>
            <a:ext cx="9153525" cy="1509712"/>
          </a:xfrm>
          <a:custGeom>
            <a:avLst/>
            <a:gdLst>
              <a:gd name="connsiteX0" fmla="*/ 8 w 5766"/>
              <a:gd name="connsiteY0" fmla="*/ 1000 h 1327"/>
              <a:gd name="connsiteX1" fmla="*/ 1778 w 5766"/>
              <a:gd name="connsiteY1" fmla="*/ 1072 h 1327"/>
              <a:gd name="connsiteX2" fmla="*/ 5760 w 5766"/>
              <a:gd name="connsiteY2" fmla="*/ 1122 h 1327"/>
              <a:gd name="connsiteX3" fmla="*/ 5766 w 5766"/>
              <a:gd name="connsiteY3" fmla="*/ 0 h 1327"/>
              <a:gd name="connsiteX4" fmla="*/ 1764 w 5766"/>
              <a:gd name="connsiteY4" fmla="*/ 1032 h 1327"/>
              <a:gd name="connsiteX5" fmla="*/ 0 w 5766"/>
              <a:gd name="connsiteY5" fmla="*/ 720 h 1327"/>
              <a:gd name="connsiteX6" fmla="*/ 0 w 5766"/>
              <a:gd name="connsiteY6" fmla="*/ 1008 h 1327"/>
              <a:gd name="connsiteX0" fmla="*/ 8 w 5766"/>
              <a:gd name="connsiteY0" fmla="*/ 1000 h 1289"/>
              <a:gd name="connsiteX1" fmla="*/ 5760 w 5766"/>
              <a:gd name="connsiteY1" fmla="*/ 1122 h 1289"/>
              <a:gd name="connsiteX2" fmla="*/ 5766 w 5766"/>
              <a:gd name="connsiteY2" fmla="*/ 0 h 1289"/>
              <a:gd name="connsiteX3" fmla="*/ 1764 w 5766"/>
              <a:gd name="connsiteY3" fmla="*/ 1032 h 1289"/>
              <a:gd name="connsiteX4" fmla="*/ 0 w 5766"/>
              <a:gd name="connsiteY4" fmla="*/ 720 h 1289"/>
              <a:gd name="connsiteX5" fmla="*/ 0 w 5766"/>
              <a:gd name="connsiteY5" fmla="*/ 1008 h 1289"/>
              <a:gd name="connsiteX0" fmla="*/ 8 w 5766"/>
              <a:gd name="connsiteY0" fmla="*/ 1000 h 1122"/>
              <a:gd name="connsiteX1" fmla="*/ 5760 w 5766"/>
              <a:gd name="connsiteY1" fmla="*/ 1122 h 1122"/>
              <a:gd name="connsiteX2" fmla="*/ 5766 w 5766"/>
              <a:gd name="connsiteY2" fmla="*/ 0 h 1122"/>
              <a:gd name="connsiteX3" fmla="*/ 1764 w 5766"/>
              <a:gd name="connsiteY3" fmla="*/ 1032 h 1122"/>
              <a:gd name="connsiteX4" fmla="*/ 0 w 5766"/>
              <a:gd name="connsiteY4" fmla="*/ 720 h 1122"/>
              <a:gd name="connsiteX5" fmla="*/ 0 w 5766"/>
              <a:gd name="connsiteY5" fmla="*/ 1008 h 1122"/>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638 w 5766"/>
              <a:gd name="connsiteY0" fmla="*/ 1126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0"/>
              <a:gd name="connsiteX1" fmla="*/ 5766 w 5766"/>
              <a:gd name="connsiteY1" fmla="*/ 0 h 1050"/>
              <a:gd name="connsiteX2" fmla="*/ 1764 w 5766"/>
              <a:gd name="connsiteY2" fmla="*/ 948 h 1050"/>
              <a:gd name="connsiteX3" fmla="*/ 0 w 5766"/>
              <a:gd name="connsiteY3" fmla="*/ 636 h 1050"/>
              <a:gd name="connsiteX4" fmla="*/ 0 w 5766"/>
              <a:gd name="connsiteY4" fmla="*/ 1050 h 1050"/>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6" h="919">
                <a:moveTo>
                  <a:pt x="5760" y="907"/>
                </a:moveTo>
                <a:cubicBezTo>
                  <a:pt x="5762" y="605"/>
                  <a:pt x="5764" y="302"/>
                  <a:pt x="5766" y="0"/>
                </a:cubicBezTo>
                <a:cubicBezTo>
                  <a:pt x="5231" y="225"/>
                  <a:pt x="3742" y="745"/>
                  <a:pt x="1764" y="817"/>
                </a:cubicBezTo>
                <a:cubicBezTo>
                  <a:pt x="857" y="873"/>
                  <a:pt x="116" y="529"/>
                  <a:pt x="0" y="505"/>
                </a:cubicBezTo>
                <a:lnTo>
                  <a:pt x="0" y="919"/>
                </a:lnTo>
              </a:path>
            </a:pathLst>
          </a:custGeom>
          <a:solidFill>
            <a:srgbClr val="FFFFFF"/>
          </a:solidFill>
          <a:ln w="9525" cap="flat" cmpd="sng">
            <a:noFill/>
            <a:prstDash val="solid"/>
            <a:round/>
            <a:headEnd/>
            <a:tailEnd/>
          </a:ln>
          <a:effectLst/>
        </p:spPr>
        <p:txBody>
          <a:bodyPr/>
          <a:lstStyle/>
          <a:p>
            <a:pPr>
              <a:defRPr/>
            </a:pPr>
            <a:endParaRPr kumimoji="1" lang="ko-KR" altLang="en-US" sz="1800">
              <a:latin typeface="+mn-ea"/>
              <a:cs typeface="Arial Unicode MS" pitchFamily="50" charset="-127"/>
            </a:endParaRPr>
          </a:p>
        </p:txBody>
      </p:sp>
      <p:sp>
        <p:nvSpPr>
          <p:cNvPr id="11" name="Freeform 101"/>
          <p:cNvSpPr>
            <a:spLocks/>
          </p:cNvSpPr>
          <p:nvPr/>
        </p:nvSpPr>
        <p:spPr bwMode="gray">
          <a:xfrm>
            <a:off x="-9525" y="5711825"/>
            <a:ext cx="9172575" cy="1165225"/>
          </a:xfrm>
          <a:custGeom>
            <a:avLst/>
            <a:gdLst>
              <a:gd name="T0" fmla="*/ 9164638 w 5778"/>
              <a:gd name="T1" fmla="*/ 1162598 h 887"/>
              <a:gd name="T2" fmla="*/ 9172575 w 5778"/>
              <a:gd name="T3" fmla="*/ 0 h 887"/>
              <a:gd name="T4" fmla="*/ 2800350 w 5778"/>
              <a:gd name="T5" fmla="*/ 1031231 h 887"/>
              <a:gd name="T6" fmla="*/ 0 w 5778"/>
              <a:gd name="T7" fmla="*/ 621366 h 887"/>
              <a:gd name="T8" fmla="*/ 0 w 5778"/>
              <a:gd name="T9" fmla="*/ 1165225 h 887"/>
              <a:gd name="T10" fmla="*/ 0 60000 65536"/>
              <a:gd name="T11" fmla="*/ 0 60000 65536"/>
              <a:gd name="T12" fmla="*/ 0 60000 65536"/>
              <a:gd name="T13" fmla="*/ 0 60000 65536"/>
              <a:gd name="T14" fmla="*/ 0 60000 65536"/>
              <a:gd name="T15" fmla="*/ 0 w 5778"/>
              <a:gd name="T16" fmla="*/ 0 h 887"/>
              <a:gd name="T17" fmla="*/ 5778 w 5778"/>
              <a:gd name="T18" fmla="*/ 887 h 887"/>
            </a:gdLst>
            <a:ahLst/>
            <a:cxnLst>
              <a:cxn ang="T10">
                <a:pos x="T0" y="T1"/>
              </a:cxn>
              <a:cxn ang="T11">
                <a:pos x="T2" y="T3"/>
              </a:cxn>
              <a:cxn ang="T12">
                <a:pos x="T4" y="T5"/>
              </a:cxn>
              <a:cxn ang="T13">
                <a:pos x="T6" y="T7"/>
              </a:cxn>
              <a:cxn ang="T14">
                <a:pos x="T8" y="T9"/>
              </a:cxn>
            </a:cxnLst>
            <a:rect l="T15" t="T16" r="T17" b="T18"/>
            <a:pathLst>
              <a:path w="5778" h="887">
                <a:moveTo>
                  <a:pt x="5773" y="885"/>
                </a:moveTo>
                <a:cubicBezTo>
                  <a:pt x="5775" y="590"/>
                  <a:pt x="5776" y="295"/>
                  <a:pt x="5778" y="0"/>
                </a:cubicBezTo>
                <a:cubicBezTo>
                  <a:pt x="5168" y="204"/>
                  <a:pt x="3742" y="713"/>
                  <a:pt x="1764" y="785"/>
                </a:cubicBezTo>
                <a:cubicBezTo>
                  <a:pt x="857" y="841"/>
                  <a:pt x="116" y="497"/>
                  <a:pt x="0" y="473"/>
                </a:cubicBezTo>
                <a:lnTo>
                  <a:pt x="0" y="887"/>
                </a:lnTo>
              </a:path>
            </a:pathLst>
          </a:custGeom>
          <a:gradFill rotWithShape="1">
            <a:gsLst>
              <a:gs pos="0">
                <a:schemeClr val="folHlink"/>
              </a:gs>
              <a:gs pos="100000">
                <a:schemeClr val="accent1"/>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latin typeface="Arial Unicode MS" pitchFamily="34" charset="-128"/>
              <a:ea typeface="Arial Unicode MS" pitchFamily="34" charset="-128"/>
              <a:cs typeface="+mn-cs"/>
            </a:endParaRPr>
          </a:p>
        </p:txBody>
      </p:sp>
      <p:sp>
        <p:nvSpPr>
          <p:cNvPr id="12" name="Freeform 92"/>
          <p:cNvSpPr>
            <a:spLocks/>
          </p:cNvSpPr>
          <p:nvPr/>
        </p:nvSpPr>
        <p:spPr bwMode="ltGray">
          <a:xfrm>
            <a:off x="0" y="5953125"/>
            <a:ext cx="9169400" cy="785813"/>
          </a:xfrm>
          <a:custGeom>
            <a:avLst/>
            <a:gdLst/>
            <a:ahLst/>
            <a:cxnLst>
              <a:cxn ang="0">
                <a:pos x="0" y="58"/>
              </a:cxn>
              <a:cxn ang="0">
                <a:pos x="1584" y="586"/>
              </a:cxn>
              <a:cxn ang="0">
                <a:pos x="5768" y="0"/>
              </a:cxn>
              <a:cxn ang="0">
                <a:pos x="5776" y="32"/>
              </a:cxn>
              <a:cxn ang="0">
                <a:pos x="1584" y="598"/>
              </a:cxn>
              <a:cxn ang="0">
                <a:pos x="4" y="92"/>
              </a:cxn>
              <a:cxn ang="0">
                <a:pos x="0" y="58"/>
              </a:cxn>
            </a:cxnLst>
            <a:rect l="0" t="0" r="r" b="b"/>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solidFill>
            <a:schemeClr val="accent1">
              <a:lumMod val="20000"/>
              <a:lumOff val="80000"/>
              <a:alpha val="80000"/>
            </a:schemeClr>
          </a:solidFill>
          <a:ln w="9525" cap="flat" cmpd="sng">
            <a:noFill/>
            <a:prstDash val="solid"/>
            <a:round/>
            <a:headEnd/>
            <a:tailEnd/>
          </a:ln>
          <a:effectLst/>
        </p:spPr>
        <p:txBody>
          <a:bodyPr/>
          <a:lstStyle/>
          <a:p>
            <a:pPr>
              <a:defRPr/>
            </a:pPr>
            <a:endParaRPr kumimoji="1" lang="ko-KR" altLang="en-US" sz="1800">
              <a:latin typeface="+mn-ea"/>
              <a:cs typeface="Arial Unicode MS" pitchFamily="50" charset="-127"/>
            </a:endParaRP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atin typeface="Arial" panose="020B0604020202020204" pitchFamily="34" charset="0"/>
                <a:cs typeface="+mn-cs"/>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atin typeface="Arial" panose="020B0604020202020204" pitchFamily="34" charset="0"/>
                <a:cs typeface="+mn-cs"/>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atin typeface="Arial" panose="020B0604020202020204" pitchFamily="34" charset="0"/>
                <a:cs typeface="+mn-cs"/>
              </a:defRPr>
            </a:lvl1pPr>
          </a:lstStyle>
          <a:p>
            <a:pPr>
              <a:defRPr/>
            </a:pPr>
            <a:fld id="{82699A30-A1DA-4212-AC39-22C54B759A18}" type="slidenum">
              <a:rPr lang="en-US" altLang="en-US"/>
              <a:pPr>
                <a:defRPr/>
              </a:pPr>
              <a:t>‹#›</a:t>
            </a:fld>
            <a:endParaRPr lang="en-US" altLang="en-US"/>
          </a:p>
        </p:txBody>
      </p:sp>
      <p:sp>
        <p:nvSpPr>
          <p:cNvPr id="1033" name="Rectangle 2"/>
          <p:cNvSpPr>
            <a:spLocks noGrp="1" noChangeArrowheads="1"/>
          </p:cNvSpPr>
          <p:nvPr>
            <p:ph type="title"/>
          </p:nvPr>
        </p:nvSpPr>
        <p:spPr bwMode="auto">
          <a:xfrm>
            <a:off x="457200" y="2286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34"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824" r:id="rId1"/>
    <p:sldLayoutId id="2147483825" r:id="rId2"/>
    <p:sldLayoutId id="2147483784" r:id="rId3"/>
    <p:sldLayoutId id="2147483783" r:id="rId4"/>
    <p:sldLayoutId id="2147483782" r:id="rId5"/>
    <p:sldLayoutId id="2147483781" r:id="rId6"/>
    <p:sldLayoutId id="2147483780" r:id="rId7"/>
    <p:sldLayoutId id="2147483779" r:id="rId8"/>
    <p:sldLayoutId id="2147483778" r:id="rId9"/>
    <p:sldLayoutId id="2147483777" r:id="rId10"/>
    <p:sldLayoutId id="2147483776"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000" b="1" kern="1200">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Arial" panose="020B0604020202020204" pitchFamily="34" charset="0"/>
        </a:defRPr>
      </a:lvl2pPr>
      <a:lvl3pPr algn="ctr" rtl="0" eaLnBrk="0" fontAlgn="base" hangingPunct="0">
        <a:spcBef>
          <a:spcPct val="0"/>
        </a:spcBef>
        <a:spcAft>
          <a:spcPct val="0"/>
        </a:spcAft>
        <a:defRPr sz="4000" b="1">
          <a:solidFill>
            <a:schemeClr val="tx2"/>
          </a:solidFill>
          <a:latin typeface="Arial" panose="020B0604020202020204" pitchFamily="34" charset="0"/>
        </a:defRPr>
      </a:lvl3pPr>
      <a:lvl4pPr algn="ctr" rtl="0" eaLnBrk="0" fontAlgn="base" hangingPunct="0">
        <a:spcBef>
          <a:spcPct val="0"/>
        </a:spcBef>
        <a:spcAft>
          <a:spcPct val="0"/>
        </a:spcAft>
        <a:defRPr sz="4000" b="1">
          <a:solidFill>
            <a:schemeClr val="tx2"/>
          </a:solidFill>
          <a:latin typeface="Arial" panose="020B0604020202020204" pitchFamily="34" charset="0"/>
        </a:defRPr>
      </a:lvl4pPr>
      <a:lvl5pPr algn="ctr" rtl="0" eaLnBrk="0" fontAlgn="base" hangingPunct="0">
        <a:spcBef>
          <a:spcPct val="0"/>
        </a:spcBef>
        <a:spcAft>
          <a:spcPct val="0"/>
        </a:spcAft>
        <a:defRPr sz="4000" b="1">
          <a:solidFill>
            <a:schemeClr val="tx2"/>
          </a:solidFill>
          <a:latin typeface="Arial" panose="020B0604020202020204" pitchFamily="34" charset="0"/>
        </a:defRPr>
      </a:lvl5pPr>
      <a:lvl6pPr marL="457200" algn="ctr" rtl="0" eaLnBrk="1" fontAlgn="base" hangingPunct="1">
        <a:spcBef>
          <a:spcPct val="0"/>
        </a:spcBef>
        <a:spcAft>
          <a:spcPct val="0"/>
        </a:spcAft>
        <a:defRPr sz="4000" b="1">
          <a:solidFill>
            <a:schemeClr val="tx2"/>
          </a:solidFill>
          <a:latin typeface="Arial" panose="020B0604020202020204" pitchFamily="34" charset="0"/>
        </a:defRPr>
      </a:lvl6pPr>
      <a:lvl7pPr marL="914400" algn="ctr" rtl="0" eaLnBrk="1" fontAlgn="base" hangingPunct="1">
        <a:spcBef>
          <a:spcPct val="0"/>
        </a:spcBef>
        <a:spcAft>
          <a:spcPct val="0"/>
        </a:spcAft>
        <a:defRPr sz="4000" b="1">
          <a:solidFill>
            <a:schemeClr val="tx2"/>
          </a:solidFill>
          <a:latin typeface="Arial" panose="020B0604020202020204" pitchFamily="34" charset="0"/>
        </a:defRPr>
      </a:lvl7pPr>
      <a:lvl8pPr marL="1371600" algn="ctr" rtl="0" eaLnBrk="1" fontAlgn="base" hangingPunct="1">
        <a:spcBef>
          <a:spcPct val="0"/>
        </a:spcBef>
        <a:spcAft>
          <a:spcPct val="0"/>
        </a:spcAft>
        <a:defRPr sz="4000" b="1">
          <a:solidFill>
            <a:schemeClr val="tx2"/>
          </a:solidFill>
          <a:latin typeface="Arial" panose="020B0604020202020204" pitchFamily="34" charset="0"/>
        </a:defRPr>
      </a:lvl8pPr>
      <a:lvl9pPr marL="1828800" algn="ctr" rtl="0" eaLnBrk="1" fontAlgn="base" hangingPunct="1">
        <a:spcBef>
          <a:spcPct val="0"/>
        </a:spcBef>
        <a:spcAft>
          <a:spcPct val="0"/>
        </a:spcAft>
        <a:defRPr sz="4000" b="1">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ChangeArrowheads="1"/>
          </p:cNvSpPr>
          <p:nvPr/>
        </p:nvSpPr>
        <p:spPr bwMode="ltGray">
          <a:xfrm>
            <a:off x="0" y="3124200"/>
            <a:ext cx="9144000" cy="3733800"/>
          </a:xfrm>
          <a:prstGeom prst="rect">
            <a:avLst/>
          </a:prstGeom>
          <a:gradFill rotWithShape="1">
            <a:gsLst>
              <a:gs pos="0">
                <a:srgbClr val="DDDDDD">
                  <a:gamma/>
                  <a:tint val="0"/>
                  <a:invGamma/>
                  <a:alpha val="0"/>
                </a:srgbClr>
              </a:gs>
              <a:gs pos="100000">
                <a:srgbClr val="DDDDDD">
                  <a:alpha val="69000"/>
                </a:srgbClr>
              </a:gs>
            </a:gsLst>
            <a:lin ang="5400000" scaled="1"/>
          </a:gradFill>
          <a:ln>
            <a:noFill/>
          </a:ln>
          <a:effectLst/>
          <a:extLst/>
        </p:spPr>
        <p:txBody>
          <a:bodyPr wrap="none" anchor="ctr"/>
          <a:lstStyle/>
          <a:p>
            <a:pPr>
              <a:defRPr/>
            </a:pPr>
            <a:endParaRPr lang="en-US" sz="1800">
              <a:latin typeface="Arial" panose="020B0604020202020204" pitchFamily="34" charset="0"/>
              <a:cs typeface="+mn-cs"/>
            </a:endParaRPr>
          </a:p>
        </p:txBody>
      </p:sp>
      <p:sp>
        <p:nvSpPr>
          <p:cNvPr id="51301" name="Freeform 101"/>
          <p:cNvSpPr>
            <a:spLocks/>
          </p:cNvSpPr>
          <p:nvPr/>
        </p:nvSpPr>
        <p:spPr bwMode="ltGray">
          <a:xfrm>
            <a:off x="-9525" y="5348288"/>
            <a:ext cx="9153525" cy="1509712"/>
          </a:xfrm>
          <a:custGeom>
            <a:avLst/>
            <a:gdLst>
              <a:gd name="connsiteX0" fmla="*/ 8 w 5766"/>
              <a:gd name="connsiteY0" fmla="*/ 1000 h 1327"/>
              <a:gd name="connsiteX1" fmla="*/ 1778 w 5766"/>
              <a:gd name="connsiteY1" fmla="*/ 1072 h 1327"/>
              <a:gd name="connsiteX2" fmla="*/ 5760 w 5766"/>
              <a:gd name="connsiteY2" fmla="*/ 1122 h 1327"/>
              <a:gd name="connsiteX3" fmla="*/ 5766 w 5766"/>
              <a:gd name="connsiteY3" fmla="*/ 0 h 1327"/>
              <a:gd name="connsiteX4" fmla="*/ 1764 w 5766"/>
              <a:gd name="connsiteY4" fmla="*/ 1032 h 1327"/>
              <a:gd name="connsiteX5" fmla="*/ 0 w 5766"/>
              <a:gd name="connsiteY5" fmla="*/ 720 h 1327"/>
              <a:gd name="connsiteX6" fmla="*/ 0 w 5766"/>
              <a:gd name="connsiteY6" fmla="*/ 1008 h 1327"/>
              <a:gd name="connsiteX0" fmla="*/ 8 w 5766"/>
              <a:gd name="connsiteY0" fmla="*/ 1000 h 1289"/>
              <a:gd name="connsiteX1" fmla="*/ 5760 w 5766"/>
              <a:gd name="connsiteY1" fmla="*/ 1122 h 1289"/>
              <a:gd name="connsiteX2" fmla="*/ 5766 w 5766"/>
              <a:gd name="connsiteY2" fmla="*/ 0 h 1289"/>
              <a:gd name="connsiteX3" fmla="*/ 1764 w 5766"/>
              <a:gd name="connsiteY3" fmla="*/ 1032 h 1289"/>
              <a:gd name="connsiteX4" fmla="*/ 0 w 5766"/>
              <a:gd name="connsiteY4" fmla="*/ 720 h 1289"/>
              <a:gd name="connsiteX5" fmla="*/ 0 w 5766"/>
              <a:gd name="connsiteY5" fmla="*/ 1008 h 1289"/>
              <a:gd name="connsiteX0" fmla="*/ 8 w 5766"/>
              <a:gd name="connsiteY0" fmla="*/ 1000 h 1122"/>
              <a:gd name="connsiteX1" fmla="*/ 5760 w 5766"/>
              <a:gd name="connsiteY1" fmla="*/ 1122 h 1122"/>
              <a:gd name="connsiteX2" fmla="*/ 5766 w 5766"/>
              <a:gd name="connsiteY2" fmla="*/ 0 h 1122"/>
              <a:gd name="connsiteX3" fmla="*/ 1764 w 5766"/>
              <a:gd name="connsiteY3" fmla="*/ 1032 h 1122"/>
              <a:gd name="connsiteX4" fmla="*/ 0 w 5766"/>
              <a:gd name="connsiteY4" fmla="*/ 720 h 1122"/>
              <a:gd name="connsiteX5" fmla="*/ 0 w 5766"/>
              <a:gd name="connsiteY5" fmla="*/ 1008 h 1122"/>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638 w 5766"/>
              <a:gd name="connsiteY0" fmla="*/ 1126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0"/>
              <a:gd name="connsiteX1" fmla="*/ 5766 w 5766"/>
              <a:gd name="connsiteY1" fmla="*/ 0 h 1050"/>
              <a:gd name="connsiteX2" fmla="*/ 1764 w 5766"/>
              <a:gd name="connsiteY2" fmla="*/ 948 h 1050"/>
              <a:gd name="connsiteX3" fmla="*/ 0 w 5766"/>
              <a:gd name="connsiteY3" fmla="*/ 636 h 1050"/>
              <a:gd name="connsiteX4" fmla="*/ 0 w 5766"/>
              <a:gd name="connsiteY4" fmla="*/ 1050 h 1050"/>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6" h="919">
                <a:moveTo>
                  <a:pt x="5760" y="907"/>
                </a:moveTo>
                <a:cubicBezTo>
                  <a:pt x="5762" y="605"/>
                  <a:pt x="5764" y="302"/>
                  <a:pt x="5766" y="0"/>
                </a:cubicBezTo>
                <a:cubicBezTo>
                  <a:pt x="5231" y="225"/>
                  <a:pt x="3742" y="745"/>
                  <a:pt x="1764" y="817"/>
                </a:cubicBezTo>
                <a:cubicBezTo>
                  <a:pt x="857" y="873"/>
                  <a:pt x="116" y="529"/>
                  <a:pt x="0" y="505"/>
                </a:cubicBezTo>
                <a:lnTo>
                  <a:pt x="0" y="919"/>
                </a:lnTo>
              </a:path>
            </a:pathLst>
          </a:custGeom>
          <a:solidFill>
            <a:srgbClr val="FFFFFF"/>
          </a:solidFill>
          <a:ln w="9525" cap="flat" cmpd="sng">
            <a:noFill/>
            <a:prstDash val="solid"/>
            <a:round/>
            <a:headEnd/>
            <a:tailEnd/>
          </a:ln>
          <a:effectLst/>
        </p:spPr>
        <p:txBody>
          <a:bodyPr/>
          <a:lstStyle/>
          <a:p>
            <a:pPr>
              <a:defRPr/>
            </a:pPr>
            <a:endParaRPr kumimoji="1" lang="ko-KR" altLang="en-US" sz="1800">
              <a:latin typeface="+mn-ea"/>
              <a:cs typeface="Arial Unicode MS" pitchFamily="50" charset="-127"/>
            </a:endParaRPr>
          </a:p>
        </p:txBody>
      </p:sp>
      <p:sp>
        <p:nvSpPr>
          <p:cNvPr id="11" name="Freeform 101"/>
          <p:cNvSpPr>
            <a:spLocks/>
          </p:cNvSpPr>
          <p:nvPr/>
        </p:nvSpPr>
        <p:spPr bwMode="gray">
          <a:xfrm>
            <a:off x="-9525" y="5711825"/>
            <a:ext cx="9172575" cy="1165225"/>
          </a:xfrm>
          <a:custGeom>
            <a:avLst/>
            <a:gdLst>
              <a:gd name="T0" fmla="*/ 9164638 w 5778"/>
              <a:gd name="T1" fmla="*/ 1162598 h 887"/>
              <a:gd name="T2" fmla="*/ 9172575 w 5778"/>
              <a:gd name="T3" fmla="*/ 0 h 887"/>
              <a:gd name="T4" fmla="*/ 2800350 w 5778"/>
              <a:gd name="T5" fmla="*/ 1031231 h 887"/>
              <a:gd name="T6" fmla="*/ 0 w 5778"/>
              <a:gd name="T7" fmla="*/ 621366 h 887"/>
              <a:gd name="T8" fmla="*/ 0 w 5778"/>
              <a:gd name="T9" fmla="*/ 1165225 h 887"/>
              <a:gd name="T10" fmla="*/ 0 60000 65536"/>
              <a:gd name="T11" fmla="*/ 0 60000 65536"/>
              <a:gd name="T12" fmla="*/ 0 60000 65536"/>
              <a:gd name="T13" fmla="*/ 0 60000 65536"/>
              <a:gd name="T14" fmla="*/ 0 60000 65536"/>
              <a:gd name="T15" fmla="*/ 0 w 5778"/>
              <a:gd name="T16" fmla="*/ 0 h 887"/>
              <a:gd name="T17" fmla="*/ 5778 w 5778"/>
              <a:gd name="T18" fmla="*/ 887 h 887"/>
            </a:gdLst>
            <a:ahLst/>
            <a:cxnLst>
              <a:cxn ang="T10">
                <a:pos x="T0" y="T1"/>
              </a:cxn>
              <a:cxn ang="T11">
                <a:pos x="T2" y="T3"/>
              </a:cxn>
              <a:cxn ang="T12">
                <a:pos x="T4" y="T5"/>
              </a:cxn>
              <a:cxn ang="T13">
                <a:pos x="T6" y="T7"/>
              </a:cxn>
              <a:cxn ang="T14">
                <a:pos x="T8" y="T9"/>
              </a:cxn>
            </a:cxnLst>
            <a:rect l="T15" t="T16" r="T17" b="T18"/>
            <a:pathLst>
              <a:path w="5778" h="887">
                <a:moveTo>
                  <a:pt x="5773" y="885"/>
                </a:moveTo>
                <a:cubicBezTo>
                  <a:pt x="5775" y="590"/>
                  <a:pt x="5776" y="295"/>
                  <a:pt x="5778" y="0"/>
                </a:cubicBezTo>
                <a:cubicBezTo>
                  <a:pt x="5168" y="204"/>
                  <a:pt x="3742" y="713"/>
                  <a:pt x="1764" y="785"/>
                </a:cubicBezTo>
                <a:cubicBezTo>
                  <a:pt x="857" y="841"/>
                  <a:pt x="116" y="497"/>
                  <a:pt x="0" y="473"/>
                </a:cubicBezTo>
                <a:lnTo>
                  <a:pt x="0" y="887"/>
                </a:lnTo>
              </a:path>
            </a:pathLst>
          </a:custGeom>
          <a:gradFill rotWithShape="1">
            <a:gsLst>
              <a:gs pos="0">
                <a:schemeClr val="accent1">
                  <a:gamma/>
                  <a:tint val="40392"/>
                  <a:invGamma/>
                </a:schemeClr>
              </a:gs>
              <a:gs pos="100000">
                <a:schemeClr val="accent1"/>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latin typeface="Arial Unicode MS" pitchFamily="34" charset="-128"/>
              <a:ea typeface="Arial Unicode MS" pitchFamily="34" charset="-128"/>
              <a:cs typeface="+mn-cs"/>
            </a:endParaRPr>
          </a:p>
        </p:txBody>
      </p:sp>
      <p:pic>
        <p:nvPicPr>
          <p:cNvPr id="13317" name="Group 101"/>
          <p:cNvPicPr>
            <a:picLocks noChangeArrowheads="1"/>
          </p:cNvPicPr>
          <p:nvPr/>
        </p:nvPicPr>
        <p:blipFill>
          <a:blip r:embed="rId13"/>
          <a:srcRect/>
          <a:stretch>
            <a:fillRect/>
          </a:stretch>
        </p:blipFill>
        <p:spPr bwMode="ltGray">
          <a:xfrm>
            <a:off x="0" y="-76200"/>
            <a:ext cx="3784600" cy="3827463"/>
          </a:xfrm>
          <a:prstGeom prst="rect">
            <a:avLst/>
          </a:prstGeom>
          <a:noFill/>
          <a:ln w="9525">
            <a:noFill/>
            <a:miter lim="800000"/>
            <a:headEnd/>
            <a:tailEnd/>
          </a:ln>
        </p:spPr>
      </p:pic>
      <p:grpSp>
        <p:nvGrpSpPr>
          <p:cNvPr id="13318" name="그룹 80"/>
          <p:cNvGrpSpPr>
            <a:grpSpLocks/>
          </p:cNvGrpSpPr>
          <p:nvPr/>
        </p:nvGrpSpPr>
        <p:grpSpPr bwMode="auto">
          <a:xfrm>
            <a:off x="142875" y="333375"/>
            <a:ext cx="2214563" cy="862013"/>
            <a:chOff x="142844" y="338116"/>
            <a:chExt cx="2214570" cy="862001"/>
          </a:xfrm>
        </p:grpSpPr>
        <p:cxnSp>
          <p:nvCxnSpPr>
            <p:cNvPr id="13328" name="직선 연결선 49"/>
            <p:cNvCxnSpPr>
              <a:cxnSpLocks noChangeShapeType="1"/>
            </p:cNvCxnSpPr>
            <p:nvPr userDrawn="1"/>
          </p:nvCxnSpPr>
          <p:spPr bwMode="auto">
            <a:xfrm flipV="1">
              <a:off x="1214421" y="1128696"/>
              <a:ext cx="1142993" cy="1612"/>
            </a:xfrm>
            <a:prstGeom prst="line">
              <a:avLst/>
            </a:prstGeom>
            <a:noFill/>
            <a:ln w="6350" algn="ctr">
              <a:solidFill>
                <a:srgbClr val="7F7F7F">
                  <a:alpha val="10196"/>
                </a:srgbClr>
              </a:solidFill>
              <a:round/>
              <a:headEnd/>
              <a:tailEnd/>
            </a:ln>
          </p:spPr>
        </p:cxnSp>
        <p:grpSp>
          <p:nvGrpSpPr>
            <p:cNvPr id="4" name="그룹 68"/>
            <p:cNvGrpSpPr/>
            <p:nvPr userDrawn="1"/>
          </p:nvGrpSpPr>
          <p:grpSpPr>
            <a:xfrm>
              <a:off x="142844" y="623867"/>
              <a:ext cx="714380" cy="209565"/>
              <a:chOff x="4714876" y="0"/>
              <a:chExt cx="1080014" cy="244519"/>
            </a:xfrm>
            <a:solidFill>
              <a:srgbClr val="7F7F7F">
                <a:alpha val="20000"/>
              </a:srgbClr>
            </a:solidFill>
          </p:grpSpPr>
          <p:cxnSp>
            <p:nvCxnSpPr>
              <p:cNvPr id="74" name="직선 연결선 73"/>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5" name="직선 연결선 74"/>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6" name="직선 연결선 75"/>
              <p:cNvCxnSpPr/>
              <p:nvPr/>
            </p:nvCxnSpPr>
            <p:spPr bwMode="auto">
              <a:xfrm>
                <a:off x="4714876" y="905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7" name="직선 연결선 76"/>
              <p:cNvCxnSpPr/>
              <p:nvPr/>
            </p:nvCxnSpPr>
            <p:spPr bwMode="auto">
              <a:xfrm>
                <a:off x="4714890" y="1361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8" name="직선 연결선 77"/>
              <p:cNvCxnSpPr/>
              <p:nvPr/>
            </p:nvCxnSpPr>
            <p:spPr bwMode="auto">
              <a:xfrm>
                <a:off x="4714888" y="183745"/>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9" name="직선 연결선 78"/>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5" name="그룹 60"/>
            <p:cNvGrpSpPr/>
            <p:nvPr userDrawn="1"/>
          </p:nvGrpSpPr>
          <p:grpSpPr>
            <a:xfrm>
              <a:off x="1214414" y="338138"/>
              <a:ext cx="1080014" cy="209565"/>
              <a:chOff x="4714876" y="0"/>
              <a:chExt cx="1080014" cy="244519"/>
            </a:xfrm>
            <a:solidFill>
              <a:srgbClr val="7F7F7F">
                <a:alpha val="20000"/>
              </a:srgbClr>
            </a:solidFill>
          </p:grpSpPr>
          <p:cxnSp>
            <p:nvCxnSpPr>
              <p:cNvPr id="68" name="직선 연결선 67"/>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9" name="직선 연결선 68"/>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0" name="직선 연결선 69"/>
              <p:cNvCxnSpPr/>
              <p:nvPr/>
            </p:nvCxnSpPr>
            <p:spPr bwMode="auto">
              <a:xfrm>
                <a:off x="4714876" y="101644"/>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1" name="직선 연결선 70"/>
              <p:cNvCxnSpPr/>
              <p:nvPr/>
            </p:nvCxnSpPr>
            <p:spPr bwMode="auto">
              <a:xfrm>
                <a:off x="4714890" y="1524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2" name="직선 연결선 71"/>
              <p:cNvCxnSpPr/>
              <p:nvPr/>
            </p:nvCxnSpPr>
            <p:spPr bwMode="auto">
              <a:xfrm>
                <a:off x="4714888" y="2000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3" name="직선 연결선 72"/>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6" name="그룹 61"/>
            <p:cNvGrpSpPr/>
            <p:nvPr userDrawn="1"/>
          </p:nvGrpSpPr>
          <p:grpSpPr>
            <a:xfrm>
              <a:off x="1214414" y="690563"/>
              <a:ext cx="1080014" cy="215879"/>
              <a:chOff x="4714876" y="0"/>
              <a:chExt cx="1080014" cy="244519"/>
            </a:xfrm>
            <a:solidFill>
              <a:srgbClr val="7F7F7F">
                <a:alpha val="20000"/>
              </a:srgbClr>
            </a:solidFill>
          </p:grpSpPr>
          <p:cxnSp>
            <p:nvCxnSpPr>
              <p:cNvPr id="62" name="직선 연결선 61"/>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3" name="직선 연결선 62"/>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4" name="직선 연결선 63"/>
              <p:cNvCxnSpPr/>
              <p:nvPr/>
            </p:nvCxnSpPr>
            <p:spPr bwMode="auto">
              <a:xfrm>
                <a:off x="4714876" y="101317"/>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5" name="직선 연결선 64"/>
              <p:cNvCxnSpPr/>
              <p:nvPr/>
            </p:nvCxnSpPr>
            <p:spPr bwMode="auto">
              <a:xfrm>
                <a:off x="4714890" y="1524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6" name="직선 연결선 65"/>
              <p:cNvCxnSpPr/>
              <p:nvPr/>
            </p:nvCxnSpPr>
            <p:spPr bwMode="auto">
              <a:xfrm>
                <a:off x="4714888" y="2000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7" name="직선 연결선 66"/>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7" name="그룹 82"/>
            <p:cNvGrpSpPr/>
            <p:nvPr userDrawn="1"/>
          </p:nvGrpSpPr>
          <p:grpSpPr>
            <a:xfrm>
              <a:off x="1214415" y="1157278"/>
              <a:ext cx="928694" cy="42839"/>
              <a:chOff x="1428728" y="1095480"/>
              <a:chExt cx="1008000" cy="26668"/>
            </a:xfrm>
            <a:solidFill>
              <a:srgbClr val="7F7F7F">
                <a:alpha val="20000"/>
              </a:srgbClr>
            </a:solidFill>
          </p:grpSpPr>
          <p:cxnSp>
            <p:nvCxnSpPr>
              <p:cNvPr id="60" name="직선 연결선 59"/>
              <p:cNvCxnSpPr/>
              <p:nvPr/>
            </p:nvCxnSpPr>
            <p:spPr bwMode="auto">
              <a:xfrm>
                <a:off x="1428733" y="1095480"/>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1" name="직선 연결선 60"/>
              <p:cNvCxnSpPr/>
              <p:nvPr/>
            </p:nvCxnSpPr>
            <p:spPr bwMode="auto">
              <a:xfrm>
                <a:off x="1428728" y="1120560"/>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8" name="그룹 93"/>
            <p:cNvGrpSpPr/>
            <p:nvPr userDrawn="1"/>
          </p:nvGrpSpPr>
          <p:grpSpPr>
            <a:xfrm>
              <a:off x="142844" y="338116"/>
              <a:ext cx="428628" cy="214314"/>
              <a:chOff x="214282" y="314303"/>
              <a:chExt cx="428628" cy="214314"/>
            </a:xfrm>
            <a:solidFill>
              <a:srgbClr val="7F7F7F">
                <a:alpha val="20000"/>
              </a:srgbClr>
            </a:solidFill>
          </p:grpSpPr>
          <p:sp>
            <p:nvSpPr>
              <p:cNvPr id="57" name="갈매기형 수장 56"/>
              <p:cNvSpPr/>
              <p:nvPr/>
            </p:nvSpPr>
            <p:spPr bwMode="auto">
              <a:xfrm flipH="1">
                <a:off x="214282"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sp>
            <p:nvSpPr>
              <p:cNvPr id="58" name="갈매기형 수장 57"/>
              <p:cNvSpPr/>
              <p:nvPr/>
            </p:nvSpPr>
            <p:spPr bwMode="auto">
              <a:xfrm flipH="1">
                <a:off x="357158"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sp>
            <p:nvSpPr>
              <p:cNvPr id="59" name="갈매기형 수장 58"/>
              <p:cNvSpPr/>
              <p:nvPr/>
            </p:nvSpPr>
            <p:spPr bwMode="auto">
              <a:xfrm flipH="1">
                <a:off x="500034"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grpSp>
      </p:grpSp>
      <p:sp>
        <p:nvSpPr>
          <p:cNvPr id="88078" name="Rectangle 1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atin typeface="Arial" panose="020B0604020202020204" pitchFamily="34" charset="0"/>
                <a:cs typeface="+mn-cs"/>
              </a:defRPr>
            </a:lvl1pPr>
          </a:lstStyle>
          <a:p>
            <a:pPr>
              <a:defRPr/>
            </a:pPr>
            <a:endParaRPr lang="en-US" altLang="en-US"/>
          </a:p>
        </p:txBody>
      </p:sp>
      <p:sp>
        <p:nvSpPr>
          <p:cNvPr id="88079" name="Rectangle 1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atin typeface="Arial" panose="020B0604020202020204" pitchFamily="34" charset="0"/>
                <a:cs typeface="+mn-cs"/>
              </a:defRPr>
            </a:lvl1pPr>
          </a:lstStyle>
          <a:p>
            <a:pPr>
              <a:defRPr/>
            </a:pPr>
            <a:endParaRPr lang="en-US" altLang="en-US"/>
          </a:p>
        </p:txBody>
      </p:sp>
      <p:sp>
        <p:nvSpPr>
          <p:cNvPr id="88080" name="Rectangle 1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atin typeface="Arial" panose="020B0604020202020204" pitchFamily="34" charset="0"/>
                <a:cs typeface="+mn-cs"/>
              </a:defRPr>
            </a:lvl1pPr>
          </a:lstStyle>
          <a:p>
            <a:pPr>
              <a:defRPr/>
            </a:pPr>
            <a:fld id="{92F485B0-8712-4A0E-9576-D8341AECC0F3}" type="slidenum">
              <a:rPr lang="en-US" altLang="en-US"/>
              <a:pPr>
                <a:defRPr/>
              </a:pPr>
              <a:t>‹#›</a:t>
            </a:fld>
            <a:endParaRPr lang="en-US" altLang="en-US"/>
          </a:p>
        </p:txBody>
      </p:sp>
      <p:sp>
        <p:nvSpPr>
          <p:cNvPr id="46" name="Line 91"/>
          <p:cNvSpPr>
            <a:spLocks noChangeShapeType="1"/>
          </p:cNvSpPr>
          <p:nvPr/>
        </p:nvSpPr>
        <p:spPr bwMode="gray">
          <a:xfrm>
            <a:off x="0" y="1066800"/>
            <a:ext cx="91440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a:cs typeface="+mn-cs"/>
            </a:endParaRPr>
          </a:p>
        </p:txBody>
      </p:sp>
      <p:sp>
        <p:nvSpPr>
          <p:cNvPr id="47" name="Line 92"/>
          <p:cNvSpPr>
            <a:spLocks noChangeShapeType="1"/>
          </p:cNvSpPr>
          <p:nvPr/>
        </p:nvSpPr>
        <p:spPr bwMode="gray">
          <a:xfrm>
            <a:off x="1071563" y="0"/>
            <a:ext cx="0" cy="6858000"/>
          </a:xfrm>
          <a:prstGeom prst="line">
            <a:avLst/>
          </a:prstGeom>
          <a:noFill/>
          <a:ln w="9525">
            <a:solidFill>
              <a:schemeClr val="tx1">
                <a:lumMod val="50000"/>
                <a:lumOff val="50000"/>
                <a:alpha val="14902"/>
              </a:schemeClr>
            </a:solidFill>
            <a:round/>
            <a:headEnd/>
            <a:tailEnd/>
          </a:ln>
          <a:effectLst/>
        </p:spPr>
        <p:txBody>
          <a:bodyPr wrap="none" anchor="ctr"/>
          <a:lstStyle/>
          <a:p>
            <a:pPr>
              <a:defRPr/>
            </a:pPr>
            <a:endParaRPr lang="en-US" sz="1800">
              <a:cs typeface="+mn-cs"/>
            </a:endParaRPr>
          </a:p>
        </p:txBody>
      </p:sp>
      <p:sp>
        <p:nvSpPr>
          <p:cNvPr id="49" name="Line 137"/>
          <p:cNvSpPr>
            <a:spLocks noChangeShapeType="1"/>
          </p:cNvSpPr>
          <p:nvPr/>
        </p:nvSpPr>
        <p:spPr bwMode="gray">
          <a:xfrm>
            <a:off x="5791200" y="1143000"/>
            <a:ext cx="33528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a:cs typeface="+mn-cs"/>
            </a:endParaRPr>
          </a:p>
        </p:txBody>
      </p:sp>
      <p:sp>
        <p:nvSpPr>
          <p:cNvPr id="13325" name="Rectangle 21"/>
          <p:cNvSpPr>
            <a:spLocks noGrp="1" noChangeArrowheads="1"/>
          </p:cNvSpPr>
          <p:nvPr>
            <p:ph type="title"/>
          </p:nvPr>
        </p:nvSpPr>
        <p:spPr bwMode="auto">
          <a:xfrm>
            <a:off x="457200" y="2286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3326" name="Rectangle 22"/>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 name="Freeform 92"/>
          <p:cNvSpPr>
            <a:spLocks/>
          </p:cNvSpPr>
          <p:nvPr/>
        </p:nvSpPr>
        <p:spPr bwMode="ltGray">
          <a:xfrm>
            <a:off x="0" y="5953125"/>
            <a:ext cx="9169400" cy="785813"/>
          </a:xfrm>
          <a:custGeom>
            <a:avLst/>
            <a:gdLst>
              <a:gd name="T0" fmla="*/ 0 w 5776"/>
              <a:gd name="T1" fmla="*/ 58 h 616"/>
              <a:gd name="T2" fmla="*/ 1584 w 5776"/>
              <a:gd name="T3" fmla="*/ 586 h 616"/>
              <a:gd name="T4" fmla="*/ 5768 w 5776"/>
              <a:gd name="T5" fmla="*/ 0 h 616"/>
              <a:gd name="T6" fmla="*/ 5776 w 5776"/>
              <a:gd name="T7" fmla="*/ 32 h 616"/>
              <a:gd name="T8" fmla="*/ 1584 w 5776"/>
              <a:gd name="T9" fmla="*/ 598 h 616"/>
              <a:gd name="T10" fmla="*/ 4 w 5776"/>
              <a:gd name="T11" fmla="*/ 92 h 616"/>
              <a:gd name="T12" fmla="*/ 0 w 5776"/>
              <a:gd name="T13" fmla="*/ 58 h 616"/>
              <a:gd name="T14" fmla="*/ 0 60000 65536"/>
              <a:gd name="T15" fmla="*/ 0 60000 65536"/>
              <a:gd name="T16" fmla="*/ 0 60000 65536"/>
              <a:gd name="T17" fmla="*/ 0 60000 65536"/>
              <a:gd name="T18" fmla="*/ 0 60000 65536"/>
              <a:gd name="T19" fmla="*/ 0 60000 65536"/>
              <a:gd name="T20" fmla="*/ 0 60000 65536"/>
              <a:gd name="T21" fmla="*/ 0 w 5776"/>
              <a:gd name="T22" fmla="*/ 0 h 616"/>
              <a:gd name="T23" fmla="*/ 5776 w 5776"/>
              <a:gd name="T24" fmla="*/ 616 h 6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gradFill rotWithShape="1">
            <a:gsLst>
              <a:gs pos="0">
                <a:schemeClr val="accent1">
                  <a:alpha val="20000"/>
                </a:schemeClr>
              </a:gs>
              <a:gs pos="100000">
                <a:schemeClr val="accent1">
                  <a:gamma/>
                  <a:tint val="0"/>
                  <a:invGamma/>
                  <a:alpha val="20000"/>
                </a:schemeClr>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latin typeface="Arial Unicode MS" pitchFamily="34" charset="-128"/>
              <a:ea typeface="Arial Unicode MS" pitchFamily="34" charset="-128"/>
              <a:cs typeface="+mn-cs"/>
            </a:endParaRPr>
          </a:p>
        </p:txBody>
      </p:sp>
    </p:spTree>
  </p:cSld>
  <p:clrMap bg1="lt1" tx1="dk1" bg2="lt2" tx2="dk2" accent1="accent1" accent2="accent2" accent3="accent3" accent4="accent4" accent5="accent5" accent6="accent6" hlink="hlink" folHlink="folHlink"/>
  <p:sldLayoutIdLst>
    <p:sldLayoutId id="2147483826" r:id="rId1"/>
    <p:sldLayoutId id="2147483827" r:id="rId2"/>
    <p:sldLayoutId id="2147483793" r:id="rId3"/>
    <p:sldLayoutId id="2147483792" r:id="rId4"/>
    <p:sldLayoutId id="2147483791" r:id="rId5"/>
    <p:sldLayoutId id="2147483790" r:id="rId6"/>
    <p:sldLayoutId id="2147483789" r:id="rId7"/>
    <p:sldLayoutId id="2147483788" r:id="rId8"/>
    <p:sldLayoutId id="2147483787" r:id="rId9"/>
    <p:sldLayoutId id="2147483786" r:id="rId10"/>
    <p:sldLayoutId id="2147483785"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000" b="1" kern="1200">
          <a:solidFill>
            <a:schemeClr val="accent1"/>
          </a:solidFill>
          <a:latin typeface="+mj-lt"/>
          <a:ea typeface="+mj-ea"/>
          <a:cs typeface="+mj-cs"/>
        </a:defRPr>
      </a:lvl1pPr>
      <a:lvl2pPr algn="ctr" rtl="0" eaLnBrk="0" fontAlgn="base" hangingPunct="0">
        <a:spcBef>
          <a:spcPct val="0"/>
        </a:spcBef>
        <a:spcAft>
          <a:spcPct val="0"/>
        </a:spcAft>
        <a:defRPr sz="4000" b="1">
          <a:solidFill>
            <a:schemeClr val="accent1"/>
          </a:solidFill>
          <a:latin typeface="Arial" panose="020B0604020202020204" pitchFamily="34" charset="0"/>
        </a:defRPr>
      </a:lvl2pPr>
      <a:lvl3pPr algn="ctr" rtl="0" eaLnBrk="0" fontAlgn="base" hangingPunct="0">
        <a:spcBef>
          <a:spcPct val="0"/>
        </a:spcBef>
        <a:spcAft>
          <a:spcPct val="0"/>
        </a:spcAft>
        <a:defRPr sz="4000" b="1">
          <a:solidFill>
            <a:schemeClr val="accent1"/>
          </a:solidFill>
          <a:latin typeface="Arial" panose="020B0604020202020204" pitchFamily="34" charset="0"/>
        </a:defRPr>
      </a:lvl3pPr>
      <a:lvl4pPr algn="ctr" rtl="0" eaLnBrk="0" fontAlgn="base" hangingPunct="0">
        <a:spcBef>
          <a:spcPct val="0"/>
        </a:spcBef>
        <a:spcAft>
          <a:spcPct val="0"/>
        </a:spcAft>
        <a:defRPr sz="4000" b="1">
          <a:solidFill>
            <a:schemeClr val="accent1"/>
          </a:solidFill>
          <a:latin typeface="Arial" panose="020B0604020202020204" pitchFamily="34" charset="0"/>
        </a:defRPr>
      </a:lvl4pPr>
      <a:lvl5pPr algn="ctr" rtl="0" eaLnBrk="0" fontAlgn="base" hangingPunct="0">
        <a:spcBef>
          <a:spcPct val="0"/>
        </a:spcBef>
        <a:spcAft>
          <a:spcPct val="0"/>
        </a:spcAft>
        <a:defRPr sz="4000" b="1">
          <a:solidFill>
            <a:schemeClr val="accent1"/>
          </a:solidFill>
          <a:latin typeface="Arial" panose="020B0604020202020204" pitchFamily="34" charset="0"/>
        </a:defRPr>
      </a:lvl5pPr>
      <a:lvl6pPr marL="457200" algn="ctr" rtl="0" fontAlgn="base">
        <a:spcBef>
          <a:spcPct val="0"/>
        </a:spcBef>
        <a:spcAft>
          <a:spcPct val="0"/>
        </a:spcAft>
        <a:defRPr sz="4000" b="1">
          <a:solidFill>
            <a:schemeClr val="accent1"/>
          </a:solidFill>
          <a:latin typeface="Arial" panose="020B0604020202020204" pitchFamily="34" charset="0"/>
        </a:defRPr>
      </a:lvl6pPr>
      <a:lvl7pPr marL="914400" algn="ctr" rtl="0" fontAlgn="base">
        <a:spcBef>
          <a:spcPct val="0"/>
        </a:spcBef>
        <a:spcAft>
          <a:spcPct val="0"/>
        </a:spcAft>
        <a:defRPr sz="4000" b="1">
          <a:solidFill>
            <a:schemeClr val="accent1"/>
          </a:solidFill>
          <a:latin typeface="Arial" panose="020B0604020202020204" pitchFamily="34" charset="0"/>
        </a:defRPr>
      </a:lvl7pPr>
      <a:lvl8pPr marL="1371600" algn="ctr" rtl="0" fontAlgn="base">
        <a:spcBef>
          <a:spcPct val="0"/>
        </a:spcBef>
        <a:spcAft>
          <a:spcPct val="0"/>
        </a:spcAft>
        <a:defRPr sz="4000" b="1">
          <a:solidFill>
            <a:schemeClr val="accent1"/>
          </a:solidFill>
          <a:latin typeface="Arial" panose="020B0604020202020204" pitchFamily="34" charset="0"/>
        </a:defRPr>
      </a:lvl8pPr>
      <a:lvl9pPr marL="1828800" algn="ctr" rtl="0" fontAlgn="base">
        <a:spcBef>
          <a:spcPct val="0"/>
        </a:spcBef>
        <a:spcAft>
          <a:spcPct val="0"/>
        </a:spcAft>
        <a:defRPr sz="4000" b="1">
          <a:solidFill>
            <a:schemeClr val="accent1"/>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 name="Line 92"/>
          <p:cNvSpPr>
            <a:spLocks noChangeShapeType="1"/>
          </p:cNvSpPr>
          <p:nvPr/>
        </p:nvSpPr>
        <p:spPr bwMode="gray">
          <a:xfrm>
            <a:off x="1071563" y="0"/>
            <a:ext cx="0" cy="6858000"/>
          </a:xfrm>
          <a:prstGeom prst="line">
            <a:avLst/>
          </a:prstGeom>
          <a:noFill/>
          <a:ln w="9525">
            <a:solidFill>
              <a:schemeClr val="tx1">
                <a:lumMod val="50000"/>
                <a:lumOff val="50000"/>
                <a:alpha val="14902"/>
              </a:schemeClr>
            </a:solidFill>
            <a:round/>
            <a:headEnd/>
            <a:tailEnd/>
          </a:ln>
          <a:effectLst/>
        </p:spPr>
        <p:txBody>
          <a:bodyPr wrap="none" anchor="ctr"/>
          <a:lstStyle/>
          <a:p>
            <a:pPr>
              <a:defRPr/>
            </a:pPr>
            <a:endParaRPr lang="en-US" sz="1800">
              <a:cs typeface="+mn-cs"/>
            </a:endParaRPr>
          </a:p>
        </p:txBody>
      </p:sp>
      <p:sp>
        <p:nvSpPr>
          <p:cNvPr id="98306" name="Rectangle 2"/>
          <p:cNvSpPr>
            <a:spLocks noChangeArrowheads="1"/>
          </p:cNvSpPr>
          <p:nvPr/>
        </p:nvSpPr>
        <p:spPr bwMode="ltGray">
          <a:xfrm>
            <a:off x="0" y="3124200"/>
            <a:ext cx="9144000" cy="3733800"/>
          </a:xfrm>
          <a:prstGeom prst="rect">
            <a:avLst/>
          </a:prstGeom>
          <a:gradFill rotWithShape="1">
            <a:gsLst>
              <a:gs pos="0">
                <a:srgbClr val="DDDDDD">
                  <a:gamma/>
                  <a:tint val="0"/>
                  <a:invGamma/>
                  <a:alpha val="0"/>
                </a:srgbClr>
              </a:gs>
              <a:gs pos="100000">
                <a:srgbClr val="DDDDDD">
                  <a:alpha val="69000"/>
                </a:srgbClr>
              </a:gs>
            </a:gsLst>
            <a:lin ang="5400000" scaled="1"/>
          </a:gradFill>
          <a:ln>
            <a:noFill/>
          </a:ln>
          <a:effectLst/>
          <a:extLst/>
        </p:spPr>
        <p:txBody>
          <a:bodyPr wrap="none" anchor="ctr"/>
          <a:lstStyle/>
          <a:p>
            <a:pPr>
              <a:defRPr/>
            </a:pPr>
            <a:endParaRPr lang="en-US" sz="1800">
              <a:latin typeface="Arial" panose="020B0604020202020204" pitchFamily="34" charset="0"/>
              <a:cs typeface="+mn-cs"/>
            </a:endParaRPr>
          </a:p>
        </p:txBody>
      </p:sp>
      <p:sp>
        <p:nvSpPr>
          <p:cNvPr id="51301" name="Freeform 101"/>
          <p:cNvSpPr>
            <a:spLocks/>
          </p:cNvSpPr>
          <p:nvPr/>
        </p:nvSpPr>
        <p:spPr bwMode="ltGray">
          <a:xfrm>
            <a:off x="-9525" y="5348288"/>
            <a:ext cx="9153525" cy="1509712"/>
          </a:xfrm>
          <a:custGeom>
            <a:avLst/>
            <a:gdLst>
              <a:gd name="connsiteX0" fmla="*/ 8 w 5766"/>
              <a:gd name="connsiteY0" fmla="*/ 1000 h 1327"/>
              <a:gd name="connsiteX1" fmla="*/ 1778 w 5766"/>
              <a:gd name="connsiteY1" fmla="*/ 1072 h 1327"/>
              <a:gd name="connsiteX2" fmla="*/ 5760 w 5766"/>
              <a:gd name="connsiteY2" fmla="*/ 1122 h 1327"/>
              <a:gd name="connsiteX3" fmla="*/ 5766 w 5766"/>
              <a:gd name="connsiteY3" fmla="*/ 0 h 1327"/>
              <a:gd name="connsiteX4" fmla="*/ 1764 w 5766"/>
              <a:gd name="connsiteY4" fmla="*/ 1032 h 1327"/>
              <a:gd name="connsiteX5" fmla="*/ 0 w 5766"/>
              <a:gd name="connsiteY5" fmla="*/ 720 h 1327"/>
              <a:gd name="connsiteX6" fmla="*/ 0 w 5766"/>
              <a:gd name="connsiteY6" fmla="*/ 1008 h 1327"/>
              <a:gd name="connsiteX0" fmla="*/ 8 w 5766"/>
              <a:gd name="connsiteY0" fmla="*/ 1000 h 1289"/>
              <a:gd name="connsiteX1" fmla="*/ 5760 w 5766"/>
              <a:gd name="connsiteY1" fmla="*/ 1122 h 1289"/>
              <a:gd name="connsiteX2" fmla="*/ 5766 w 5766"/>
              <a:gd name="connsiteY2" fmla="*/ 0 h 1289"/>
              <a:gd name="connsiteX3" fmla="*/ 1764 w 5766"/>
              <a:gd name="connsiteY3" fmla="*/ 1032 h 1289"/>
              <a:gd name="connsiteX4" fmla="*/ 0 w 5766"/>
              <a:gd name="connsiteY4" fmla="*/ 720 h 1289"/>
              <a:gd name="connsiteX5" fmla="*/ 0 w 5766"/>
              <a:gd name="connsiteY5" fmla="*/ 1008 h 1289"/>
              <a:gd name="connsiteX0" fmla="*/ 8 w 5766"/>
              <a:gd name="connsiteY0" fmla="*/ 1000 h 1122"/>
              <a:gd name="connsiteX1" fmla="*/ 5760 w 5766"/>
              <a:gd name="connsiteY1" fmla="*/ 1122 h 1122"/>
              <a:gd name="connsiteX2" fmla="*/ 5766 w 5766"/>
              <a:gd name="connsiteY2" fmla="*/ 0 h 1122"/>
              <a:gd name="connsiteX3" fmla="*/ 1764 w 5766"/>
              <a:gd name="connsiteY3" fmla="*/ 1032 h 1122"/>
              <a:gd name="connsiteX4" fmla="*/ 0 w 5766"/>
              <a:gd name="connsiteY4" fmla="*/ 720 h 1122"/>
              <a:gd name="connsiteX5" fmla="*/ 0 w 5766"/>
              <a:gd name="connsiteY5" fmla="*/ 1008 h 1122"/>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638 w 5766"/>
              <a:gd name="connsiteY0" fmla="*/ 1126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0"/>
              <a:gd name="connsiteX1" fmla="*/ 5766 w 5766"/>
              <a:gd name="connsiteY1" fmla="*/ 0 h 1050"/>
              <a:gd name="connsiteX2" fmla="*/ 1764 w 5766"/>
              <a:gd name="connsiteY2" fmla="*/ 948 h 1050"/>
              <a:gd name="connsiteX3" fmla="*/ 0 w 5766"/>
              <a:gd name="connsiteY3" fmla="*/ 636 h 1050"/>
              <a:gd name="connsiteX4" fmla="*/ 0 w 5766"/>
              <a:gd name="connsiteY4" fmla="*/ 1050 h 1050"/>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6" h="919">
                <a:moveTo>
                  <a:pt x="5760" y="907"/>
                </a:moveTo>
                <a:cubicBezTo>
                  <a:pt x="5762" y="605"/>
                  <a:pt x="5764" y="302"/>
                  <a:pt x="5766" y="0"/>
                </a:cubicBezTo>
                <a:cubicBezTo>
                  <a:pt x="5231" y="225"/>
                  <a:pt x="3742" y="745"/>
                  <a:pt x="1764" y="817"/>
                </a:cubicBezTo>
                <a:cubicBezTo>
                  <a:pt x="857" y="873"/>
                  <a:pt x="116" y="529"/>
                  <a:pt x="0" y="505"/>
                </a:cubicBezTo>
                <a:lnTo>
                  <a:pt x="0" y="919"/>
                </a:lnTo>
              </a:path>
            </a:pathLst>
          </a:custGeom>
          <a:solidFill>
            <a:srgbClr val="FFFFFF"/>
          </a:solidFill>
          <a:ln w="9525" cap="flat" cmpd="sng">
            <a:noFill/>
            <a:prstDash val="solid"/>
            <a:round/>
            <a:headEnd/>
            <a:tailEnd/>
          </a:ln>
          <a:effectLst/>
        </p:spPr>
        <p:txBody>
          <a:bodyPr/>
          <a:lstStyle/>
          <a:p>
            <a:pPr>
              <a:defRPr/>
            </a:pPr>
            <a:endParaRPr kumimoji="1" lang="ko-KR" altLang="en-US" sz="1800">
              <a:latin typeface="+mn-ea"/>
              <a:cs typeface="Arial Unicode MS" pitchFamily="50" charset="-127"/>
            </a:endParaRPr>
          </a:p>
        </p:txBody>
      </p:sp>
      <p:sp>
        <p:nvSpPr>
          <p:cNvPr id="11" name="Freeform 101"/>
          <p:cNvSpPr>
            <a:spLocks/>
          </p:cNvSpPr>
          <p:nvPr/>
        </p:nvSpPr>
        <p:spPr bwMode="gray">
          <a:xfrm>
            <a:off x="-9525" y="5711825"/>
            <a:ext cx="9172575" cy="1165225"/>
          </a:xfrm>
          <a:custGeom>
            <a:avLst/>
            <a:gdLst>
              <a:gd name="T0" fmla="*/ 9164638 w 5778"/>
              <a:gd name="T1" fmla="*/ 1162598 h 887"/>
              <a:gd name="T2" fmla="*/ 9172575 w 5778"/>
              <a:gd name="T3" fmla="*/ 0 h 887"/>
              <a:gd name="T4" fmla="*/ 2800350 w 5778"/>
              <a:gd name="T5" fmla="*/ 1031231 h 887"/>
              <a:gd name="T6" fmla="*/ 0 w 5778"/>
              <a:gd name="T7" fmla="*/ 621366 h 887"/>
              <a:gd name="T8" fmla="*/ 0 w 5778"/>
              <a:gd name="T9" fmla="*/ 1165225 h 887"/>
              <a:gd name="T10" fmla="*/ 0 60000 65536"/>
              <a:gd name="T11" fmla="*/ 0 60000 65536"/>
              <a:gd name="T12" fmla="*/ 0 60000 65536"/>
              <a:gd name="T13" fmla="*/ 0 60000 65536"/>
              <a:gd name="T14" fmla="*/ 0 60000 65536"/>
              <a:gd name="T15" fmla="*/ 0 w 5778"/>
              <a:gd name="T16" fmla="*/ 0 h 887"/>
              <a:gd name="T17" fmla="*/ 5778 w 5778"/>
              <a:gd name="T18" fmla="*/ 887 h 887"/>
            </a:gdLst>
            <a:ahLst/>
            <a:cxnLst>
              <a:cxn ang="T10">
                <a:pos x="T0" y="T1"/>
              </a:cxn>
              <a:cxn ang="T11">
                <a:pos x="T2" y="T3"/>
              </a:cxn>
              <a:cxn ang="T12">
                <a:pos x="T4" y="T5"/>
              </a:cxn>
              <a:cxn ang="T13">
                <a:pos x="T6" y="T7"/>
              </a:cxn>
              <a:cxn ang="T14">
                <a:pos x="T8" y="T9"/>
              </a:cxn>
            </a:cxnLst>
            <a:rect l="T15" t="T16" r="T17" b="T18"/>
            <a:pathLst>
              <a:path w="5778" h="887">
                <a:moveTo>
                  <a:pt x="5773" y="885"/>
                </a:moveTo>
                <a:cubicBezTo>
                  <a:pt x="5775" y="590"/>
                  <a:pt x="5776" y="295"/>
                  <a:pt x="5778" y="0"/>
                </a:cubicBezTo>
                <a:cubicBezTo>
                  <a:pt x="5168" y="204"/>
                  <a:pt x="3742" y="713"/>
                  <a:pt x="1764" y="785"/>
                </a:cubicBezTo>
                <a:cubicBezTo>
                  <a:pt x="857" y="841"/>
                  <a:pt x="116" y="497"/>
                  <a:pt x="0" y="473"/>
                </a:cubicBezTo>
                <a:lnTo>
                  <a:pt x="0" y="887"/>
                </a:lnTo>
              </a:path>
            </a:pathLst>
          </a:custGeom>
          <a:gradFill rotWithShape="1">
            <a:gsLst>
              <a:gs pos="0">
                <a:schemeClr val="accent2">
                  <a:gamma/>
                  <a:tint val="40392"/>
                  <a:invGamma/>
                </a:schemeClr>
              </a:gs>
              <a:gs pos="100000">
                <a:schemeClr val="accent2"/>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latin typeface="Arial Unicode MS" pitchFamily="34" charset="-128"/>
              <a:ea typeface="Arial Unicode MS" pitchFamily="34" charset="-128"/>
              <a:cs typeface="+mn-cs"/>
            </a:endParaRPr>
          </a:p>
        </p:txBody>
      </p:sp>
      <p:pic>
        <p:nvPicPr>
          <p:cNvPr id="25606" name="Group 101"/>
          <p:cNvPicPr>
            <a:picLocks noChangeArrowheads="1"/>
          </p:cNvPicPr>
          <p:nvPr/>
        </p:nvPicPr>
        <p:blipFill>
          <a:blip r:embed="rId13"/>
          <a:srcRect/>
          <a:stretch>
            <a:fillRect/>
          </a:stretch>
        </p:blipFill>
        <p:spPr bwMode="ltGray">
          <a:xfrm>
            <a:off x="0" y="-76200"/>
            <a:ext cx="3784600" cy="3827463"/>
          </a:xfrm>
          <a:prstGeom prst="rect">
            <a:avLst/>
          </a:prstGeom>
          <a:noFill/>
          <a:ln w="9525">
            <a:noFill/>
            <a:miter lim="800000"/>
            <a:headEnd/>
            <a:tailEnd/>
          </a:ln>
        </p:spPr>
      </p:pic>
      <p:grpSp>
        <p:nvGrpSpPr>
          <p:cNvPr id="25607" name="그룹 80"/>
          <p:cNvGrpSpPr>
            <a:grpSpLocks/>
          </p:cNvGrpSpPr>
          <p:nvPr/>
        </p:nvGrpSpPr>
        <p:grpSpPr bwMode="auto">
          <a:xfrm>
            <a:off x="142875" y="333375"/>
            <a:ext cx="2214563" cy="862013"/>
            <a:chOff x="142844" y="338116"/>
            <a:chExt cx="2214570" cy="862001"/>
          </a:xfrm>
        </p:grpSpPr>
        <p:cxnSp>
          <p:nvCxnSpPr>
            <p:cNvPr id="25616" name="직선 연결선 49"/>
            <p:cNvCxnSpPr>
              <a:cxnSpLocks noChangeShapeType="1"/>
            </p:cNvCxnSpPr>
            <p:nvPr userDrawn="1"/>
          </p:nvCxnSpPr>
          <p:spPr bwMode="auto">
            <a:xfrm flipV="1">
              <a:off x="1214421" y="1128696"/>
              <a:ext cx="1142993" cy="1612"/>
            </a:xfrm>
            <a:prstGeom prst="line">
              <a:avLst/>
            </a:prstGeom>
            <a:noFill/>
            <a:ln w="6350" algn="ctr">
              <a:solidFill>
                <a:srgbClr val="7F7F7F">
                  <a:alpha val="10196"/>
                </a:srgbClr>
              </a:solidFill>
              <a:round/>
              <a:headEnd/>
              <a:tailEnd/>
            </a:ln>
          </p:spPr>
        </p:cxnSp>
        <p:grpSp>
          <p:nvGrpSpPr>
            <p:cNvPr id="4" name="그룹 68"/>
            <p:cNvGrpSpPr/>
            <p:nvPr userDrawn="1"/>
          </p:nvGrpSpPr>
          <p:grpSpPr>
            <a:xfrm>
              <a:off x="142844" y="623867"/>
              <a:ext cx="714380" cy="209565"/>
              <a:chOff x="4714876" y="0"/>
              <a:chExt cx="1080014" cy="244519"/>
            </a:xfrm>
            <a:solidFill>
              <a:srgbClr val="7F7F7F">
                <a:alpha val="20000"/>
              </a:srgbClr>
            </a:solidFill>
          </p:grpSpPr>
          <p:cxnSp>
            <p:nvCxnSpPr>
              <p:cNvPr id="74" name="직선 연결선 73"/>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5" name="직선 연결선 74"/>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6" name="직선 연결선 75"/>
              <p:cNvCxnSpPr/>
              <p:nvPr/>
            </p:nvCxnSpPr>
            <p:spPr bwMode="auto">
              <a:xfrm>
                <a:off x="4714876" y="905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7" name="직선 연결선 76"/>
              <p:cNvCxnSpPr/>
              <p:nvPr/>
            </p:nvCxnSpPr>
            <p:spPr bwMode="auto">
              <a:xfrm>
                <a:off x="4714890" y="1361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8" name="직선 연결선 77"/>
              <p:cNvCxnSpPr/>
              <p:nvPr/>
            </p:nvCxnSpPr>
            <p:spPr bwMode="auto">
              <a:xfrm>
                <a:off x="4714888" y="183745"/>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9" name="직선 연결선 78"/>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5" name="그룹 60"/>
            <p:cNvGrpSpPr/>
            <p:nvPr userDrawn="1"/>
          </p:nvGrpSpPr>
          <p:grpSpPr>
            <a:xfrm>
              <a:off x="1214414" y="338138"/>
              <a:ext cx="1080014" cy="209565"/>
              <a:chOff x="4714876" y="0"/>
              <a:chExt cx="1080014" cy="244519"/>
            </a:xfrm>
            <a:solidFill>
              <a:srgbClr val="7F7F7F">
                <a:alpha val="20000"/>
              </a:srgbClr>
            </a:solidFill>
          </p:grpSpPr>
          <p:cxnSp>
            <p:nvCxnSpPr>
              <p:cNvPr id="68" name="직선 연결선 67"/>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9" name="직선 연결선 68"/>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0" name="직선 연결선 69"/>
              <p:cNvCxnSpPr/>
              <p:nvPr/>
            </p:nvCxnSpPr>
            <p:spPr bwMode="auto">
              <a:xfrm>
                <a:off x="4714876" y="101644"/>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1" name="직선 연결선 70"/>
              <p:cNvCxnSpPr/>
              <p:nvPr/>
            </p:nvCxnSpPr>
            <p:spPr bwMode="auto">
              <a:xfrm>
                <a:off x="4714890" y="1524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2" name="직선 연결선 71"/>
              <p:cNvCxnSpPr/>
              <p:nvPr/>
            </p:nvCxnSpPr>
            <p:spPr bwMode="auto">
              <a:xfrm>
                <a:off x="4714888" y="2000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3" name="직선 연결선 72"/>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6" name="그룹 61"/>
            <p:cNvGrpSpPr/>
            <p:nvPr userDrawn="1"/>
          </p:nvGrpSpPr>
          <p:grpSpPr>
            <a:xfrm>
              <a:off x="1214414" y="690563"/>
              <a:ext cx="1080014" cy="215879"/>
              <a:chOff x="4714876" y="0"/>
              <a:chExt cx="1080014" cy="244519"/>
            </a:xfrm>
            <a:solidFill>
              <a:srgbClr val="7F7F7F">
                <a:alpha val="20000"/>
              </a:srgbClr>
            </a:solidFill>
          </p:grpSpPr>
          <p:cxnSp>
            <p:nvCxnSpPr>
              <p:cNvPr id="62" name="직선 연결선 61"/>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3" name="직선 연결선 62"/>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4" name="직선 연결선 63"/>
              <p:cNvCxnSpPr/>
              <p:nvPr/>
            </p:nvCxnSpPr>
            <p:spPr bwMode="auto">
              <a:xfrm>
                <a:off x="4714876" y="101317"/>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5" name="직선 연결선 64"/>
              <p:cNvCxnSpPr/>
              <p:nvPr/>
            </p:nvCxnSpPr>
            <p:spPr bwMode="auto">
              <a:xfrm>
                <a:off x="4714890" y="1524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6" name="직선 연결선 65"/>
              <p:cNvCxnSpPr/>
              <p:nvPr/>
            </p:nvCxnSpPr>
            <p:spPr bwMode="auto">
              <a:xfrm>
                <a:off x="4714888" y="2000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7" name="직선 연결선 66"/>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7" name="그룹 82"/>
            <p:cNvGrpSpPr/>
            <p:nvPr userDrawn="1"/>
          </p:nvGrpSpPr>
          <p:grpSpPr>
            <a:xfrm>
              <a:off x="1214415" y="1157278"/>
              <a:ext cx="928694" cy="42839"/>
              <a:chOff x="1428728" y="1095480"/>
              <a:chExt cx="1008000" cy="26668"/>
            </a:xfrm>
            <a:solidFill>
              <a:srgbClr val="7F7F7F">
                <a:alpha val="20000"/>
              </a:srgbClr>
            </a:solidFill>
          </p:grpSpPr>
          <p:cxnSp>
            <p:nvCxnSpPr>
              <p:cNvPr id="60" name="직선 연결선 59"/>
              <p:cNvCxnSpPr/>
              <p:nvPr/>
            </p:nvCxnSpPr>
            <p:spPr bwMode="auto">
              <a:xfrm>
                <a:off x="1428733" y="1095480"/>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1" name="직선 연결선 60"/>
              <p:cNvCxnSpPr/>
              <p:nvPr/>
            </p:nvCxnSpPr>
            <p:spPr bwMode="auto">
              <a:xfrm>
                <a:off x="1428728" y="1120560"/>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8" name="그룹 93"/>
            <p:cNvGrpSpPr/>
            <p:nvPr userDrawn="1"/>
          </p:nvGrpSpPr>
          <p:grpSpPr>
            <a:xfrm>
              <a:off x="142844" y="338116"/>
              <a:ext cx="428628" cy="214314"/>
              <a:chOff x="214282" y="314303"/>
              <a:chExt cx="428628" cy="214314"/>
            </a:xfrm>
            <a:solidFill>
              <a:srgbClr val="7F7F7F">
                <a:alpha val="20000"/>
              </a:srgbClr>
            </a:solidFill>
          </p:grpSpPr>
          <p:sp>
            <p:nvSpPr>
              <p:cNvPr id="57" name="갈매기형 수장 56"/>
              <p:cNvSpPr/>
              <p:nvPr/>
            </p:nvSpPr>
            <p:spPr bwMode="auto">
              <a:xfrm flipH="1">
                <a:off x="214282"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sp>
            <p:nvSpPr>
              <p:cNvPr id="58" name="갈매기형 수장 57"/>
              <p:cNvSpPr/>
              <p:nvPr/>
            </p:nvSpPr>
            <p:spPr bwMode="auto">
              <a:xfrm flipH="1">
                <a:off x="357158"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sp>
            <p:nvSpPr>
              <p:cNvPr id="59" name="갈매기형 수장 58"/>
              <p:cNvSpPr/>
              <p:nvPr/>
            </p:nvSpPr>
            <p:spPr bwMode="auto">
              <a:xfrm flipH="1">
                <a:off x="500034"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grpSp>
      </p:grpSp>
      <p:sp>
        <p:nvSpPr>
          <p:cNvPr id="98317" name="Rectangle 13"/>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atin typeface="Arial" panose="020B0604020202020204" pitchFamily="34" charset="0"/>
                <a:cs typeface="+mn-cs"/>
              </a:defRPr>
            </a:lvl1pPr>
          </a:lstStyle>
          <a:p>
            <a:pPr>
              <a:defRPr/>
            </a:pPr>
            <a:endParaRPr lang="en-US" altLang="en-US"/>
          </a:p>
        </p:txBody>
      </p:sp>
      <p:sp>
        <p:nvSpPr>
          <p:cNvPr id="98318" name="Rectangle 14"/>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atin typeface="Arial" panose="020B0604020202020204" pitchFamily="34" charset="0"/>
                <a:cs typeface="+mn-cs"/>
              </a:defRPr>
            </a:lvl1pPr>
          </a:lstStyle>
          <a:p>
            <a:pPr>
              <a:defRPr/>
            </a:pPr>
            <a:endParaRPr lang="en-US" altLang="en-US"/>
          </a:p>
        </p:txBody>
      </p:sp>
      <p:sp>
        <p:nvSpPr>
          <p:cNvPr id="98319" name="Rectangle 15"/>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atin typeface="Arial" panose="020B0604020202020204" pitchFamily="34" charset="0"/>
                <a:cs typeface="+mn-cs"/>
              </a:defRPr>
            </a:lvl1pPr>
          </a:lstStyle>
          <a:p>
            <a:pPr>
              <a:defRPr/>
            </a:pPr>
            <a:fld id="{B0DECFAA-E388-4F33-94EB-C6D63E702B6B}" type="slidenum">
              <a:rPr lang="en-US" altLang="en-US"/>
              <a:pPr>
                <a:defRPr/>
              </a:pPr>
              <a:t>‹#›</a:t>
            </a:fld>
            <a:endParaRPr lang="en-US" altLang="en-US"/>
          </a:p>
        </p:txBody>
      </p:sp>
      <p:sp>
        <p:nvSpPr>
          <p:cNvPr id="46" name="Line 91"/>
          <p:cNvSpPr>
            <a:spLocks noChangeShapeType="1"/>
          </p:cNvSpPr>
          <p:nvPr/>
        </p:nvSpPr>
        <p:spPr bwMode="gray">
          <a:xfrm>
            <a:off x="0" y="1066800"/>
            <a:ext cx="91440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a:cs typeface="+mn-cs"/>
            </a:endParaRPr>
          </a:p>
        </p:txBody>
      </p:sp>
      <p:sp>
        <p:nvSpPr>
          <p:cNvPr id="49" name="Line 137"/>
          <p:cNvSpPr>
            <a:spLocks noChangeShapeType="1"/>
          </p:cNvSpPr>
          <p:nvPr/>
        </p:nvSpPr>
        <p:spPr bwMode="gray">
          <a:xfrm>
            <a:off x="5791200" y="1143000"/>
            <a:ext cx="33528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a:cs typeface="+mn-cs"/>
            </a:endParaRPr>
          </a:p>
        </p:txBody>
      </p:sp>
      <p:sp>
        <p:nvSpPr>
          <p:cNvPr id="25613" name="Rectangle 20"/>
          <p:cNvSpPr>
            <a:spLocks noGrp="1" noChangeArrowheads="1"/>
          </p:cNvSpPr>
          <p:nvPr>
            <p:ph type="title"/>
          </p:nvPr>
        </p:nvSpPr>
        <p:spPr bwMode="auto">
          <a:xfrm>
            <a:off x="457200" y="2286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5614" name="Rectangle 21"/>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 name="Freeform 92"/>
          <p:cNvSpPr>
            <a:spLocks/>
          </p:cNvSpPr>
          <p:nvPr/>
        </p:nvSpPr>
        <p:spPr bwMode="ltGray">
          <a:xfrm>
            <a:off x="0" y="5953125"/>
            <a:ext cx="9169400" cy="785813"/>
          </a:xfrm>
          <a:custGeom>
            <a:avLst/>
            <a:gdLst>
              <a:gd name="T0" fmla="*/ 0 w 5776"/>
              <a:gd name="T1" fmla="*/ 58 h 616"/>
              <a:gd name="T2" fmla="*/ 1584 w 5776"/>
              <a:gd name="T3" fmla="*/ 586 h 616"/>
              <a:gd name="T4" fmla="*/ 5768 w 5776"/>
              <a:gd name="T5" fmla="*/ 0 h 616"/>
              <a:gd name="T6" fmla="*/ 5776 w 5776"/>
              <a:gd name="T7" fmla="*/ 32 h 616"/>
              <a:gd name="T8" fmla="*/ 1584 w 5776"/>
              <a:gd name="T9" fmla="*/ 598 h 616"/>
              <a:gd name="T10" fmla="*/ 4 w 5776"/>
              <a:gd name="T11" fmla="*/ 92 h 616"/>
              <a:gd name="T12" fmla="*/ 0 w 5776"/>
              <a:gd name="T13" fmla="*/ 58 h 616"/>
              <a:gd name="T14" fmla="*/ 0 60000 65536"/>
              <a:gd name="T15" fmla="*/ 0 60000 65536"/>
              <a:gd name="T16" fmla="*/ 0 60000 65536"/>
              <a:gd name="T17" fmla="*/ 0 60000 65536"/>
              <a:gd name="T18" fmla="*/ 0 60000 65536"/>
              <a:gd name="T19" fmla="*/ 0 60000 65536"/>
              <a:gd name="T20" fmla="*/ 0 60000 65536"/>
              <a:gd name="T21" fmla="*/ 0 w 5776"/>
              <a:gd name="T22" fmla="*/ 0 h 616"/>
              <a:gd name="T23" fmla="*/ 5776 w 5776"/>
              <a:gd name="T24" fmla="*/ 616 h 6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gradFill rotWithShape="1">
            <a:gsLst>
              <a:gs pos="0">
                <a:schemeClr val="accent2">
                  <a:alpha val="20000"/>
                </a:schemeClr>
              </a:gs>
              <a:gs pos="100000">
                <a:schemeClr val="accent2">
                  <a:gamma/>
                  <a:tint val="0"/>
                  <a:invGamma/>
                  <a:alpha val="20000"/>
                </a:schemeClr>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latin typeface="Arial Unicode MS" pitchFamily="34" charset="-128"/>
              <a:ea typeface="Arial Unicode MS" pitchFamily="34" charset="-128"/>
              <a:cs typeface="+mn-cs"/>
            </a:endParaRPr>
          </a:p>
        </p:txBody>
      </p:sp>
    </p:spTree>
  </p:cSld>
  <p:clrMap bg1="lt1" tx1="dk1" bg2="lt2" tx2="dk2" accent1="accent1" accent2="accent2" accent3="accent3" accent4="accent4" accent5="accent5" accent6="accent6" hlink="hlink" folHlink="folHlink"/>
  <p:sldLayoutIdLst>
    <p:sldLayoutId id="2147483828" r:id="rId1"/>
    <p:sldLayoutId id="2147483803" r:id="rId2"/>
    <p:sldLayoutId id="2147483802" r:id="rId3"/>
    <p:sldLayoutId id="2147483801" r:id="rId4"/>
    <p:sldLayoutId id="2147483800" r:id="rId5"/>
    <p:sldLayoutId id="2147483799" r:id="rId6"/>
    <p:sldLayoutId id="2147483798" r:id="rId7"/>
    <p:sldLayoutId id="2147483797" r:id="rId8"/>
    <p:sldLayoutId id="2147483796" r:id="rId9"/>
    <p:sldLayoutId id="2147483795" r:id="rId10"/>
    <p:sldLayoutId id="2147483794"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000" b="1" kern="1200">
          <a:solidFill>
            <a:schemeClr val="accent2"/>
          </a:solidFill>
          <a:latin typeface="+mj-lt"/>
          <a:ea typeface="+mj-ea"/>
          <a:cs typeface="+mj-cs"/>
        </a:defRPr>
      </a:lvl1pPr>
      <a:lvl2pPr algn="ctr" rtl="0" eaLnBrk="0" fontAlgn="base" hangingPunct="0">
        <a:spcBef>
          <a:spcPct val="0"/>
        </a:spcBef>
        <a:spcAft>
          <a:spcPct val="0"/>
        </a:spcAft>
        <a:defRPr sz="4000" b="1">
          <a:solidFill>
            <a:schemeClr val="accent2"/>
          </a:solidFill>
          <a:latin typeface="Arial" panose="020B0604020202020204" pitchFamily="34" charset="0"/>
        </a:defRPr>
      </a:lvl2pPr>
      <a:lvl3pPr algn="ctr" rtl="0" eaLnBrk="0" fontAlgn="base" hangingPunct="0">
        <a:spcBef>
          <a:spcPct val="0"/>
        </a:spcBef>
        <a:spcAft>
          <a:spcPct val="0"/>
        </a:spcAft>
        <a:defRPr sz="4000" b="1">
          <a:solidFill>
            <a:schemeClr val="accent2"/>
          </a:solidFill>
          <a:latin typeface="Arial" panose="020B0604020202020204" pitchFamily="34" charset="0"/>
        </a:defRPr>
      </a:lvl3pPr>
      <a:lvl4pPr algn="ctr" rtl="0" eaLnBrk="0" fontAlgn="base" hangingPunct="0">
        <a:spcBef>
          <a:spcPct val="0"/>
        </a:spcBef>
        <a:spcAft>
          <a:spcPct val="0"/>
        </a:spcAft>
        <a:defRPr sz="4000" b="1">
          <a:solidFill>
            <a:schemeClr val="accent2"/>
          </a:solidFill>
          <a:latin typeface="Arial" panose="020B0604020202020204" pitchFamily="34" charset="0"/>
        </a:defRPr>
      </a:lvl4pPr>
      <a:lvl5pPr algn="ctr" rtl="0" eaLnBrk="0" fontAlgn="base" hangingPunct="0">
        <a:spcBef>
          <a:spcPct val="0"/>
        </a:spcBef>
        <a:spcAft>
          <a:spcPct val="0"/>
        </a:spcAft>
        <a:defRPr sz="4000" b="1">
          <a:solidFill>
            <a:schemeClr val="accent2"/>
          </a:solidFill>
          <a:latin typeface="Arial" panose="020B0604020202020204" pitchFamily="34" charset="0"/>
        </a:defRPr>
      </a:lvl5pPr>
      <a:lvl6pPr marL="457200" algn="ctr" rtl="0" fontAlgn="base">
        <a:spcBef>
          <a:spcPct val="0"/>
        </a:spcBef>
        <a:spcAft>
          <a:spcPct val="0"/>
        </a:spcAft>
        <a:defRPr sz="4000" b="1">
          <a:solidFill>
            <a:schemeClr val="accent2"/>
          </a:solidFill>
          <a:latin typeface="Arial" panose="020B0604020202020204" pitchFamily="34" charset="0"/>
        </a:defRPr>
      </a:lvl6pPr>
      <a:lvl7pPr marL="914400" algn="ctr" rtl="0" fontAlgn="base">
        <a:spcBef>
          <a:spcPct val="0"/>
        </a:spcBef>
        <a:spcAft>
          <a:spcPct val="0"/>
        </a:spcAft>
        <a:defRPr sz="4000" b="1">
          <a:solidFill>
            <a:schemeClr val="accent2"/>
          </a:solidFill>
          <a:latin typeface="Arial" panose="020B0604020202020204" pitchFamily="34" charset="0"/>
        </a:defRPr>
      </a:lvl7pPr>
      <a:lvl8pPr marL="1371600" algn="ctr" rtl="0" fontAlgn="base">
        <a:spcBef>
          <a:spcPct val="0"/>
        </a:spcBef>
        <a:spcAft>
          <a:spcPct val="0"/>
        </a:spcAft>
        <a:defRPr sz="4000" b="1">
          <a:solidFill>
            <a:schemeClr val="accent2"/>
          </a:solidFill>
          <a:latin typeface="Arial" panose="020B0604020202020204" pitchFamily="34" charset="0"/>
        </a:defRPr>
      </a:lvl8pPr>
      <a:lvl9pPr marL="1828800" algn="ctr" rtl="0" fontAlgn="base">
        <a:spcBef>
          <a:spcPct val="0"/>
        </a:spcBef>
        <a:spcAft>
          <a:spcPct val="0"/>
        </a:spcAft>
        <a:defRPr sz="4000" b="1">
          <a:solidFill>
            <a:schemeClr val="accent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 name="Line 92"/>
          <p:cNvSpPr>
            <a:spLocks noChangeShapeType="1"/>
          </p:cNvSpPr>
          <p:nvPr/>
        </p:nvSpPr>
        <p:spPr bwMode="gray">
          <a:xfrm>
            <a:off x="1071563" y="0"/>
            <a:ext cx="0" cy="6858000"/>
          </a:xfrm>
          <a:prstGeom prst="line">
            <a:avLst/>
          </a:prstGeom>
          <a:noFill/>
          <a:ln w="9525">
            <a:solidFill>
              <a:schemeClr val="tx1">
                <a:lumMod val="50000"/>
                <a:lumOff val="50000"/>
                <a:alpha val="14902"/>
              </a:schemeClr>
            </a:solidFill>
            <a:round/>
            <a:headEnd/>
            <a:tailEnd/>
          </a:ln>
          <a:effectLst/>
        </p:spPr>
        <p:txBody>
          <a:bodyPr wrap="none" anchor="ctr"/>
          <a:lstStyle/>
          <a:p>
            <a:pPr>
              <a:defRPr/>
            </a:pPr>
            <a:endParaRPr lang="en-US" sz="1800">
              <a:cs typeface="+mn-cs"/>
            </a:endParaRPr>
          </a:p>
        </p:txBody>
      </p:sp>
      <p:sp>
        <p:nvSpPr>
          <p:cNvPr id="100354" name="Rectangle 2"/>
          <p:cNvSpPr>
            <a:spLocks noChangeArrowheads="1"/>
          </p:cNvSpPr>
          <p:nvPr/>
        </p:nvSpPr>
        <p:spPr bwMode="ltGray">
          <a:xfrm>
            <a:off x="0" y="3124200"/>
            <a:ext cx="9144000" cy="3733800"/>
          </a:xfrm>
          <a:prstGeom prst="rect">
            <a:avLst/>
          </a:prstGeom>
          <a:gradFill rotWithShape="1">
            <a:gsLst>
              <a:gs pos="0">
                <a:srgbClr val="DDDDDD">
                  <a:gamma/>
                  <a:tint val="0"/>
                  <a:invGamma/>
                  <a:alpha val="0"/>
                </a:srgbClr>
              </a:gs>
              <a:gs pos="100000">
                <a:srgbClr val="DDDDDD">
                  <a:alpha val="69000"/>
                </a:srgbClr>
              </a:gs>
            </a:gsLst>
            <a:lin ang="5400000" scaled="1"/>
          </a:gradFill>
          <a:ln>
            <a:noFill/>
          </a:ln>
          <a:effectLst/>
          <a:extLst/>
        </p:spPr>
        <p:txBody>
          <a:bodyPr wrap="none" anchor="ctr"/>
          <a:lstStyle/>
          <a:p>
            <a:pPr>
              <a:defRPr/>
            </a:pPr>
            <a:endParaRPr lang="en-US" sz="1800">
              <a:latin typeface="Arial" panose="020B0604020202020204" pitchFamily="34" charset="0"/>
              <a:cs typeface="+mn-cs"/>
            </a:endParaRPr>
          </a:p>
        </p:txBody>
      </p:sp>
      <p:sp>
        <p:nvSpPr>
          <p:cNvPr id="51301" name="Freeform 101"/>
          <p:cNvSpPr>
            <a:spLocks/>
          </p:cNvSpPr>
          <p:nvPr/>
        </p:nvSpPr>
        <p:spPr bwMode="ltGray">
          <a:xfrm>
            <a:off x="-9525" y="5348288"/>
            <a:ext cx="9153525" cy="1509712"/>
          </a:xfrm>
          <a:custGeom>
            <a:avLst/>
            <a:gdLst>
              <a:gd name="connsiteX0" fmla="*/ 8 w 5766"/>
              <a:gd name="connsiteY0" fmla="*/ 1000 h 1327"/>
              <a:gd name="connsiteX1" fmla="*/ 1778 w 5766"/>
              <a:gd name="connsiteY1" fmla="*/ 1072 h 1327"/>
              <a:gd name="connsiteX2" fmla="*/ 5760 w 5766"/>
              <a:gd name="connsiteY2" fmla="*/ 1122 h 1327"/>
              <a:gd name="connsiteX3" fmla="*/ 5766 w 5766"/>
              <a:gd name="connsiteY3" fmla="*/ 0 h 1327"/>
              <a:gd name="connsiteX4" fmla="*/ 1764 w 5766"/>
              <a:gd name="connsiteY4" fmla="*/ 1032 h 1327"/>
              <a:gd name="connsiteX5" fmla="*/ 0 w 5766"/>
              <a:gd name="connsiteY5" fmla="*/ 720 h 1327"/>
              <a:gd name="connsiteX6" fmla="*/ 0 w 5766"/>
              <a:gd name="connsiteY6" fmla="*/ 1008 h 1327"/>
              <a:gd name="connsiteX0" fmla="*/ 8 w 5766"/>
              <a:gd name="connsiteY0" fmla="*/ 1000 h 1289"/>
              <a:gd name="connsiteX1" fmla="*/ 5760 w 5766"/>
              <a:gd name="connsiteY1" fmla="*/ 1122 h 1289"/>
              <a:gd name="connsiteX2" fmla="*/ 5766 w 5766"/>
              <a:gd name="connsiteY2" fmla="*/ 0 h 1289"/>
              <a:gd name="connsiteX3" fmla="*/ 1764 w 5766"/>
              <a:gd name="connsiteY3" fmla="*/ 1032 h 1289"/>
              <a:gd name="connsiteX4" fmla="*/ 0 w 5766"/>
              <a:gd name="connsiteY4" fmla="*/ 720 h 1289"/>
              <a:gd name="connsiteX5" fmla="*/ 0 w 5766"/>
              <a:gd name="connsiteY5" fmla="*/ 1008 h 1289"/>
              <a:gd name="connsiteX0" fmla="*/ 8 w 5766"/>
              <a:gd name="connsiteY0" fmla="*/ 1000 h 1122"/>
              <a:gd name="connsiteX1" fmla="*/ 5760 w 5766"/>
              <a:gd name="connsiteY1" fmla="*/ 1122 h 1122"/>
              <a:gd name="connsiteX2" fmla="*/ 5766 w 5766"/>
              <a:gd name="connsiteY2" fmla="*/ 0 h 1122"/>
              <a:gd name="connsiteX3" fmla="*/ 1764 w 5766"/>
              <a:gd name="connsiteY3" fmla="*/ 1032 h 1122"/>
              <a:gd name="connsiteX4" fmla="*/ 0 w 5766"/>
              <a:gd name="connsiteY4" fmla="*/ 720 h 1122"/>
              <a:gd name="connsiteX5" fmla="*/ 0 w 5766"/>
              <a:gd name="connsiteY5" fmla="*/ 1008 h 1122"/>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638 w 5766"/>
              <a:gd name="connsiteY0" fmla="*/ 1126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0"/>
              <a:gd name="connsiteX1" fmla="*/ 5766 w 5766"/>
              <a:gd name="connsiteY1" fmla="*/ 0 h 1050"/>
              <a:gd name="connsiteX2" fmla="*/ 1764 w 5766"/>
              <a:gd name="connsiteY2" fmla="*/ 948 h 1050"/>
              <a:gd name="connsiteX3" fmla="*/ 0 w 5766"/>
              <a:gd name="connsiteY3" fmla="*/ 636 h 1050"/>
              <a:gd name="connsiteX4" fmla="*/ 0 w 5766"/>
              <a:gd name="connsiteY4" fmla="*/ 1050 h 1050"/>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6" h="919">
                <a:moveTo>
                  <a:pt x="5760" y="907"/>
                </a:moveTo>
                <a:cubicBezTo>
                  <a:pt x="5762" y="605"/>
                  <a:pt x="5764" y="302"/>
                  <a:pt x="5766" y="0"/>
                </a:cubicBezTo>
                <a:cubicBezTo>
                  <a:pt x="5231" y="225"/>
                  <a:pt x="3742" y="745"/>
                  <a:pt x="1764" y="817"/>
                </a:cubicBezTo>
                <a:cubicBezTo>
                  <a:pt x="857" y="873"/>
                  <a:pt x="116" y="529"/>
                  <a:pt x="0" y="505"/>
                </a:cubicBezTo>
                <a:lnTo>
                  <a:pt x="0" y="919"/>
                </a:lnTo>
              </a:path>
            </a:pathLst>
          </a:custGeom>
          <a:solidFill>
            <a:srgbClr val="FFFFFF"/>
          </a:solidFill>
          <a:ln w="9525" cap="flat" cmpd="sng">
            <a:noFill/>
            <a:prstDash val="solid"/>
            <a:round/>
            <a:headEnd/>
            <a:tailEnd/>
          </a:ln>
          <a:effectLst/>
        </p:spPr>
        <p:txBody>
          <a:bodyPr/>
          <a:lstStyle/>
          <a:p>
            <a:pPr>
              <a:defRPr/>
            </a:pPr>
            <a:endParaRPr kumimoji="1" lang="ko-KR" altLang="en-US" sz="1800">
              <a:latin typeface="+mn-ea"/>
              <a:cs typeface="Arial Unicode MS" pitchFamily="50" charset="-127"/>
            </a:endParaRPr>
          </a:p>
        </p:txBody>
      </p:sp>
      <p:sp>
        <p:nvSpPr>
          <p:cNvPr id="11" name="Freeform 101"/>
          <p:cNvSpPr>
            <a:spLocks/>
          </p:cNvSpPr>
          <p:nvPr/>
        </p:nvSpPr>
        <p:spPr bwMode="gray">
          <a:xfrm>
            <a:off x="-9525" y="5711825"/>
            <a:ext cx="9172575" cy="1165225"/>
          </a:xfrm>
          <a:custGeom>
            <a:avLst/>
            <a:gdLst>
              <a:gd name="T0" fmla="*/ 9164638 w 5778"/>
              <a:gd name="T1" fmla="*/ 1162598 h 887"/>
              <a:gd name="T2" fmla="*/ 9172575 w 5778"/>
              <a:gd name="T3" fmla="*/ 0 h 887"/>
              <a:gd name="T4" fmla="*/ 2800350 w 5778"/>
              <a:gd name="T5" fmla="*/ 1031231 h 887"/>
              <a:gd name="T6" fmla="*/ 0 w 5778"/>
              <a:gd name="T7" fmla="*/ 621366 h 887"/>
              <a:gd name="T8" fmla="*/ 0 w 5778"/>
              <a:gd name="T9" fmla="*/ 1165225 h 887"/>
              <a:gd name="T10" fmla="*/ 0 60000 65536"/>
              <a:gd name="T11" fmla="*/ 0 60000 65536"/>
              <a:gd name="T12" fmla="*/ 0 60000 65536"/>
              <a:gd name="T13" fmla="*/ 0 60000 65536"/>
              <a:gd name="T14" fmla="*/ 0 60000 65536"/>
              <a:gd name="T15" fmla="*/ 0 w 5778"/>
              <a:gd name="T16" fmla="*/ 0 h 887"/>
              <a:gd name="T17" fmla="*/ 5778 w 5778"/>
              <a:gd name="T18" fmla="*/ 887 h 887"/>
            </a:gdLst>
            <a:ahLst/>
            <a:cxnLst>
              <a:cxn ang="T10">
                <a:pos x="T0" y="T1"/>
              </a:cxn>
              <a:cxn ang="T11">
                <a:pos x="T2" y="T3"/>
              </a:cxn>
              <a:cxn ang="T12">
                <a:pos x="T4" y="T5"/>
              </a:cxn>
              <a:cxn ang="T13">
                <a:pos x="T6" y="T7"/>
              </a:cxn>
              <a:cxn ang="T14">
                <a:pos x="T8" y="T9"/>
              </a:cxn>
            </a:cxnLst>
            <a:rect l="T15" t="T16" r="T17" b="T18"/>
            <a:pathLst>
              <a:path w="5778" h="887">
                <a:moveTo>
                  <a:pt x="5773" y="885"/>
                </a:moveTo>
                <a:cubicBezTo>
                  <a:pt x="5775" y="590"/>
                  <a:pt x="5776" y="295"/>
                  <a:pt x="5778" y="0"/>
                </a:cubicBezTo>
                <a:cubicBezTo>
                  <a:pt x="5168" y="204"/>
                  <a:pt x="3742" y="713"/>
                  <a:pt x="1764" y="785"/>
                </a:cubicBezTo>
                <a:cubicBezTo>
                  <a:pt x="857" y="841"/>
                  <a:pt x="116" y="497"/>
                  <a:pt x="0" y="473"/>
                </a:cubicBezTo>
                <a:lnTo>
                  <a:pt x="0" y="887"/>
                </a:lnTo>
              </a:path>
            </a:pathLst>
          </a:custGeom>
          <a:gradFill rotWithShape="1">
            <a:gsLst>
              <a:gs pos="0">
                <a:schemeClr val="hlink">
                  <a:gamma/>
                  <a:tint val="40392"/>
                  <a:invGamma/>
                </a:schemeClr>
              </a:gs>
              <a:gs pos="100000">
                <a:schemeClr val="hlink"/>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latin typeface="Arial Unicode MS" pitchFamily="34" charset="-128"/>
              <a:ea typeface="Arial Unicode MS" pitchFamily="34" charset="-128"/>
              <a:cs typeface="+mn-cs"/>
            </a:endParaRPr>
          </a:p>
        </p:txBody>
      </p:sp>
      <p:pic>
        <p:nvPicPr>
          <p:cNvPr id="37894" name="Group 101"/>
          <p:cNvPicPr>
            <a:picLocks noChangeArrowheads="1"/>
          </p:cNvPicPr>
          <p:nvPr/>
        </p:nvPicPr>
        <p:blipFill>
          <a:blip r:embed="rId13"/>
          <a:srcRect/>
          <a:stretch>
            <a:fillRect/>
          </a:stretch>
        </p:blipFill>
        <p:spPr bwMode="ltGray">
          <a:xfrm>
            <a:off x="0" y="-76200"/>
            <a:ext cx="3784600" cy="3827463"/>
          </a:xfrm>
          <a:prstGeom prst="rect">
            <a:avLst/>
          </a:prstGeom>
          <a:noFill/>
          <a:ln w="9525">
            <a:noFill/>
            <a:miter lim="800000"/>
            <a:headEnd/>
            <a:tailEnd/>
          </a:ln>
        </p:spPr>
      </p:pic>
      <p:grpSp>
        <p:nvGrpSpPr>
          <p:cNvPr id="37895" name="그룹 80"/>
          <p:cNvGrpSpPr>
            <a:grpSpLocks/>
          </p:cNvGrpSpPr>
          <p:nvPr/>
        </p:nvGrpSpPr>
        <p:grpSpPr bwMode="auto">
          <a:xfrm>
            <a:off x="142875" y="333375"/>
            <a:ext cx="2214563" cy="862013"/>
            <a:chOff x="142844" y="338116"/>
            <a:chExt cx="2214570" cy="862001"/>
          </a:xfrm>
        </p:grpSpPr>
        <p:cxnSp>
          <p:nvCxnSpPr>
            <p:cNvPr id="37904" name="직선 연결선 49"/>
            <p:cNvCxnSpPr>
              <a:cxnSpLocks noChangeShapeType="1"/>
            </p:cNvCxnSpPr>
            <p:nvPr userDrawn="1"/>
          </p:nvCxnSpPr>
          <p:spPr bwMode="auto">
            <a:xfrm flipV="1">
              <a:off x="1214421" y="1128696"/>
              <a:ext cx="1142993" cy="1612"/>
            </a:xfrm>
            <a:prstGeom prst="line">
              <a:avLst/>
            </a:prstGeom>
            <a:noFill/>
            <a:ln w="6350" algn="ctr">
              <a:solidFill>
                <a:srgbClr val="7F7F7F">
                  <a:alpha val="10196"/>
                </a:srgbClr>
              </a:solidFill>
              <a:round/>
              <a:headEnd/>
              <a:tailEnd/>
            </a:ln>
          </p:spPr>
        </p:cxnSp>
        <p:grpSp>
          <p:nvGrpSpPr>
            <p:cNvPr id="4" name="그룹 68"/>
            <p:cNvGrpSpPr/>
            <p:nvPr userDrawn="1"/>
          </p:nvGrpSpPr>
          <p:grpSpPr>
            <a:xfrm>
              <a:off x="142844" y="623867"/>
              <a:ext cx="714380" cy="209565"/>
              <a:chOff x="4714876" y="0"/>
              <a:chExt cx="1080014" cy="244519"/>
            </a:xfrm>
            <a:solidFill>
              <a:srgbClr val="7F7F7F">
                <a:alpha val="20000"/>
              </a:srgbClr>
            </a:solidFill>
          </p:grpSpPr>
          <p:cxnSp>
            <p:nvCxnSpPr>
              <p:cNvPr id="74" name="직선 연결선 73"/>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5" name="직선 연결선 74"/>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6" name="직선 연결선 75"/>
              <p:cNvCxnSpPr/>
              <p:nvPr/>
            </p:nvCxnSpPr>
            <p:spPr bwMode="auto">
              <a:xfrm>
                <a:off x="4714876" y="905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7" name="직선 연결선 76"/>
              <p:cNvCxnSpPr/>
              <p:nvPr/>
            </p:nvCxnSpPr>
            <p:spPr bwMode="auto">
              <a:xfrm>
                <a:off x="4714890" y="1361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8" name="직선 연결선 77"/>
              <p:cNvCxnSpPr/>
              <p:nvPr/>
            </p:nvCxnSpPr>
            <p:spPr bwMode="auto">
              <a:xfrm>
                <a:off x="4714888" y="183745"/>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9" name="직선 연결선 78"/>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5" name="그룹 60"/>
            <p:cNvGrpSpPr/>
            <p:nvPr userDrawn="1"/>
          </p:nvGrpSpPr>
          <p:grpSpPr>
            <a:xfrm>
              <a:off x="1214414" y="338138"/>
              <a:ext cx="1080014" cy="209565"/>
              <a:chOff x="4714876" y="0"/>
              <a:chExt cx="1080014" cy="244519"/>
            </a:xfrm>
            <a:solidFill>
              <a:srgbClr val="7F7F7F">
                <a:alpha val="20000"/>
              </a:srgbClr>
            </a:solidFill>
          </p:grpSpPr>
          <p:cxnSp>
            <p:nvCxnSpPr>
              <p:cNvPr id="68" name="직선 연결선 67"/>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9" name="직선 연결선 68"/>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0" name="직선 연결선 69"/>
              <p:cNvCxnSpPr/>
              <p:nvPr/>
            </p:nvCxnSpPr>
            <p:spPr bwMode="auto">
              <a:xfrm>
                <a:off x="4714876" y="101644"/>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1" name="직선 연결선 70"/>
              <p:cNvCxnSpPr/>
              <p:nvPr/>
            </p:nvCxnSpPr>
            <p:spPr bwMode="auto">
              <a:xfrm>
                <a:off x="4714890" y="1524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2" name="직선 연결선 71"/>
              <p:cNvCxnSpPr/>
              <p:nvPr/>
            </p:nvCxnSpPr>
            <p:spPr bwMode="auto">
              <a:xfrm>
                <a:off x="4714888" y="2000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3" name="직선 연결선 72"/>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6" name="그룹 61"/>
            <p:cNvGrpSpPr/>
            <p:nvPr userDrawn="1"/>
          </p:nvGrpSpPr>
          <p:grpSpPr>
            <a:xfrm>
              <a:off x="1214414" y="690563"/>
              <a:ext cx="1080014" cy="215879"/>
              <a:chOff x="4714876" y="0"/>
              <a:chExt cx="1080014" cy="244519"/>
            </a:xfrm>
            <a:solidFill>
              <a:srgbClr val="7F7F7F">
                <a:alpha val="20000"/>
              </a:srgbClr>
            </a:solidFill>
          </p:grpSpPr>
          <p:cxnSp>
            <p:nvCxnSpPr>
              <p:cNvPr id="62" name="직선 연결선 61"/>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3" name="직선 연결선 62"/>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4" name="직선 연결선 63"/>
              <p:cNvCxnSpPr/>
              <p:nvPr/>
            </p:nvCxnSpPr>
            <p:spPr bwMode="auto">
              <a:xfrm>
                <a:off x="4714876" y="101317"/>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5" name="직선 연결선 64"/>
              <p:cNvCxnSpPr/>
              <p:nvPr/>
            </p:nvCxnSpPr>
            <p:spPr bwMode="auto">
              <a:xfrm>
                <a:off x="4714890" y="1524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6" name="직선 연결선 65"/>
              <p:cNvCxnSpPr/>
              <p:nvPr/>
            </p:nvCxnSpPr>
            <p:spPr bwMode="auto">
              <a:xfrm>
                <a:off x="4714888" y="2000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7" name="직선 연결선 66"/>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7" name="그룹 82"/>
            <p:cNvGrpSpPr/>
            <p:nvPr userDrawn="1"/>
          </p:nvGrpSpPr>
          <p:grpSpPr>
            <a:xfrm>
              <a:off x="1214415" y="1157278"/>
              <a:ext cx="928694" cy="42839"/>
              <a:chOff x="1428728" y="1095480"/>
              <a:chExt cx="1008000" cy="26668"/>
            </a:xfrm>
            <a:solidFill>
              <a:srgbClr val="7F7F7F">
                <a:alpha val="20000"/>
              </a:srgbClr>
            </a:solidFill>
          </p:grpSpPr>
          <p:cxnSp>
            <p:nvCxnSpPr>
              <p:cNvPr id="60" name="직선 연결선 59"/>
              <p:cNvCxnSpPr/>
              <p:nvPr/>
            </p:nvCxnSpPr>
            <p:spPr bwMode="auto">
              <a:xfrm>
                <a:off x="1428733" y="1095480"/>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1" name="직선 연결선 60"/>
              <p:cNvCxnSpPr/>
              <p:nvPr/>
            </p:nvCxnSpPr>
            <p:spPr bwMode="auto">
              <a:xfrm>
                <a:off x="1428728" y="1120560"/>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8" name="그룹 93"/>
            <p:cNvGrpSpPr/>
            <p:nvPr userDrawn="1"/>
          </p:nvGrpSpPr>
          <p:grpSpPr>
            <a:xfrm>
              <a:off x="142844" y="338116"/>
              <a:ext cx="428628" cy="214314"/>
              <a:chOff x="214282" y="314303"/>
              <a:chExt cx="428628" cy="214314"/>
            </a:xfrm>
            <a:solidFill>
              <a:srgbClr val="7F7F7F">
                <a:alpha val="20000"/>
              </a:srgbClr>
            </a:solidFill>
          </p:grpSpPr>
          <p:sp>
            <p:nvSpPr>
              <p:cNvPr id="57" name="갈매기형 수장 56"/>
              <p:cNvSpPr/>
              <p:nvPr/>
            </p:nvSpPr>
            <p:spPr bwMode="auto">
              <a:xfrm flipH="1">
                <a:off x="214282"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sp>
            <p:nvSpPr>
              <p:cNvPr id="58" name="갈매기형 수장 57"/>
              <p:cNvSpPr/>
              <p:nvPr/>
            </p:nvSpPr>
            <p:spPr bwMode="auto">
              <a:xfrm flipH="1">
                <a:off x="357158"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sp>
            <p:nvSpPr>
              <p:cNvPr id="59" name="갈매기형 수장 58"/>
              <p:cNvSpPr/>
              <p:nvPr/>
            </p:nvSpPr>
            <p:spPr bwMode="auto">
              <a:xfrm flipH="1">
                <a:off x="500034"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grpSp>
      </p:grpSp>
      <p:sp>
        <p:nvSpPr>
          <p:cNvPr id="100365" name="Rectangle 13"/>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atin typeface="Arial" panose="020B0604020202020204" pitchFamily="34" charset="0"/>
                <a:cs typeface="+mn-cs"/>
              </a:defRPr>
            </a:lvl1pPr>
          </a:lstStyle>
          <a:p>
            <a:pPr>
              <a:defRPr/>
            </a:pPr>
            <a:endParaRPr lang="en-US" altLang="en-US"/>
          </a:p>
        </p:txBody>
      </p:sp>
      <p:sp>
        <p:nvSpPr>
          <p:cNvPr id="100366" name="Rectangle 14"/>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atin typeface="Arial" panose="020B0604020202020204" pitchFamily="34" charset="0"/>
                <a:cs typeface="+mn-cs"/>
              </a:defRPr>
            </a:lvl1pPr>
          </a:lstStyle>
          <a:p>
            <a:pPr>
              <a:defRPr/>
            </a:pPr>
            <a:endParaRPr lang="en-US" altLang="en-US"/>
          </a:p>
        </p:txBody>
      </p:sp>
      <p:sp>
        <p:nvSpPr>
          <p:cNvPr id="100367" name="Rectangle 15"/>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atin typeface="Arial" panose="020B0604020202020204" pitchFamily="34" charset="0"/>
                <a:cs typeface="+mn-cs"/>
              </a:defRPr>
            </a:lvl1pPr>
          </a:lstStyle>
          <a:p>
            <a:pPr>
              <a:defRPr/>
            </a:pPr>
            <a:fld id="{248AA925-1DAD-4BC2-974A-6081D303933E}" type="slidenum">
              <a:rPr lang="en-US" altLang="en-US"/>
              <a:pPr>
                <a:defRPr/>
              </a:pPr>
              <a:t>‹#›</a:t>
            </a:fld>
            <a:endParaRPr lang="en-US" altLang="en-US"/>
          </a:p>
        </p:txBody>
      </p:sp>
      <p:sp>
        <p:nvSpPr>
          <p:cNvPr id="46" name="Line 91"/>
          <p:cNvSpPr>
            <a:spLocks noChangeShapeType="1"/>
          </p:cNvSpPr>
          <p:nvPr/>
        </p:nvSpPr>
        <p:spPr bwMode="gray">
          <a:xfrm>
            <a:off x="0" y="1066800"/>
            <a:ext cx="91440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a:cs typeface="+mn-cs"/>
            </a:endParaRPr>
          </a:p>
        </p:txBody>
      </p:sp>
      <p:sp>
        <p:nvSpPr>
          <p:cNvPr id="49" name="Line 137"/>
          <p:cNvSpPr>
            <a:spLocks noChangeShapeType="1"/>
          </p:cNvSpPr>
          <p:nvPr/>
        </p:nvSpPr>
        <p:spPr bwMode="gray">
          <a:xfrm>
            <a:off x="5791200" y="1143000"/>
            <a:ext cx="33528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a:cs typeface="+mn-cs"/>
            </a:endParaRPr>
          </a:p>
        </p:txBody>
      </p:sp>
      <p:sp>
        <p:nvSpPr>
          <p:cNvPr id="37901" name="Rectangle 20"/>
          <p:cNvSpPr>
            <a:spLocks noGrp="1" noChangeArrowheads="1"/>
          </p:cNvSpPr>
          <p:nvPr>
            <p:ph type="title"/>
          </p:nvPr>
        </p:nvSpPr>
        <p:spPr bwMode="auto">
          <a:xfrm>
            <a:off x="457200" y="2286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7902" name="Rectangle 21"/>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 name="Freeform 92"/>
          <p:cNvSpPr>
            <a:spLocks/>
          </p:cNvSpPr>
          <p:nvPr/>
        </p:nvSpPr>
        <p:spPr bwMode="ltGray">
          <a:xfrm>
            <a:off x="0" y="5953125"/>
            <a:ext cx="9169400" cy="785813"/>
          </a:xfrm>
          <a:custGeom>
            <a:avLst/>
            <a:gdLst>
              <a:gd name="T0" fmla="*/ 0 w 5776"/>
              <a:gd name="T1" fmla="*/ 58 h 616"/>
              <a:gd name="T2" fmla="*/ 1584 w 5776"/>
              <a:gd name="T3" fmla="*/ 586 h 616"/>
              <a:gd name="T4" fmla="*/ 5768 w 5776"/>
              <a:gd name="T5" fmla="*/ 0 h 616"/>
              <a:gd name="T6" fmla="*/ 5776 w 5776"/>
              <a:gd name="T7" fmla="*/ 32 h 616"/>
              <a:gd name="T8" fmla="*/ 1584 w 5776"/>
              <a:gd name="T9" fmla="*/ 598 h 616"/>
              <a:gd name="T10" fmla="*/ 4 w 5776"/>
              <a:gd name="T11" fmla="*/ 92 h 616"/>
              <a:gd name="T12" fmla="*/ 0 w 5776"/>
              <a:gd name="T13" fmla="*/ 58 h 616"/>
              <a:gd name="T14" fmla="*/ 0 60000 65536"/>
              <a:gd name="T15" fmla="*/ 0 60000 65536"/>
              <a:gd name="T16" fmla="*/ 0 60000 65536"/>
              <a:gd name="T17" fmla="*/ 0 60000 65536"/>
              <a:gd name="T18" fmla="*/ 0 60000 65536"/>
              <a:gd name="T19" fmla="*/ 0 60000 65536"/>
              <a:gd name="T20" fmla="*/ 0 60000 65536"/>
              <a:gd name="T21" fmla="*/ 0 w 5776"/>
              <a:gd name="T22" fmla="*/ 0 h 616"/>
              <a:gd name="T23" fmla="*/ 5776 w 5776"/>
              <a:gd name="T24" fmla="*/ 616 h 6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gradFill rotWithShape="1">
            <a:gsLst>
              <a:gs pos="0">
                <a:schemeClr val="hlink">
                  <a:alpha val="20000"/>
                </a:schemeClr>
              </a:gs>
              <a:gs pos="100000">
                <a:schemeClr val="hlink">
                  <a:gamma/>
                  <a:tint val="0"/>
                  <a:invGamma/>
                  <a:alpha val="20000"/>
                </a:schemeClr>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latin typeface="Arial Unicode MS" pitchFamily="34" charset="-128"/>
              <a:ea typeface="Arial Unicode MS" pitchFamily="34" charset="-128"/>
              <a:cs typeface="+mn-cs"/>
            </a:endParaRPr>
          </a:p>
        </p:txBody>
      </p:sp>
    </p:spTree>
  </p:cSld>
  <p:clrMap bg1="lt1" tx1="dk1" bg2="lt2" tx2="dk2" accent1="accent1" accent2="accent2" accent3="accent3" accent4="accent4" accent5="accent5" accent6="accent6" hlink="hlink" folHlink="folHlink"/>
  <p:sldLayoutIdLst>
    <p:sldLayoutId id="2147483829" r:id="rId1"/>
    <p:sldLayoutId id="2147483813" r:id="rId2"/>
    <p:sldLayoutId id="2147483812" r:id="rId3"/>
    <p:sldLayoutId id="2147483811" r:id="rId4"/>
    <p:sldLayoutId id="2147483810" r:id="rId5"/>
    <p:sldLayoutId id="2147483809" r:id="rId6"/>
    <p:sldLayoutId id="2147483808" r:id="rId7"/>
    <p:sldLayoutId id="2147483807" r:id="rId8"/>
    <p:sldLayoutId id="2147483806" r:id="rId9"/>
    <p:sldLayoutId id="2147483805" r:id="rId10"/>
    <p:sldLayoutId id="2147483804"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000" b="1" kern="1200">
          <a:solidFill>
            <a:schemeClr val="hlink"/>
          </a:solidFill>
          <a:latin typeface="+mj-lt"/>
          <a:ea typeface="+mj-ea"/>
          <a:cs typeface="+mj-cs"/>
        </a:defRPr>
      </a:lvl1pPr>
      <a:lvl2pPr algn="ctr" rtl="0" eaLnBrk="0" fontAlgn="base" hangingPunct="0">
        <a:spcBef>
          <a:spcPct val="0"/>
        </a:spcBef>
        <a:spcAft>
          <a:spcPct val="0"/>
        </a:spcAft>
        <a:defRPr sz="4000" b="1">
          <a:solidFill>
            <a:schemeClr val="hlink"/>
          </a:solidFill>
          <a:latin typeface="Arial" panose="020B0604020202020204" pitchFamily="34" charset="0"/>
        </a:defRPr>
      </a:lvl2pPr>
      <a:lvl3pPr algn="ctr" rtl="0" eaLnBrk="0" fontAlgn="base" hangingPunct="0">
        <a:spcBef>
          <a:spcPct val="0"/>
        </a:spcBef>
        <a:spcAft>
          <a:spcPct val="0"/>
        </a:spcAft>
        <a:defRPr sz="4000" b="1">
          <a:solidFill>
            <a:schemeClr val="hlink"/>
          </a:solidFill>
          <a:latin typeface="Arial" panose="020B0604020202020204" pitchFamily="34" charset="0"/>
        </a:defRPr>
      </a:lvl3pPr>
      <a:lvl4pPr algn="ctr" rtl="0" eaLnBrk="0" fontAlgn="base" hangingPunct="0">
        <a:spcBef>
          <a:spcPct val="0"/>
        </a:spcBef>
        <a:spcAft>
          <a:spcPct val="0"/>
        </a:spcAft>
        <a:defRPr sz="4000" b="1">
          <a:solidFill>
            <a:schemeClr val="hlink"/>
          </a:solidFill>
          <a:latin typeface="Arial" panose="020B0604020202020204" pitchFamily="34" charset="0"/>
        </a:defRPr>
      </a:lvl4pPr>
      <a:lvl5pPr algn="ctr" rtl="0" eaLnBrk="0" fontAlgn="base" hangingPunct="0">
        <a:spcBef>
          <a:spcPct val="0"/>
        </a:spcBef>
        <a:spcAft>
          <a:spcPct val="0"/>
        </a:spcAft>
        <a:defRPr sz="4000" b="1">
          <a:solidFill>
            <a:schemeClr val="hlink"/>
          </a:solidFill>
          <a:latin typeface="Arial" panose="020B0604020202020204" pitchFamily="34" charset="0"/>
        </a:defRPr>
      </a:lvl5pPr>
      <a:lvl6pPr marL="457200" algn="ctr" rtl="0" fontAlgn="base">
        <a:spcBef>
          <a:spcPct val="0"/>
        </a:spcBef>
        <a:spcAft>
          <a:spcPct val="0"/>
        </a:spcAft>
        <a:defRPr sz="4000" b="1">
          <a:solidFill>
            <a:schemeClr val="hlink"/>
          </a:solidFill>
          <a:latin typeface="Arial" panose="020B0604020202020204" pitchFamily="34" charset="0"/>
        </a:defRPr>
      </a:lvl6pPr>
      <a:lvl7pPr marL="914400" algn="ctr" rtl="0" fontAlgn="base">
        <a:spcBef>
          <a:spcPct val="0"/>
        </a:spcBef>
        <a:spcAft>
          <a:spcPct val="0"/>
        </a:spcAft>
        <a:defRPr sz="4000" b="1">
          <a:solidFill>
            <a:schemeClr val="hlink"/>
          </a:solidFill>
          <a:latin typeface="Arial" panose="020B0604020202020204" pitchFamily="34" charset="0"/>
        </a:defRPr>
      </a:lvl7pPr>
      <a:lvl8pPr marL="1371600" algn="ctr" rtl="0" fontAlgn="base">
        <a:spcBef>
          <a:spcPct val="0"/>
        </a:spcBef>
        <a:spcAft>
          <a:spcPct val="0"/>
        </a:spcAft>
        <a:defRPr sz="4000" b="1">
          <a:solidFill>
            <a:schemeClr val="hlink"/>
          </a:solidFill>
          <a:latin typeface="Arial" panose="020B0604020202020204" pitchFamily="34" charset="0"/>
        </a:defRPr>
      </a:lvl8pPr>
      <a:lvl9pPr marL="1828800" algn="ctr" rtl="0" fontAlgn="base">
        <a:spcBef>
          <a:spcPct val="0"/>
        </a:spcBef>
        <a:spcAft>
          <a:spcPct val="0"/>
        </a:spcAft>
        <a:defRPr sz="4000" b="1">
          <a:solidFill>
            <a:schemeClr val="hlink"/>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 name="Line 92"/>
          <p:cNvSpPr>
            <a:spLocks noChangeShapeType="1"/>
          </p:cNvSpPr>
          <p:nvPr/>
        </p:nvSpPr>
        <p:spPr bwMode="gray">
          <a:xfrm>
            <a:off x="1071563" y="0"/>
            <a:ext cx="0" cy="6858000"/>
          </a:xfrm>
          <a:prstGeom prst="line">
            <a:avLst/>
          </a:prstGeom>
          <a:noFill/>
          <a:ln w="9525">
            <a:solidFill>
              <a:schemeClr val="tx1">
                <a:lumMod val="50000"/>
                <a:lumOff val="50000"/>
                <a:alpha val="14902"/>
              </a:schemeClr>
            </a:solidFill>
            <a:round/>
            <a:headEnd/>
            <a:tailEnd/>
          </a:ln>
          <a:effectLst/>
        </p:spPr>
        <p:txBody>
          <a:bodyPr wrap="none" anchor="ctr"/>
          <a:lstStyle/>
          <a:p>
            <a:pPr>
              <a:defRPr/>
            </a:pPr>
            <a:endParaRPr lang="en-US" sz="1800">
              <a:cs typeface="+mn-cs"/>
            </a:endParaRPr>
          </a:p>
        </p:txBody>
      </p:sp>
      <p:sp>
        <p:nvSpPr>
          <p:cNvPr id="102402" name="Rectangle 2"/>
          <p:cNvSpPr>
            <a:spLocks noChangeArrowheads="1"/>
          </p:cNvSpPr>
          <p:nvPr/>
        </p:nvSpPr>
        <p:spPr bwMode="ltGray">
          <a:xfrm>
            <a:off x="0" y="3124200"/>
            <a:ext cx="9144000" cy="3733800"/>
          </a:xfrm>
          <a:prstGeom prst="rect">
            <a:avLst/>
          </a:prstGeom>
          <a:gradFill rotWithShape="1">
            <a:gsLst>
              <a:gs pos="0">
                <a:srgbClr val="DDDDDD">
                  <a:gamma/>
                  <a:tint val="0"/>
                  <a:invGamma/>
                  <a:alpha val="0"/>
                </a:srgbClr>
              </a:gs>
              <a:gs pos="100000">
                <a:srgbClr val="DDDDDD">
                  <a:alpha val="69000"/>
                </a:srgbClr>
              </a:gs>
            </a:gsLst>
            <a:lin ang="5400000" scaled="1"/>
          </a:gradFill>
          <a:ln>
            <a:noFill/>
          </a:ln>
          <a:effectLst/>
          <a:extLst/>
        </p:spPr>
        <p:txBody>
          <a:bodyPr wrap="none" anchor="ctr"/>
          <a:lstStyle/>
          <a:p>
            <a:pPr>
              <a:defRPr/>
            </a:pPr>
            <a:endParaRPr lang="en-US" sz="1800">
              <a:latin typeface="Arial" panose="020B0604020202020204" pitchFamily="34" charset="0"/>
              <a:cs typeface="+mn-cs"/>
            </a:endParaRPr>
          </a:p>
        </p:txBody>
      </p:sp>
      <p:sp>
        <p:nvSpPr>
          <p:cNvPr id="51301" name="Freeform 101"/>
          <p:cNvSpPr>
            <a:spLocks/>
          </p:cNvSpPr>
          <p:nvPr/>
        </p:nvSpPr>
        <p:spPr bwMode="ltGray">
          <a:xfrm>
            <a:off x="-9525" y="5348288"/>
            <a:ext cx="9153525" cy="1509712"/>
          </a:xfrm>
          <a:custGeom>
            <a:avLst/>
            <a:gdLst>
              <a:gd name="connsiteX0" fmla="*/ 8 w 5766"/>
              <a:gd name="connsiteY0" fmla="*/ 1000 h 1327"/>
              <a:gd name="connsiteX1" fmla="*/ 1778 w 5766"/>
              <a:gd name="connsiteY1" fmla="*/ 1072 h 1327"/>
              <a:gd name="connsiteX2" fmla="*/ 5760 w 5766"/>
              <a:gd name="connsiteY2" fmla="*/ 1122 h 1327"/>
              <a:gd name="connsiteX3" fmla="*/ 5766 w 5766"/>
              <a:gd name="connsiteY3" fmla="*/ 0 h 1327"/>
              <a:gd name="connsiteX4" fmla="*/ 1764 w 5766"/>
              <a:gd name="connsiteY4" fmla="*/ 1032 h 1327"/>
              <a:gd name="connsiteX5" fmla="*/ 0 w 5766"/>
              <a:gd name="connsiteY5" fmla="*/ 720 h 1327"/>
              <a:gd name="connsiteX6" fmla="*/ 0 w 5766"/>
              <a:gd name="connsiteY6" fmla="*/ 1008 h 1327"/>
              <a:gd name="connsiteX0" fmla="*/ 8 w 5766"/>
              <a:gd name="connsiteY0" fmla="*/ 1000 h 1289"/>
              <a:gd name="connsiteX1" fmla="*/ 5760 w 5766"/>
              <a:gd name="connsiteY1" fmla="*/ 1122 h 1289"/>
              <a:gd name="connsiteX2" fmla="*/ 5766 w 5766"/>
              <a:gd name="connsiteY2" fmla="*/ 0 h 1289"/>
              <a:gd name="connsiteX3" fmla="*/ 1764 w 5766"/>
              <a:gd name="connsiteY3" fmla="*/ 1032 h 1289"/>
              <a:gd name="connsiteX4" fmla="*/ 0 w 5766"/>
              <a:gd name="connsiteY4" fmla="*/ 720 h 1289"/>
              <a:gd name="connsiteX5" fmla="*/ 0 w 5766"/>
              <a:gd name="connsiteY5" fmla="*/ 1008 h 1289"/>
              <a:gd name="connsiteX0" fmla="*/ 8 w 5766"/>
              <a:gd name="connsiteY0" fmla="*/ 1000 h 1122"/>
              <a:gd name="connsiteX1" fmla="*/ 5760 w 5766"/>
              <a:gd name="connsiteY1" fmla="*/ 1122 h 1122"/>
              <a:gd name="connsiteX2" fmla="*/ 5766 w 5766"/>
              <a:gd name="connsiteY2" fmla="*/ 0 h 1122"/>
              <a:gd name="connsiteX3" fmla="*/ 1764 w 5766"/>
              <a:gd name="connsiteY3" fmla="*/ 1032 h 1122"/>
              <a:gd name="connsiteX4" fmla="*/ 0 w 5766"/>
              <a:gd name="connsiteY4" fmla="*/ 720 h 1122"/>
              <a:gd name="connsiteX5" fmla="*/ 0 w 5766"/>
              <a:gd name="connsiteY5" fmla="*/ 1008 h 1122"/>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638 w 5766"/>
              <a:gd name="connsiteY0" fmla="*/ 1126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0"/>
              <a:gd name="connsiteX1" fmla="*/ 5766 w 5766"/>
              <a:gd name="connsiteY1" fmla="*/ 0 h 1050"/>
              <a:gd name="connsiteX2" fmla="*/ 1764 w 5766"/>
              <a:gd name="connsiteY2" fmla="*/ 948 h 1050"/>
              <a:gd name="connsiteX3" fmla="*/ 0 w 5766"/>
              <a:gd name="connsiteY3" fmla="*/ 636 h 1050"/>
              <a:gd name="connsiteX4" fmla="*/ 0 w 5766"/>
              <a:gd name="connsiteY4" fmla="*/ 1050 h 1050"/>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6" h="919">
                <a:moveTo>
                  <a:pt x="5760" y="907"/>
                </a:moveTo>
                <a:cubicBezTo>
                  <a:pt x="5762" y="605"/>
                  <a:pt x="5764" y="302"/>
                  <a:pt x="5766" y="0"/>
                </a:cubicBezTo>
                <a:cubicBezTo>
                  <a:pt x="5231" y="225"/>
                  <a:pt x="3742" y="745"/>
                  <a:pt x="1764" y="817"/>
                </a:cubicBezTo>
                <a:cubicBezTo>
                  <a:pt x="857" y="873"/>
                  <a:pt x="116" y="529"/>
                  <a:pt x="0" y="505"/>
                </a:cubicBezTo>
                <a:lnTo>
                  <a:pt x="0" y="919"/>
                </a:lnTo>
              </a:path>
            </a:pathLst>
          </a:custGeom>
          <a:solidFill>
            <a:srgbClr val="FFFFFF"/>
          </a:solidFill>
          <a:ln w="9525" cap="flat" cmpd="sng">
            <a:noFill/>
            <a:prstDash val="solid"/>
            <a:round/>
            <a:headEnd/>
            <a:tailEnd/>
          </a:ln>
          <a:effectLst/>
        </p:spPr>
        <p:txBody>
          <a:bodyPr/>
          <a:lstStyle/>
          <a:p>
            <a:pPr>
              <a:defRPr/>
            </a:pPr>
            <a:endParaRPr kumimoji="1" lang="ko-KR" altLang="en-US" sz="1800">
              <a:latin typeface="+mn-ea"/>
              <a:cs typeface="Arial Unicode MS" pitchFamily="50" charset="-127"/>
            </a:endParaRPr>
          </a:p>
        </p:txBody>
      </p:sp>
      <p:sp>
        <p:nvSpPr>
          <p:cNvPr id="11" name="Freeform 101"/>
          <p:cNvSpPr>
            <a:spLocks/>
          </p:cNvSpPr>
          <p:nvPr/>
        </p:nvSpPr>
        <p:spPr bwMode="gray">
          <a:xfrm>
            <a:off x="-9525" y="5711825"/>
            <a:ext cx="9172575" cy="1165225"/>
          </a:xfrm>
          <a:custGeom>
            <a:avLst/>
            <a:gdLst>
              <a:gd name="T0" fmla="*/ 9164638 w 5778"/>
              <a:gd name="T1" fmla="*/ 1162598 h 887"/>
              <a:gd name="T2" fmla="*/ 9172575 w 5778"/>
              <a:gd name="T3" fmla="*/ 0 h 887"/>
              <a:gd name="T4" fmla="*/ 2800350 w 5778"/>
              <a:gd name="T5" fmla="*/ 1031231 h 887"/>
              <a:gd name="T6" fmla="*/ 0 w 5778"/>
              <a:gd name="T7" fmla="*/ 621366 h 887"/>
              <a:gd name="T8" fmla="*/ 0 w 5778"/>
              <a:gd name="T9" fmla="*/ 1165225 h 887"/>
              <a:gd name="T10" fmla="*/ 0 60000 65536"/>
              <a:gd name="T11" fmla="*/ 0 60000 65536"/>
              <a:gd name="T12" fmla="*/ 0 60000 65536"/>
              <a:gd name="T13" fmla="*/ 0 60000 65536"/>
              <a:gd name="T14" fmla="*/ 0 60000 65536"/>
              <a:gd name="T15" fmla="*/ 0 w 5778"/>
              <a:gd name="T16" fmla="*/ 0 h 887"/>
              <a:gd name="T17" fmla="*/ 5778 w 5778"/>
              <a:gd name="T18" fmla="*/ 887 h 887"/>
            </a:gdLst>
            <a:ahLst/>
            <a:cxnLst>
              <a:cxn ang="T10">
                <a:pos x="T0" y="T1"/>
              </a:cxn>
              <a:cxn ang="T11">
                <a:pos x="T2" y="T3"/>
              </a:cxn>
              <a:cxn ang="T12">
                <a:pos x="T4" y="T5"/>
              </a:cxn>
              <a:cxn ang="T13">
                <a:pos x="T6" y="T7"/>
              </a:cxn>
              <a:cxn ang="T14">
                <a:pos x="T8" y="T9"/>
              </a:cxn>
            </a:cxnLst>
            <a:rect l="T15" t="T16" r="T17" b="T18"/>
            <a:pathLst>
              <a:path w="5778" h="887">
                <a:moveTo>
                  <a:pt x="5773" y="885"/>
                </a:moveTo>
                <a:cubicBezTo>
                  <a:pt x="5775" y="590"/>
                  <a:pt x="5776" y="295"/>
                  <a:pt x="5778" y="0"/>
                </a:cubicBezTo>
                <a:cubicBezTo>
                  <a:pt x="5168" y="204"/>
                  <a:pt x="3742" y="713"/>
                  <a:pt x="1764" y="785"/>
                </a:cubicBezTo>
                <a:cubicBezTo>
                  <a:pt x="857" y="841"/>
                  <a:pt x="116" y="497"/>
                  <a:pt x="0" y="473"/>
                </a:cubicBezTo>
                <a:lnTo>
                  <a:pt x="0" y="887"/>
                </a:lnTo>
              </a:path>
            </a:pathLst>
          </a:custGeom>
          <a:gradFill rotWithShape="1">
            <a:gsLst>
              <a:gs pos="0">
                <a:schemeClr val="folHlink">
                  <a:gamma/>
                  <a:tint val="40392"/>
                  <a:invGamma/>
                </a:schemeClr>
              </a:gs>
              <a:gs pos="100000">
                <a:schemeClr val="folHlink"/>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latin typeface="Arial Unicode MS" pitchFamily="34" charset="-128"/>
              <a:ea typeface="Arial Unicode MS" pitchFamily="34" charset="-128"/>
              <a:cs typeface="+mn-cs"/>
            </a:endParaRPr>
          </a:p>
        </p:txBody>
      </p:sp>
      <p:pic>
        <p:nvPicPr>
          <p:cNvPr id="50182" name="Group 101"/>
          <p:cNvPicPr>
            <a:picLocks noChangeArrowheads="1"/>
          </p:cNvPicPr>
          <p:nvPr/>
        </p:nvPicPr>
        <p:blipFill>
          <a:blip r:embed="rId13"/>
          <a:srcRect/>
          <a:stretch>
            <a:fillRect/>
          </a:stretch>
        </p:blipFill>
        <p:spPr bwMode="ltGray">
          <a:xfrm>
            <a:off x="0" y="-76200"/>
            <a:ext cx="3784600" cy="3827463"/>
          </a:xfrm>
          <a:prstGeom prst="rect">
            <a:avLst/>
          </a:prstGeom>
          <a:noFill/>
          <a:ln w="9525">
            <a:noFill/>
            <a:miter lim="800000"/>
            <a:headEnd/>
            <a:tailEnd/>
          </a:ln>
        </p:spPr>
      </p:pic>
      <p:grpSp>
        <p:nvGrpSpPr>
          <p:cNvPr id="50183" name="그룹 80"/>
          <p:cNvGrpSpPr>
            <a:grpSpLocks/>
          </p:cNvGrpSpPr>
          <p:nvPr/>
        </p:nvGrpSpPr>
        <p:grpSpPr bwMode="auto">
          <a:xfrm>
            <a:off x="142875" y="333375"/>
            <a:ext cx="2214563" cy="862013"/>
            <a:chOff x="142844" y="338116"/>
            <a:chExt cx="2214570" cy="862001"/>
          </a:xfrm>
        </p:grpSpPr>
        <p:cxnSp>
          <p:nvCxnSpPr>
            <p:cNvPr id="50192" name="직선 연결선 49"/>
            <p:cNvCxnSpPr>
              <a:cxnSpLocks noChangeShapeType="1"/>
            </p:cNvCxnSpPr>
            <p:nvPr userDrawn="1"/>
          </p:nvCxnSpPr>
          <p:spPr bwMode="auto">
            <a:xfrm flipV="1">
              <a:off x="1214421" y="1128696"/>
              <a:ext cx="1142993" cy="1612"/>
            </a:xfrm>
            <a:prstGeom prst="line">
              <a:avLst/>
            </a:prstGeom>
            <a:noFill/>
            <a:ln w="6350" algn="ctr">
              <a:solidFill>
                <a:srgbClr val="7F7F7F">
                  <a:alpha val="10196"/>
                </a:srgbClr>
              </a:solidFill>
              <a:round/>
              <a:headEnd/>
              <a:tailEnd/>
            </a:ln>
          </p:spPr>
        </p:cxnSp>
        <p:grpSp>
          <p:nvGrpSpPr>
            <p:cNvPr id="4" name="그룹 68"/>
            <p:cNvGrpSpPr/>
            <p:nvPr userDrawn="1"/>
          </p:nvGrpSpPr>
          <p:grpSpPr>
            <a:xfrm>
              <a:off x="142844" y="623867"/>
              <a:ext cx="714380" cy="209565"/>
              <a:chOff x="4714876" y="0"/>
              <a:chExt cx="1080014" cy="244519"/>
            </a:xfrm>
            <a:solidFill>
              <a:srgbClr val="7F7F7F">
                <a:alpha val="20000"/>
              </a:srgbClr>
            </a:solidFill>
          </p:grpSpPr>
          <p:cxnSp>
            <p:nvCxnSpPr>
              <p:cNvPr id="74" name="직선 연결선 73"/>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5" name="직선 연결선 74"/>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6" name="직선 연결선 75"/>
              <p:cNvCxnSpPr/>
              <p:nvPr/>
            </p:nvCxnSpPr>
            <p:spPr bwMode="auto">
              <a:xfrm>
                <a:off x="4714876" y="905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7" name="직선 연결선 76"/>
              <p:cNvCxnSpPr/>
              <p:nvPr/>
            </p:nvCxnSpPr>
            <p:spPr bwMode="auto">
              <a:xfrm>
                <a:off x="4714890" y="1361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8" name="직선 연결선 77"/>
              <p:cNvCxnSpPr/>
              <p:nvPr/>
            </p:nvCxnSpPr>
            <p:spPr bwMode="auto">
              <a:xfrm>
                <a:off x="4714888" y="183745"/>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9" name="직선 연결선 78"/>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5" name="그룹 60"/>
            <p:cNvGrpSpPr/>
            <p:nvPr userDrawn="1"/>
          </p:nvGrpSpPr>
          <p:grpSpPr>
            <a:xfrm>
              <a:off x="1214414" y="338138"/>
              <a:ext cx="1080014" cy="209565"/>
              <a:chOff x="4714876" y="0"/>
              <a:chExt cx="1080014" cy="244519"/>
            </a:xfrm>
            <a:solidFill>
              <a:srgbClr val="7F7F7F">
                <a:alpha val="20000"/>
              </a:srgbClr>
            </a:solidFill>
          </p:grpSpPr>
          <p:cxnSp>
            <p:nvCxnSpPr>
              <p:cNvPr id="68" name="직선 연결선 67"/>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9" name="직선 연결선 68"/>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0" name="직선 연결선 69"/>
              <p:cNvCxnSpPr/>
              <p:nvPr/>
            </p:nvCxnSpPr>
            <p:spPr bwMode="auto">
              <a:xfrm>
                <a:off x="4714876" y="101644"/>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1" name="직선 연결선 70"/>
              <p:cNvCxnSpPr/>
              <p:nvPr/>
            </p:nvCxnSpPr>
            <p:spPr bwMode="auto">
              <a:xfrm>
                <a:off x="4714890" y="1524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2" name="직선 연결선 71"/>
              <p:cNvCxnSpPr/>
              <p:nvPr/>
            </p:nvCxnSpPr>
            <p:spPr bwMode="auto">
              <a:xfrm>
                <a:off x="4714888" y="2000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3" name="직선 연결선 72"/>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6" name="그룹 61"/>
            <p:cNvGrpSpPr/>
            <p:nvPr userDrawn="1"/>
          </p:nvGrpSpPr>
          <p:grpSpPr>
            <a:xfrm>
              <a:off x="1214414" y="690563"/>
              <a:ext cx="1080014" cy="215879"/>
              <a:chOff x="4714876" y="0"/>
              <a:chExt cx="1080014" cy="244519"/>
            </a:xfrm>
            <a:solidFill>
              <a:srgbClr val="7F7F7F">
                <a:alpha val="20000"/>
              </a:srgbClr>
            </a:solidFill>
          </p:grpSpPr>
          <p:cxnSp>
            <p:nvCxnSpPr>
              <p:cNvPr id="62" name="직선 연결선 61"/>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3" name="직선 연결선 62"/>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4" name="직선 연결선 63"/>
              <p:cNvCxnSpPr/>
              <p:nvPr/>
            </p:nvCxnSpPr>
            <p:spPr bwMode="auto">
              <a:xfrm>
                <a:off x="4714876" y="101317"/>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5" name="직선 연결선 64"/>
              <p:cNvCxnSpPr/>
              <p:nvPr/>
            </p:nvCxnSpPr>
            <p:spPr bwMode="auto">
              <a:xfrm>
                <a:off x="4714890" y="1524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6" name="직선 연결선 65"/>
              <p:cNvCxnSpPr/>
              <p:nvPr/>
            </p:nvCxnSpPr>
            <p:spPr bwMode="auto">
              <a:xfrm>
                <a:off x="4714888" y="2000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7" name="직선 연결선 66"/>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7" name="그룹 82"/>
            <p:cNvGrpSpPr/>
            <p:nvPr userDrawn="1"/>
          </p:nvGrpSpPr>
          <p:grpSpPr>
            <a:xfrm>
              <a:off x="1214415" y="1157278"/>
              <a:ext cx="928694" cy="42839"/>
              <a:chOff x="1428728" y="1095480"/>
              <a:chExt cx="1008000" cy="26668"/>
            </a:xfrm>
            <a:solidFill>
              <a:srgbClr val="7F7F7F">
                <a:alpha val="20000"/>
              </a:srgbClr>
            </a:solidFill>
          </p:grpSpPr>
          <p:cxnSp>
            <p:nvCxnSpPr>
              <p:cNvPr id="60" name="직선 연결선 59"/>
              <p:cNvCxnSpPr/>
              <p:nvPr/>
            </p:nvCxnSpPr>
            <p:spPr bwMode="auto">
              <a:xfrm>
                <a:off x="1428733" y="1095480"/>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1" name="직선 연결선 60"/>
              <p:cNvCxnSpPr/>
              <p:nvPr/>
            </p:nvCxnSpPr>
            <p:spPr bwMode="auto">
              <a:xfrm>
                <a:off x="1428728" y="1120560"/>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8" name="그룹 93"/>
            <p:cNvGrpSpPr/>
            <p:nvPr userDrawn="1"/>
          </p:nvGrpSpPr>
          <p:grpSpPr>
            <a:xfrm>
              <a:off x="142844" y="338116"/>
              <a:ext cx="428628" cy="214314"/>
              <a:chOff x="214282" y="314303"/>
              <a:chExt cx="428628" cy="214314"/>
            </a:xfrm>
            <a:solidFill>
              <a:srgbClr val="7F7F7F">
                <a:alpha val="20000"/>
              </a:srgbClr>
            </a:solidFill>
          </p:grpSpPr>
          <p:sp>
            <p:nvSpPr>
              <p:cNvPr id="57" name="갈매기형 수장 56"/>
              <p:cNvSpPr/>
              <p:nvPr/>
            </p:nvSpPr>
            <p:spPr bwMode="auto">
              <a:xfrm flipH="1">
                <a:off x="214282"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sp>
            <p:nvSpPr>
              <p:cNvPr id="58" name="갈매기형 수장 57"/>
              <p:cNvSpPr/>
              <p:nvPr/>
            </p:nvSpPr>
            <p:spPr bwMode="auto">
              <a:xfrm flipH="1">
                <a:off x="357158"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sp>
            <p:nvSpPr>
              <p:cNvPr id="59" name="갈매기형 수장 58"/>
              <p:cNvSpPr/>
              <p:nvPr/>
            </p:nvSpPr>
            <p:spPr bwMode="auto">
              <a:xfrm flipH="1">
                <a:off x="500034"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grpSp>
      </p:grpSp>
      <p:sp>
        <p:nvSpPr>
          <p:cNvPr id="102413" name="Rectangle 13"/>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atin typeface="Arial" panose="020B0604020202020204" pitchFamily="34" charset="0"/>
                <a:cs typeface="+mn-cs"/>
              </a:defRPr>
            </a:lvl1pPr>
          </a:lstStyle>
          <a:p>
            <a:pPr>
              <a:defRPr/>
            </a:pPr>
            <a:endParaRPr lang="en-US" altLang="en-US"/>
          </a:p>
        </p:txBody>
      </p:sp>
      <p:sp>
        <p:nvSpPr>
          <p:cNvPr id="102414" name="Rectangle 14"/>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atin typeface="Arial" panose="020B0604020202020204" pitchFamily="34" charset="0"/>
                <a:cs typeface="+mn-cs"/>
              </a:defRPr>
            </a:lvl1pPr>
          </a:lstStyle>
          <a:p>
            <a:pPr>
              <a:defRPr/>
            </a:pPr>
            <a:endParaRPr lang="en-US" altLang="en-US"/>
          </a:p>
        </p:txBody>
      </p:sp>
      <p:sp>
        <p:nvSpPr>
          <p:cNvPr id="102415" name="Rectangle 15"/>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atin typeface="Arial" panose="020B0604020202020204" pitchFamily="34" charset="0"/>
                <a:cs typeface="+mn-cs"/>
              </a:defRPr>
            </a:lvl1pPr>
          </a:lstStyle>
          <a:p>
            <a:pPr>
              <a:defRPr/>
            </a:pPr>
            <a:fld id="{F96646DD-486C-4987-9E5D-55F98ACD938A}" type="slidenum">
              <a:rPr lang="en-US" altLang="en-US"/>
              <a:pPr>
                <a:defRPr/>
              </a:pPr>
              <a:t>‹#›</a:t>
            </a:fld>
            <a:endParaRPr lang="en-US" altLang="en-US"/>
          </a:p>
        </p:txBody>
      </p:sp>
      <p:sp>
        <p:nvSpPr>
          <p:cNvPr id="46" name="Line 91"/>
          <p:cNvSpPr>
            <a:spLocks noChangeShapeType="1"/>
          </p:cNvSpPr>
          <p:nvPr/>
        </p:nvSpPr>
        <p:spPr bwMode="gray">
          <a:xfrm>
            <a:off x="0" y="1066800"/>
            <a:ext cx="91440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a:cs typeface="+mn-cs"/>
            </a:endParaRPr>
          </a:p>
        </p:txBody>
      </p:sp>
      <p:sp>
        <p:nvSpPr>
          <p:cNvPr id="49" name="Line 137"/>
          <p:cNvSpPr>
            <a:spLocks noChangeShapeType="1"/>
          </p:cNvSpPr>
          <p:nvPr/>
        </p:nvSpPr>
        <p:spPr bwMode="gray">
          <a:xfrm>
            <a:off x="5791200" y="1143000"/>
            <a:ext cx="33528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a:cs typeface="+mn-cs"/>
            </a:endParaRPr>
          </a:p>
        </p:txBody>
      </p:sp>
      <p:sp>
        <p:nvSpPr>
          <p:cNvPr id="50189" name="Rectangle 20"/>
          <p:cNvSpPr>
            <a:spLocks noGrp="1" noChangeArrowheads="1"/>
          </p:cNvSpPr>
          <p:nvPr>
            <p:ph type="title"/>
          </p:nvPr>
        </p:nvSpPr>
        <p:spPr bwMode="auto">
          <a:xfrm>
            <a:off x="457200" y="2286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50190" name="Rectangle 21"/>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 name="Freeform 92"/>
          <p:cNvSpPr>
            <a:spLocks/>
          </p:cNvSpPr>
          <p:nvPr/>
        </p:nvSpPr>
        <p:spPr bwMode="ltGray">
          <a:xfrm>
            <a:off x="0" y="5953125"/>
            <a:ext cx="9169400" cy="785813"/>
          </a:xfrm>
          <a:custGeom>
            <a:avLst/>
            <a:gdLst>
              <a:gd name="T0" fmla="*/ 0 w 5776"/>
              <a:gd name="T1" fmla="*/ 58 h 616"/>
              <a:gd name="T2" fmla="*/ 1584 w 5776"/>
              <a:gd name="T3" fmla="*/ 586 h 616"/>
              <a:gd name="T4" fmla="*/ 5768 w 5776"/>
              <a:gd name="T5" fmla="*/ 0 h 616"/>
              <a:gd name="T6" fmla="*/ 5776 w 5776"/>
              <a:gd name="T7" fmla="*/ 32 h 616"/>
              <a:gd name="T8" fmla="*/ 1584 w 5776"/>
              <a:gd name="T9" fmla="*/ 598 h 616"/>
              <a:gd name="T10" fmla="*/ 4 w 5776"/>
              <a:gd name="T11" fmla="*/ 92 h 616"/>
              <a:gd name="T12" fmla="*/ 0 w 5776"/>
              <a:gd name="T13" fmla="*/ 58 h 616"/>
              <a:gd name="T14" fmla="*/ 0 60000 65536"/>
              <a:gd name="T15" fmla="*/ 0 60000 65536"/>
              <a:gd name="T16" fmla="*/ 0 60000 65536"/>
              <a:gd name="T17" fmla="*/ 0 60000 65536"/>
              <a:gd name="T18" fmla="*/ 0 60000 65536"/>
              <a:gd name="T19" fmla="*/ 0 60000 65536"/>
              <a:gd name="T20" fmla="*/ 0 60000 65536"/>
              <a:gd name="T21" fmla="*/ 0 w 5776"/>
              <a:gd name="T22" fmla="*/ 0 h 616"/>
              <a:gd name="T23" fmla="*/ 5776 w 5776"/>
              <a:gd name="T24" fmla="*/ 616 h 6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gradFill rotWithShape="1">
            <a:gsLst>
              <a:gs pos="0">
                <a:schemeClr val="folHlink">
                  <a:alpha val="20000"/>
                </a:schemeClr>
              </a:gs>
              <a:gs pos="100000">
                <a:schemeClr val="folHlink">
                  <a:gamma/>
                  <a:tint val="0"/>
                  <a:invGamma/>
                  <a:alpha val="20000"/>
                </a:schemeClr>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latin typeface="Arial Unicode MS" pitchFamily="34" charset="-128"/>
              <a:ea typeface="Arial Unicode MS" pitchFamily="34" charset="-128"/>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23" r:id="rId2"/>
    <p:sldLayoutId id="2147483822" r:id="rId3"/>
    <p:sldLayoutId id="2147483821" r:id="rId4"/>
    <p:sldLayoutId id="2147483820" r:id="rId5"/>
    <p:sldLayoutId id="2147483819" r:id="rId6"/>
    <p:sldLayoutId id="2147483818" r:id="rId7"/>
    <p:sldLayoutId id="2147483817" r:id="rId8"/>
    <p:sldLayoutId id="2147483816" r:id="rId9"/>
    <p:sldLayoutId id="2147483815" r:id="rId10"/>
    <p:sldLayoutId id="2147483814"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000" b="1" kern="1200">
          <a:solidFill>
            <a:schemeClr val="folHlink"/>
          </a:solidFill>
          <a:latin typeface="+mj-lt"/>
          <a:ea typeface="+mj-ea"/>
          <a:cs typeface="+mj-cs"/>
        </a:defRPr>
      </a:lvl1pPr>
      <a:lvl2pPr algn="ctr" rtl="0" eaLnBrk="0" fontAlgn="base" hangingPunct="0">
        <a:spcBef>
          <a:spcPct val="0"/>
        </a:spcBef>
        <a:spcAft>
          <a:spcPct val="0"/>
        </a:spcAft>
        <a:defRPr sz="4000" b="1">
          <a:solidFill>
            <a:schemeClr val="folHlink"/>
          </a:solidFill>
          <a:latin typeface="Arial" panose="020B0604020202020204" pitchFamily="34" charset="0"/>
        </a:defRPr>
      </a:lvl2pPr>
      <a:lvl3pPr algn="ctr" rtl="0" eaLnBrk="0" fontAlgn="base" hangingPunct="0">
        <a:spcBef>
          <a:spcPct val="0"/>
        </a:spcBef>
        <a:spcAft>
          <a:spcPct val="0"/>
        </a:spcAft>
        <a:defRPr sz="4000" b="1">
          <a:solidFill>
            <a:schemeClr val="folHlink"/>
          </a:solidFill>
          <a:latin typeface="Arial" panose="020B0604020202020204" pitchFamily="34" charset="0"/>
        </a:defRPr>
      </a:lvl3pPr>
      <a:lvl4pPr algn="ctr" rtl="0" eaLnBrk="0" fontAlgn="base" hangingPunct="0">
        <a:spcBef>
          <a:spcPct val="0"/>
        </a:spcBef>
        <a:spcAft>
          <a:spcPct val="0"/>
        </a:spcAft>
        <a:defRPr sz="4000" b="1">
          <a:solidFill>
            <a:schemeClr val="folHlink"/>
          </a:solidFill>
          <a:latin typeface="Arial" panose="020B0604020202020204" pitchFamily="34" charset="0"/>
        </a:defRPr>
      </a:lvl4pPr>
      <a:lvl5pPr algn="ctr" rtl="0" eaLnBrk="0" fontAlgn="base" hangingPunct="0">
        <a:spcBef>
          <a:spcPct val="0"/>
        </a:spcBef>
        <a:spcAft>
          <a:spcPct val="0"/>
        </a:spcAft>
        <a:defRPr sz="4000" b="1">
          <a:solidFill>
            <a:schemeClr val="folHlink"/>
          </a:solidFill>
          <a:latin typeface="Arial" panose="020B0604020202020204" pitchFamily="34" charset="0"/>
        </a:defRPr>
      </a:lvl5pPr>
      <a:lvl6pPr marL="457200" algn="ctr" rtl="0" fontAlgn="base">
        <a:spcBef>
          <a:spcPct val="0"/>
        </a:spcBef>
        <a:spcAft>
          <a:spcPct val="0"/>
        </a:spcAft>
        <a:defRPr sz="4000" b="1">
          <a:solidFill>
            <a:schemeClr val="folHlink"/>
          </a:solidFill>
          <a:latin typeface="Arial" panose="020B0604020202020204" pitchFamily="34" charset="0"/>
        </a:defRPr>
      </a:lvl6pPr>
      <a:lvl7pPr marL="914400" algn="ctr" rtl="0" fontAlgn="base">
        <a:spcBef>
          <a:spcPct val="0"/>
        </a:spcBef>
        <a:spcAft>
          <a:spcPct val="0"/>
        </a:spcAft>
        <a:defRPr sz="4000" b="1">
          <a:solidFill>
            <a:schemeClr val="folHlink"/>
          </a:solidFill>
          <a:latin typeface="Arial" panose="020B0604020202020204" pitchFamily="34" charset="0"/>
        </a:defRPr>
      </a:lvl7pPr>
      <a:lvl8pPr marL="1371600" algn="ctr" rtl="0" fontAlgn="base">
        <a:spcBef>
          <a:spcPct val="0"/>
        </a:spcBef>
        <a:spcAft>
          <a:spcPct val="0"/>
        </a:spcAft>
        <a:defRPr sz="4000" b="1">
          <a:solidFill>
            <a:schemeClr val="folHlink"/>
          </a:solidFill>
          <a:latin typeface="Arial" panose="020B0604020202020204" pitchFamily="34" charset="0"/>
        </a:defRPr>
      </a:lvl8pPr>
      <a:lvl9pPr marL="1828800" algn="ctr" rtl="0" fontAlgn="base">
        <a:spcBef>
          <a:spcPct val="0"/>
        </a:spcBef>
        <a:spcAft>
          <a:spcPct val="0"/>
        </a:spcAft>
        <a:defRPr sz="4000" b="1">
          <a:solidFill>
            <a:schemeClr val="folHlink"/>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7" name="Rectangle 23"/>
          <p:cNvSpPr>
            <a:spLocks noChangeArrowheads="1"/>
          </p:cNvSpPr>
          <p:nvPr/>
        </p:nvSpPr>
        <p:spPr bwMode="ltGray">
          <a:xfrm>
            <a:off x="0" y="3124200"/>
            <a:ext cx="9144000" cy="3733800"/>
          </a:xfrm>
          <a:prstGeom prst="rect">
            <a:avLst/>
          </a:prstGeom>
          <a:gradFill rotWithShape="1">
            <a:gsLst>
              <a:gs pos="0">
                <a:srgbClr val="96D7F4">
                  <a:gamma/>
                  <a:tint val="0"/>
                  <a:invGamma/>
                  <a:alpha val="0"/>
                </a:srgbClr>
              </a:gs>
              <a:gs pos="100000">
                <a:srgbClr val="96D7F4">
                  <a:alpha val="69000"/>
                </a:srgbClr>
              </a:gs>
            </a:gsLst>
            <a:lin ang="5400000" scaled="1"/>
          </a:gradFill>
          <a:ln>
            <a:noFill/>
          </a:ln>
          <a:effectLst/>
          <a:extLst>
            <a:ext uri="{91240B29-F687-4F45-9708-019B960494DF}"/>
            <a:ext uri="{AF507438-7753-43E0-B8FC-AC1667EBCBE1}"/>
          </a:extLst>
        </p:spPr>
        <p:txBody>
          <a:bodyPr wrap="none" anchor="ctr"/>
          <a:lstStyle/>
          <a:p>
            <a:pPr>
              <a:defRPr/>
            </a:pPr>
            <a:endParaRPr lang="en-US" sz="1800">
              <a:solidFill>
                <a:srgbClr val="000000"/>
              </a:solidFill>
              <a:latin typeface="Arial"/>
              <a:cs typeface="+mn-cs"/>
            </a:endParaRPr>
          </a:p>
        </p:txBody>
      </p:sp>
      <p:sp>
        <p:nvSpPr>
          <p:cNvPr id="51301" name="Freeform 101"/>
          <p:cNvSpPr>
            <a:spLocks/>
          </p:cNvSpPr>
          <p:nvPr/>
        </p:nvSpPr>
        <p:spPr bwMode="ltGray">
          <a:xfrm>
            <a:off x="-9525" y="5348288"/>
            <a:ext cx="9153525" cy="1509712"/>
          </a:xfrm>
          <a:custGeom>
            <a:avLst/>
            <a:gdLst>
              <a:gd name="connsiteX0" fmla="*/ 8 w 5766"/>
              <a:gd name="connsiteY0" fmla="*/ 1000 h 1327"/>
              <a:gd name="connsiteX1" fmla="*/ 1778 w 5766"/>
              <a:gd name="connsiteY1" fmla="*/ 1072 h 1327"/>
              <a:gd name="connsiteX2" fmla="*/ 5760 w 5766"/>
              <a:gd name="connsiteY2" fmla="*/ 1122 h 1327"/>
              <a:gd name="connsiteX3" fmla="*/ 5766 w 5766"/>
              <a:gd name="connsiteY3" fmla="*/ 0 h 1327"/>
              <a:gd name="connsiteX4" fmla="*/ 1764 w 5766"/>
              <a:gd name="connsiteY4" fmla="*/ 1032 h 1327"/>
              <a:gd name="connsiteX5" fmla="*/ 0 w 5766"/>
              <a:gd name="connsiteY5" fmla="*/ 720 h 1327"/>
              <a:gd name="connsiteX6" fmla="*/ 0 w 5766"/>
              <a:gd name="connsiteY6" fmla="*/ 1008 h 1327"/>
              <a:gd name="connsiteX0" fmla="*/ 8 w 5766"/>
              <a:gd name="connsiteY0" fmla="*/ 1000 h 1289"/>
              <a:gd name="connsiteX1" fmla="*/ 5760 w 5766"/>
              <a:gd name="connsiteY1" fmla="*/ 1122 h 1289"/>
              <a:gd name="connsiteX2" fmla="*/ 5766 w 5766"/>
              <a:gd name="connsiteY2" fmla="*/ 0 h 1289"/>
              <a:gd name="connsiteX3" fmla="*/ 1764 w 5766"/>
              <a:gd name="connsiteY3" fmla="*/ 1032 h 1289"/>
              <a:gd name="connsiteX4" fmla="*/ 0 w 5766"/>
              <a:gd name="connsiteY4" fmla="*/ 720 h 1289"/>
              <a:gd name="connsiteX5" fmla="*/ 0 w 5766"/>
              <a:gd name="connsiteY5" fmla="*/ 1008 h 1289"/>
              <a:gd name="connsiteX0" fmla="*/ 8 w 5766"/>
              <a:gd name="connsiteY0" fmla="*/ 1000 h 1122"/>
              <a:gd name="connsiteX1" fmla="*/ 5760 w 5766"/>
              <a:gd name="connsiteY1" fmla="*/ 1122 h 1122"/>
              <a:gd name="connsiteX2" fmla="*/ 5766 w 5766"/>
              <a:gd name="connsiteY2" fmla="*/ 0 h 1122"/>
              <a:gd name="connsiteX3" fmla="*/ 1764 w 5766"/>
              <a:gd name="connsiteY3" fmla="*/ 1032 h 1122"/>
              <a:gd name="connsiteX4" fmla="*/ 0 w 5766"/>
              <a:gd name="connsiteY4" fmla="*/ 720 h 1122"/>
              <a:gd name="connsiteX5" fmla="*/ 0 w 5766"/>
              <a:gd name="connsiteY5" fmla="*/ 1008 h 1122"/>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638 w 5766"/>
              <a:gd name="connsiteY0" fmla="*/ 1126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0"/>
              <a:gd name="connsiteX1" fmla="*/ 5766 w 5766"/>
              <a:gd name="connsiteY1" fmla="*/ 0 h 1050"/>
              <a:gd name="connsiteX2" fmla="*/ 1764 w 5766"/>
              <a:gd name="connsiteY2" fmla="*/ 948 h 1050"/>
              <a:gd name="connsiteX3" fmla="*/ 0 w 5766"/>
              <a:gd name="connsiteY3" fmla="*/ 636 h 1050"/>
              <a:gd name="connsiteX4" fmla="*/ 0 w 5766"/>
              <a:gd name="connsiteY4" fmla="*/ 1050 h 1050"/>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6" h="919">
                <a:moveTo>
                  <a:pt x="5760" y="907"/>
                </a:moveTo>
                <a:cubicBezTo>
                  <a:pt x="5762" y="605"/>
                  <a:pt x="5764" y="302"/>
                  <a:pt x="5766" y="0"/>
                </a:cubicBezTo>
                <a:cubicBezTo>
                  <a:pt x="5231" y="225"/>
                  <a:pt x="3742" y="745"/>
                  <a:pt x="1764" y="817"/>
                </a:cubicBezTo>
                <a:cubicBezTo>
                  <a:pt x="857" y="873"/>
                  <a:pt x="116" y="529"/>
                  <a:pt x="0" y="505"/>
                </a:cubicBezTo>
                <a:lnTo>
                  <a:pt x="0" y="919"/>
                </a:lnTo>
              </a:path>
            </a:pathLst>
          </a:custGeom>
          <a:solidFill>
            <a:srgbClr val="FFFFFF"/>
          </a:solidFill>
          <a:ln w="9525" cap="flat" cmpd="sng">
            <a:noFill/>
            <a:prstDash val="solid"/>
            <a:round/>
            <a:headEnd/>
            <a:tailEnd/>
          </a:ln>
          <a:effectLst/>
        </p:spPr>
        <p:txBody>
          <a:bodyPr/>
          <a:lstStyle/>
          <a:p>
            <a:pPr>
              <a:defRPr/>
            </a:pPr>
            <a:endParaRPr kumimoji="1" lang="ko-KR" altLang="en-US" sz="1800">
              <a:solidFill>
                <a:srgbClr val="000000"/>
              </a:solidFill>
              <a:latin typeface="Arial"/>
              <a:cs typeface="Arial Unicode MS" pitchFamily="50" charset="-127"/>
            </a:endParaRPr>
          </a:p>
        </p:txBody>
      </p:sp>
      <p:sp>
        <p:nvSpPr>
          <p:cNvPr id="11" name="Freeform 101"/>
          <p:cNvSpPr>
            <a:spLocks/>
          </p:cNvSpPr>
          <p:nvPr/>
        </p:nvSpPr>
        <p:spPr bwMode="gray">
          <a:xfrm>
            <a:off x="-9525" y="5711825"/>
            <a:ext cx="9172575" cy="1165225"/>
          </a:xfrm>
          <a:custGeom>
            <a:avLst/>
            <a:gdLst>
              <a:gd name="T0" fmla="*/ 9164638 w 5778"/>
              <a:gd name="T1" fmla="*/ 1162598 h 887"/>
              <a:gd name="T2" fmla="*/ 9172575 w 5778"/>
              <a:gd name="T3" fmla="*/ 0 h 887"/>
              <a:gd name="T4" fmla="*/ 2800350 w 5778"/>
              <a:gd name="T5" fmla="*/ 1031231 h 887"/>
              <a:gd name="T6" fmla="*/ 0 w 5778"/>
              <a:gd name="T7" fmla="*/ 621366 h 887"/>
              <a:gd name="T8" fmla="*/ 0 w 5778"/>
              <a:gd name="T9" fmla="*/ 1165225 h 887"/>
              <a:gd name="T10" fmla="*/ 0 60000 65536"/>
              <a:gd name="T11" fmla="*/ 0 60000 65536"/>
              <a:gd name="T12" fmla="*/ 0 60000 65536"/>
              <a:gd name="T13" fmla="*/ 0 60000 65536"/>
              <a:gd name="T14" fmla="*/ 0 60000 65536"/>
              <a:gd name="T15" fmla="*/ 0 w 5778"/>
              <a:gd name="T16" fmla="*/ 0 h 887"/>
              <a:gd name="T17" fmla="*/ 5778 w 5778"/>
              <a:gd name="T18" fmla="*/ 887 h 887"/>
            </a:gdLst>
            <a:ahLst/>
            <a:cxnLst>
              <a:cxn ang="T10">
                <a:pos x="T0" y="T1"/>
              </a:cxn>
              <a:cxn ang="T11">
                <a:pos x="T2" y="T3"/>
              </a:cxn>
              <a:cxn ang="T12">
                <a:pos x="T4" y="T5"/>
              </a:cxn>
              <a:cxn ang="T13">
                <a:pos x="T6" y="T7"/>
              </a:cxn>
              <a:cxn ang="T14">
                <a:pos x="T8" y="T9"/>
              </a:cxn>
            </a:cxnLst>
            <a:rect l="T15" t="T16" r="T17" b="T18"/>
            <a:pathLst>
              <a:path w="5778" h="887">
                <a:moveTo>
                  <a:pt x="5773" y="885"/>
                </a:moveTo>
                <a:cubicBezTo>
                  <a:pt x="5775" y="590"/>
                  <a:pt x="5776" y="295"/>
                  <a:pt x="5778" y="0"/>
                </a:cubicBezTo>
                <a:cubicBezTo>
                  <a:pt x="5168" y="204"/>
                  <a:pt x="3742" y="713"/>
                  <a:pt x="1764" y="785"/>
                </a:cubicBezTo>
                <a:cubicBezTo>
                  <a:pt x="857" y="841"/>
                  <a:pt x="116" y="497"/>
                  <a:pt x="0" y="473"/>
                </a:cubicBezTo>
                <a:lnTo>
                  <a:pt x="0" y="887"/>
                </a:lnTo>
              </a:path>
            </a:pathLst>
          </a:custGeom>
          <a:gradFill rotWithShape="1">
            <a:gsLst>
              <a:gs pos="0">
                <a:schemeClr val="folHlink"/>
              </a:gs>
              <a:gs pos="100000">
                <a:schemeClr val="accent1"/>
              </a:gs>
            </a:gsLst>
            <a:lin ang="0" scaled="1"/>
          </a:gradFill>
          <a:ln>
            <a:noFill/>
          </a:ln>
          <a:extLst>
            <a:ext uri="{91240B29-F687-4F45-9708-019B960494DF}"/>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solidFill>
                <a:srgbClr val="000000"/>
              </a:solidFill>
              <a:latin typeface="Arial Unicode MS" pitchFamily="34" charset="-128"/>
              <a:ea typeface="Arial Unicode MS" pitchFamily="34" charset="-128"/>
              <a:cs typeface="+mn-cs"/>
            </a:endParaRPr>
          </a:p>
        </p:txBody>
      </p:sp>
      <p:sp>
        <p:nvSpPr>
          <p:cNvPr id="12" name="Freeform 92"/>
          <p:cNvSpPr>
            <a:spLocks/>
          </p:cNvSpPr>
          <p:nvPr/>
        </p:nvSpPr>
        <p:spPr bwMode="ltGray">
          <a:xfrm>
            <a:off x="0" y="5953125"/>
            <a:ext cx="9169400" cy="785813"/>
          </a:xfrm>
          <a:custGeom>
            <a:avLst/>
            <a:gdLst/>
            <a:ahLst/>
            <a:cxnLst>
              <a:cxn ang="0">
                <a:pos x="0" y="58"/>
              </a:cxn>
              <a:cxn ang="0">
                <a:pos x="1584" y="586"/>
              </a:cxn>
              <a:cxn ang="0">
                <a:pos x="5768" y="0"/>
              </a:cxn>
              <a:cxn ang="0">
                <a:pos x="5776" y="32"/>
              </a:cxn>
              <a:cxn ang="0">
                <a:pos x="1584" y="598"/>
              </a:cxn>
              <a:cxn ang="0">
                <a:pos x="4" y="92"/>
              </a:cxn>
              <a:cxn ang="0">
                <a:pos x="0" y="58"/>
              </a:cxn>
            </a:cxnLst>
            <a:rect l="0" t="0" r="r" b="b"/>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solidFill>
            <a:schemeClr val="accent1">
              <a:lumMod val="20000"/>
              <a:lumOff val="80000"/>
              <a:alpha val="80000"/>
            </a:schemeClr>
          </a:solidFill>
          <a:ln w="9525" cap="flat" cmpd="sng">
            <a:noFill/>
            <a:prstDash val="solid"/>
            <a:round/>
            <a:headEnd/>
            <a:tailEnd/>
          </a:ln>
          <a:effectLst/>
        </p:spPr>
        <p:txBody>
          <a:bodyPr/>
          <a:lstStyle/>
          <a:p>
            <a:pPr>
              <a:defRPr/>
            </a:pPr>
            <a:endParaRPr kumimoji="1" lang="ko-KR" altLang="en-US" sz="1800">
              <a:solidFill>
                <a:srgbClr val="000000"/>
              </a:solidFill>
              <a:latin typeface="Arial"/>
              <a:cs typeface="Arial Unicode MS" pitchFamily="50" charset="-127"/>
            </a:endParaRP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400">
                <a:solidFill>
                  <a:srgbClr val="000000"/>
                </a:solidFill>
                <a:latin typeface="Arial"/>
                <a:cs typeface="+mn-cs"/>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a:cs typeface="+mn-cs"/>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a:cs typeface="+mn-cs"/>
              </a:defRPr>
            </a:lvl1pPr>
          </a:lstStyle>
          <a:p>
            <a:pPr>
              <a:defRPr/>
            </a:pPr>
            <a:fld id="{057FDC36-CB6B-4773-997F-E1773D178828}" type="slidenum">
              <a:rPr lang="en-US" altLang="en-US"/>
              <a:pPr>
                <a:defRPr/>
              </a:pPr>
              <a:t>‹#›</a:t>
            </a:fld>
            <a:endParaRPr lang="en-US" altLang="en-US"/>
          </a:p>
        </p:txBody>
      </p:sp>
      <p:sp>
        <p:nvSpPr>
          <p:cNvPr id="62473" name="Rectangle 2"/>
          <p:cNvSpPr>
            <a:spLocks noGrp="1" noChangeArrowheads="1"/>
          </p:cNvSpPr>
          <p:nvPr>
            <p:ph type="title"/>
          </p:nvPr>
        </p:nvSpPr>
        <p:spPr bwMode="auto">
          <a:xfrm>
            <a:off x="457200" y="2286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62474"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Lst>
  <p:timing>
    <p:tnLst>
      <p:par>
        <p:cTn id="1" dur="indefinite" restart="never" nodeType="tmRoot"/>
      </p:par>
    </p:tnLst>
  </p:timing>
  <p:hf hdr="0" ftr="0" dt="0"/>
  <p:txStyles>
    <p:titleStyle>
      <a:lvl1pPr algn="ctr" rtl="0" fontAlgn="base">
        <a:spcBef>
          <a:spcPct val="0"/>
        </a:spcBef>
        <a:spcAft>
          <a:spcPct val="0"/>
        </a:spcAft>
        <a:defRPr sz="4000" b="1" kern="1200">
          <a:solidFill>
            <a:schemeClr val="tx2"/>
          </a:solidFill>
          <a:latin typeface="+mj-lt"/>
          <a:ea typeface="+mj-ea"/>
          <a:cs typeface="+mj-cs"/>
        </a:defRPr>
      </a:lvl1pPr>
      <a:lvl2pPr algn="ctr" rtl="0" fontAlgn="base">
        <a:spcBef>
          <a:spcPct val="0"/>
        </a:spcBef>
        <a:spcAft>
          <a:spcPct val="0"/>
        </a:spcAft>
        <a:defRPr sz="4000" b="1">
          <a:solidFill>
            <a:schemeClr val="tx2"/>
          </a:solidFill>
          <a:latin typeface="Arial" panose="020B0604020202020204" pitchFamily="34" charset="0"/>
        </a:defRPr>
      </a:lvl2pPr>
      <a:lvl3pPr algn="ctr" rtl="0" fontAlgn="base">
        <a:spcBef>
          <a:spcPct val="0"/>
        </a:spcBef>
        <a:spcAft>
          <a:spcPct val="0"/>
        </a:spcAft>
        <a:defRPr sz="4000" b="1">
          <a:solidFill>
            <a:schemeClr val="tx2"/>
          </a:solidFill>
          <a:latin typeface="Arial" panose="020B0604020202020204" pitchFamily="34" charset="0"/>
        </a:defRPr>
      </a:lvl3pPr>
      <a:lvl4pPr algn="ctr" rtl="0" fontAlgn="base">
        <a:spcBef>
          <a:spcPct val="0"/>
        </a:spcBef>
        <a:spcAft>
          <a:spcPct val="0"/>
        </a:spcAft>
        <a:defRPr sz="4000" b="1">
          <a:solidFill>
            <a:schemeClr val="tx2"/>
          </a:solidFill>
          <a:latin typeface="Arial" panose="020B0604020202020204" pitchFamily="34" charset="0"/>
        </a:defRPr>
      </a:lvl4pPr>
      <a:lvl5pPr algn="ctr" rtl="0" fontAlgn="base">
        <a:spcBef>
          <a:spcPct val="0"/>
        </a:spcBef>
        <a:spcAft>
          <a:spcPct val="0"/>
        </a:spcAft>
        <a:defRPr sz="4000" b="1">
          <a:solidFill>
            <a:schemeClr val="tx2"/>
          </a:solidFill>
          <a:latin typeface="Arial" panose="020B0604020202020204" pitchFamily="34" charset="0"/>
        </a:defRPr>
      </a:lvl5pPr>
      <a:lvl6pPr marL="457200" algn="ctr" rtl="0" eaLnBrk="1" fontAlgn="base" hangingPunct="1">
        <a:spcBef>
          <a:spcPct val="0"/>
        </a:spcBef>
        <a:spcAft>
          <a:spcPct val="0"/>
        </a:spcAft>
        <a:defRPr sz="4000" b="1">
          <a:solidFill>
            <a:schemeClr val="tx2"/>
          </a:solidFill>
          <a:latin typeface="Arial" panose="020B0604020202020204" pitchFamily="34" charset="0"/>
        </a:defRPr>
      </a:lvl6pPr>
      <a:lvl7pPr marL="914400" algn="ctr" rtl="0" eaLnBrk="1" fontAlgn="base" hangingPunct="1">
        <a:spcBef>
          <a:spcPct val="0"/>
        </a:spcBef>
        <a:spcAft>
          <a:spcPct val="0"/>
        </a:spcAft>
        <a:defRPr sz="4000" b="1">
          <a:solidFill>
            <a:schemeClr val="tx2"/>
          </a:solidFill>
          <a:latin typeface="Arial" panose="020B0604020202020204" pitchFamily="34" charset="0"/>
        </a:defRPr>
      </a:lvl7pPr>
      <a:lvl8pPr marL="1371600" algn="ctr" rtl="0" eaLnBrk="1" fontAlgn="base" hangingPunct="1">
        <a:spcBef>
          <a:spcPct val="0"/>
        </a:spcBef>
        <a:spcAft>
          <a:spcPct val="0"/>
        </a:spcAft>
        <a:defRPr sz="4000" b="1">
          <a:solidFill>
            <a:schemeClr val="tx2"/>
          </a:solidFill>
          <a:latin typeface="Arial" panose="020B0604020202020204" pitchFamily="34" charset="0"/>
        </a:defRPr>
      </a:lvl8pPr>
      <a:lvl9pPr marL="1828800" algn="ctr" rtl="0" eaLnBrk="1" fontAlgn="base" hangingPunct="1">
        <a:spcBef>
          <a:spcPct val="0"/>
        </a:spcBef>
        <a:spcAft>
          <a:spcPct val="0"/>
        </a:spcAft>
        <a:defRPr sz="4000" b="1">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0" hangingPunct="0">
              <a:defRPr/>
            </a:pPr>
            <a:endParaRPr lang="en-US" sz="1800">
              <a:solidFill>
                <a:prstClr val="black"/>
              </a:solidFill>
              <a:latin typeface="Arial" panose="020B0604020202020204" pitchFamily="34" charset="0"/>
              <a:cs typeface="Arial" panose="020B0604020202020204" pitchFamily="34" charset="0"/>
            </a:endParaRPr>
          </a:p>
        </p:txBody>
      </p:sp>
      <p:sp>
        <p:nvSpPr>
          <p:cNvPr id="75781" name="Text Placeholder 7"/>
          <p:cNvSpPr>
            <a:spLocks noGrp="1"/>
          </p:cNvSpPr>
          <p:nvPr>
            <p:ph type="body" idx="1"/>
          </p:nvPr>
        </p:nvSpPr>
        <p:spPr bwMode="auto">
          <a:xfrm>
            <a:off x="304800" y="1554163"/>
            <a:ext cx="86868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smtClean="0">
                <a:solidFill>
                  <a:srgbClr val="F0A22E">
                    <a:shade val="75000"/>
                  </a:srgbClr>
                </a:solidFill>
                <a:latin typeface="Arial" panose="020B0604020202020204" pitchFamily="34" charset="0"/>
                <a:cs typeface="Arial" panose="020B0604020202020204" pitchFamily="34" charset="0"/>
              </a:defRPr>
            </a:lvl1pPr>
          </a:lstStyle>
          <a:p>
            <a:pPr>
              <a:defRPr/>
            </a:pPr>
            <a:fld id="{E5A5581B-548A-44A6-A9BA-30B464BDADEA}" type="datetimeFigureOut">
              <a:rPr lang="en-US"/>
              <a:pPr>
                <a:defRPr/>
              </a:pPr>
              <a:t>7/5/2018</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rgbClr val="F0A22E">
                    <a:shade val="75000"/>
                  </a:srgbClr>
                </a:solidFill>
                <a:latin typeface="Arial" panose="020B0604020202020204" pitchFamily="34" charset="0"/>
                <a:cs typeface="Arial" panose="020B0604020202020204" pitchFamily="34" charset="0"/>
              </a:defRPr>
            </a:lvl1pPr>
          </a:lstStyle>
          <a:p>
            <a:pPr>
              <a:defRPr/>
            </a:pPr>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smtClean="0">
                <a:solidFill>
                  <a:srgbClr val="F0A22E">
                    <a:shade val="75000"/>
                  </a:srgbClr>
                </a:solidFill>
                <a:latin typeface="Arial" panose="020B0604020202020204" pitchFamily="34" charset="0"/>
                <a:cs typeface="Arial" panose="020B0604020202020204" pitchFamily="34" charset="0"/>
              </a:defRPr>
            </a:lvl1pPr>
          </a:lstStyle>
          <a:p>
            <a:pPr>
              <a:defRPr/>
            </a:pPr>
            <a:fld id="{1E47FB37-99DF-4302-89B1-20823DF448AD}" type="slidenum">
              <a:rPr lang="en-US" altLang="en-US"/>
              <a:pPr>
                <a:defRPr/>
              </a:pPr>
              <a:t>‹#›</a:t>
            </a:fld>
            <a:endParaRPr lang="en-US" alt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lang="en-US" smtClean="0"/>
              <a:t>Click to edit Master title style</a:t>
            </a:r>
            <a:endParaRPr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0" hangingPunct="0">
              <a:defRPr/>
            </a:pPr>
            <a:endParaRPr lang="en-US" sz="1800">
              <a:solidFill>
                <a:prstClr val="black"/>
              </a:solidFill>
              <a:latin typeface="Arial" panose="020B0604020202020204" pitchFamily="34" charset="0"/>
              <a:cs typeface="Arial" panose="020B0604020202020204" pitchFamily="34" charset="0"/>
            </a:endParaRPr>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0" hangingPunct="0">
              <a:defRPr/>
            </a:pPr>
            <a:endParaRPr lang="en-US" sz="1800">
              <a:solidFill>
                <a:prstClr val="black"/>
              </a:solidFill>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Lst>
  <p:hf hdr="0" ftr="0" dt="0"/>
  <p:txStyles>
    <p:titleStyle>
      <a:lvl1pPr algn="l" rtl="0" fontAlgn="base">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fontAlgn="base">
        <a:spcBef>
          <a:spcPct val="0"/>
        </a:spcBef>
        <a:spcAft>
          <a:spcPct val="0"/>
        </a:spcAft>
        <a:defRPr sz="3600">
          <a:solidFill>
            <a:schemeClr val="tx2"/>
          </a:solidFill>
          <a:latin typeface="Franklin Gothic Medium" pitchFamily="34" charset="0"/>
        </a:defRPr>
      </a:lvl2pPr>
      <a:lvl3pPr algn="l" rtl="0" fontAlgn="base">
        <a:spcBef>
          <a:spcPct val="0"/>
        </a:spcBef>
        <a:spcAft>
          <a:spcPct val="0"/>
        </a:spcAft>
        <a:defRPr sz="3600">
          <a:solidFill>
            <a:schemeClr val="tx2"/>
          </a:solidFill>
          <a:latin typeface="Franklin Gothic Medium" pitchFamily="34" charset="0"/>
        </a:defRPr>
      </a:lvl3pPr>
      <a:lvl4pPr algn="l" rtl="0" fontAlgn="base">
        <a:spcBef>
          <a:spcPct val="0"/>
        </a:spcBef>
        <a:spcAft>
          <a:spcPct val="0"/>
        </a:spcAft>
        <a:defRPr sz="3600">
          <a:solidFill>
            <a:schemeClr val="tx2"/>
          </a:solidFill>
          <a:latin typeface="Franklin Gothic Medium" pitchFamily="34" charset="0"/>
        </a:defRPr>
      </a:lvl4pPr>
      <a:lvl5pPr algn="l" rtl="0" fontAlgn="base">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fontAlgn="base">
        <a:spcBef>
          <a:spcPct val="20000"/>
        </a:spcBef>
        <a:spcAft>
          <a:spcPct val="0"/>
        </a:spcAft>
        <a:buClr>
          <a:schemeClr val="accent1"/>
        </a:buClr>
        <a:buSzPct val="70000"/>
        <a:buFont typeface="Wingdings 2" pitchFamily="18" charset="2"/>
        <a:buChar char=""/>
        <a:defRPr sz="3200" kern="1200">
          <a:solidFill>
            <a:schemeClr val="tx2"/>
          </a:solidFill>
          <a:latin typeface="+mn-lt"/>
          <a:ea typeface="+mn-ea"/>
          <a:cs typeface="+mn-cs"/>
        </a:defRPr>
      </a:lvl1pPr>
      <a:lvl2pPr marL="742950" indent="-285750" algn="l" rtl="0" fontAlgn="base">
        <a:spcBef>
          <a:spcPct val="20000"/>
        </a:spcBef>
        <a:spcAft>
          <a:spcPct val="0"/>
        </a:spcAft>
        <a:buClr>
          <a:schemeClr val="accent1"/>
        </a:buClr>
        <a:buSzPct val="70000"/>
        <a:buFont typeface="Wingdings 2" pitchFamily="18" charset="2"/>
        <a:buChar char=""/>
        <a:defRPr sz="2800" kern="1200">
          <a:solidFill>
            <a:schemeClr val="tx2"/>
          </a:solidFill>
          <a:latin typeface="+mn-lt"/>
          <a:ea typeface="+mn-ea"/>
          <a:cs typeface="+mn-cs"/>
        </a:defRPr>
      </a:lvl2pPr>
      <a:lvl3pPr marL="1143000" indent="-228600" algn="l" rtl="0" fontAlgn="base">
        <a:spcBef>
          <a:spcPct val="20000"/>
        </a:spcBef>
        <a:spcAft>
          <a:spcPct val="0"/>
        </a:spcAft>
        <a:buClr>
          <a:schemeClr val="accent1"/>
        </a:buClr>
        <a:buSzPct val="70000"/>
        <a:buFont typeface="Wingdings 2" pitchFamily="18" charset="2"/>
        <a:buChar char=""/>
        <a:defRPr sz="2400" kern="1200">
          <a:solidFill>
            <a:schemeClr val="tx2"/>
          </a:solidFill>
          <a:latin typeface="+mn-lt"/>
          <a:ea typeface="+mn-ea"/>
          <a:cs typeface="+mn-cs"/>
        </a:defRPr>
      </a:lvl3pPr>
      <a:lvl4pPr marL="1600200" indent="-228600" algn="l" rtl="0" fontAlgn="base">
        <a:spcBef>
          <a:spcPct val="20000"/>
        </a:spcBef>
        <a:spcAft>
          <a:spcPct val="0"/>
        </a:spcAft>
        <a:buClr>
          <a:schemeClr val="accent1"/>
        </a:buClr>
        <a:buSzPct val="70000"/>
        <a:buFont typeface="Wingdings 2" pitchFamily="18" charset="2"/>
        <a:buChar char=""/>
        <a:defRPr sz="2000" kern="1200">
          <a:solidFill>
            <a:schemeClr val="tx2"/>
          </a:solidFill>
          <a:latin typeface="+mn-lt"/>
          <a:ea typeface="+mn-ea"/>
          <a:cs typeface="+mn-cs"/>
        </a:defRPr>
      </a:lvl4pPr>
      <a:lvl5pPr marL="2057400" indent="-228600" algn="l" rtl="0" fontAlgn="base">
        <a:spcBef>
          <a:spcPct val="20000"/>
        </a:spcBef>
        <a:spcAft>
          <a:spcPct val="0"/>
        </a:spcAft>
        <a:buClr>
          <a:schemeClr val="accent1"/>
        </a:buClr>
        <a:buSzPct val="60000"/>
        <a:buFont typeface="Wingdings 2"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8.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7.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wmf"/></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diagramData" Target="../diagrams/data4.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17" Type="http://schemas.microsoft.com/office/2007/relationships/diagramDrawing" Target="../diagrams/drawing4.xml"/><Relationship Id="rId2" Type="http://schemas.openxmlformats.org/officeDocument/2006/relationships/notesSlide" Target="../notesSlides/notesSlide3.xml"/><Relationship Id="rId16" Type="http://schemas.openxmlformats.org/officeDocument/2006/relationships/diagramColors" Target="../diagrams/colors4.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5" Type="http://schemas.openxmlformats.org/officeDocument/2006/relationships/diagramQuickStyle" Target="../diagrams/quickStyle4.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Layout" Target="../diagrams/layout8.xml"/><Relationship Id="rId7" Type="http://schemas.openxmlformats.org/officeDocument/2006/relationships/image" Target="../media/image17.jpe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 Id="rId9" Type="http://schemas.openxmlformats.org/officeDocument/2006/relationships/image" Target="../media/image33.jpeg"/></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txBox="1">
            <a:spLocks/>
          </p:cNvSpPr>
          <p:nvPr/>
        </p:nvSpPr>
        <p:spPr bwMode="auto">
          <a:xfrm>
            <a:off x="2568575" y="147638"/>
            <a:ext cx="6575425" cy="1712912"/>
          </a:xfrm>
          <a:prstGeom prst="rect">
            <a:avLst/>
          </a:prstGeom>
          <a:noFill/>
          <a:ln w="9525">
            <a:noFill/>
            <a:miter lim="800000"/>
            <a:headEnd/>
            <a:tailEnd/>
          </a:ln>
        </p:spPr>
        <p:txBody>
          <a:bodyPr bIns="9144" anchor="b"/>
          <a:lstStyle/>
          <a:p>
            <a:pPr algn="ctr"/>
            <a:r>
              <a:rPr lang="vi-VN" sz="3600" b="1">
                <a:solidFill>
                  <a:srgbClr val="FF0000"/>
                </a:solidFill>
              </a:rPr>
              <a:t>BAN CHẤP HÀNH</a:t>
            </a:r>
            <a:endParaRPr lang="en-US" sz="3600" b="1">
              <a:solidFill>
                <a:srgbClr val="FF0000"/>
              </a:solidFill>
            </a:endParaRPr>
          </a:p>
          <a:p>
            <a:pPr algn="ctr"/>
            <a:r>
              <a:rPr lang="vi-VN" sz="3600" b="1">
                <a:solidFill>
                  <a:srgbClr val="FF0000"/>
                </a:solidFill>
              </a:rPr>
              <a:t> TRUNG ƯƠNG </a:t>
            </a:r>
            <a:r>
              <a:rPr lang="en-US" sz="3600" b="1">
                <a:solidFill>
                  <a:srgbClr val="FF0000"/>
                </a:solidFill>
              </a:rPr>
              <a:t>ĐẢNG</a:t>
            </a:r>
          </a:p>
          <a:p>
            <a:pPr algn="ctr"/>
            <a:r>
              <a:rPr lang="en-US" sz="3600" b="1">
                <a:solidFill>
                  <a:srgbClr val="FF0000"/>
                </a:solidFill>
              </a:rPr>
              <a:t>(</a:t>
            </a:r>
            <a:r>
              <a:rPr lang="vi-VN" sz="3600" b="1">
                <a:solidFill>
                  <a:srgbClr val="FF0000"/>
                </a:solidFill>
              </a:rPr>
              <a:t>KHOÁ XII</a:t>
            </a:r>
            <a:r>
              <a:rPr lang="en-US" sz="3600" b="1">
                <a:solidFill>
                  <a:srgbClr val="FF0000"/>
                </a:solidFill>
              </a:rPr>
              <a:t>)</a:t>
            </a:r>
            <a:endParaRPr lang="vi-VN" sz="3600" b="1">
              <a:solidFill>
                <a:srgbClr val="FF0000"/>
              </a:solidFill>
            </a:endParaRPr>
          </a:p>
        </p:txBody>
      </p:sp>
      <p:sp>
        <p:nvSpPr>
          <p:cNvPr id="2" name="Rectangle 1"/>
          <p:cNvSpPr/>
          <p:nvPr/>
        </p:nvSpPr>
        <p:spPr>
          <a:xfrm>
            <a:off x="250825" y="2971800"/>
            <a:ext cx="8712200" cy="2973388"/>
          </a:xfrm>
          <a:prstGeom prst="rect">
            <a:avLst/>
          </a:prstGeom>
        </p:spPr>
        <p:txBody>
          <a:bodyPr>
            <a:spAutoFit/>
          </a:bodyPr>
          <a:lstStyle/>
          <a:p>
            <a:pPr algn="ctr" fontAlgn="auto">
              <a:lnSpc>
                <a:spcPct val="120000"/>
              </a:lnSpc>
              <a:spcBef>
                <a:spcPts val="0"/>
              </a:spcBef>
              <a:spcAft>
                <a:spcPts val="0"/>
              </a:spcAft>
              <a:defRPr/>
            </a:pPr>
            <a:r>
              <a:rPr lang="vi-VN" sz="3600" b="1">
                <a:solidFill>
                  <a:srgbClr val="C00000"/>
                </a:solidFill>
                <a:latin typeface="Arial"/>
                <a:cs typeface="Arial" panose="020B0604020202020204" pitchFamily="34" charset="0"/>
              </a:rPr>
              <a:t>NGHỊ QUYẾT</a:t>
            </a:r>
            <a:r>
              <a:rPr lang="en-US" sz="3600" b="1">
                <a:solidFill>
                  <a:srgbClr val="C00000"/>
                </a:solidFill>
                <a:latin typeface="Arial"/>
                <a:cs typeface="Arial" panose="020B0604020202020204" pitchFamily="34" charset="0"/>
              </a:rPr>
              <a:t> </a:t>
            </a:r>
            <a:r>
              <a:rPr lang="en-US" sz="3600" b="1" err="1">
                <a:solidFill>
                  <a:srgbClr val="C00000"/>
                </a:solidFill>
                <a:latin typeface="Arial"/>
                <a:cs typeface="Arial" panose="020B0604020202020204" pitchFamily="34" charset="0"/>
              </a:rPr>
              <a:t>SỐ</a:t>
            </a:r>
            <a:r>
              <a:rPr lang="en-US" sz="3600" b="1">
                <a:solidFill>
                  <a:srgbClr val="C00000"/>
                </a:solidFill>
                <a:latin typeface="Arial"/>
                <a:cs typeface="Arial" panose="020B0604020202020204" pitchFamily="34" charset="0"/>
              </a:rPr>
              <a:t> 28-NQ/TW, </a:t>
            </a:r>
          </a:p>
          <a:p>
            <a:pPr algn="ctr" fontAlgn="auto">
              <a:lnSpc>
                <a:spcPct val="120000"/>
              </a:lnSpc>
              <a:spcBef>
                <a:spcPts val="0"/>
              </a:spcBef>
              <a:spcAft>
                <a:spcPts val="0"/>
              </a:spcAft>
              <a:defRPr/>
            </a:pPr>
            <a:r>
              <a:rPr lang="en-US" sz="3600" b="1" err="1">
                <a:solidFill>
                  <a:srgbClr val="C00000"/>
                </a:solidFill>
                <a:latin typeface="Arial"/>
                <a:cs typeface="Arial" panose="020B0604020202020204" pitchFamily="34" charset="0"/>
              </a:rPr>
              <a:t>NGÀY</a:t>
            </a:r>
            <a:r>
              <a:rPr lang="en-US" sz="3600" b="1">
                <a:solidFill>
                  <a:srgbClr val="C00000"/>
                </a:solidFill>
                <a:latin typeface="Arial"/>
                <a:cs typeface="Arial" panose="020B0604020202020204" pitchFamily="34" charset="0"/>
              </a:rPr>
              <a:t> 23/5/2018</a:t>
            </a:r>
          </a:p>
          <a:p>
            <a:pPr algn="ctr" fontAlgn="auto">
              <a:lnSpc>
                <a:spcPct val="120000"/>
              </a:lnSpc>
              <a:spcBef>
                <a:spcPts val="0"/>
              </a:spcBef>
              <a:spcAft>
                <a:spcPts val="0"/>
              </a:spcAft>
              <a:defRPr/>
            </a:pPr>
            <a:endParaRPr lang="en-US" sz="3600" b="1">
              <a:solidFill>
                <a:srgbClr val="C00000"/>
              </a:solidFill>
              <a:latin typeface="Arial"/>
              <a:cs typeface="Arial" panose="020B0604020202020204" pitchFamily="34" charset="0"/>
            </a:endParaRPr>
          </a:p>
          <a:p>
            <a:pPr algn="ctr" fontAlgn="auto">
              <a:lnSpc>
                <a:spcPct val="120000"/>
              </a:lnSpc>
              <a:spcBef>
                <a:spcPts val="0"/>
              </a:spcBef>
              <a:spcAft>
                <a:spcPts val="0"/>
              </a:spcAft>
              <a:defRPr/>
            </a:pPr>
            <a:endParaRPr lang="vi-VN" sz="2000" b="1">
              <a:solidFill>
                <a:srgbClr val="C00000"/>
              </a:solidFill>
              <a:latin typeface="Arial"/>
              <a:cs typeface="Arial" panose="020B0604020202020204" pitchFamily="34" charset="0"/>
            </a:endParaRPr>
          </a:p>
          <a:p>
            <a:pPr algn="ctr" fontAlgn="auto">
              <a:lnSpc>
                <a:spcPct val="120000"/>
              </a:lnSpc>
              <a:spcBef>
                <a:spcPts val="0"/>
              </a:spcBef>
              <a:spcAft>
                <a:spcPts val="0"/>
              </a:spcAft>
              <a:defRPr/>
            </a:pPr>
            <a:r>
              <a:rPr lang="en-US" sz="2800" b="1" cap="all" err="1">
                <a:solidFill>
                  <a:srgbClr val="0070C0"/>
                </a:solidFill>
                <a:latin typeface="Arial"/>
                <a:cs typeface="Arial" panose="020B0604020202020204" pitchFamily="34" charset="0"/>
              </a:rPr>
              <a:t>Về</a:t>
            </a:r>
            <a:r>
              <a:rPr lang="en-US" sz="2800" b="1" cap="all">
                <a:solidFill>
                  <a:srgbClr val="0070C0"/>
                </a:solidFill>
                <a:latin typeface="Arial"/>
                <a:cs typeface="Arial" panose="020B0604020202020204" pitchFamily="34" charset="0"/>
              </a:rPr>
              <a:t> </a:t>
            </a:r>
            <a:r>
              <a:rPr lang="en-US" sz="2800" b="1" cap="all" err="1">
                <a:solidFill>
                  <a:srgbClr val="0070C0"/>
                </a:solidFill>
                <a:latin typeface="Arial"/>
                <a:cs typeface="Arial" panose="020B0604020202020204" pitchFamily="34" charset="0"/>
              </a:rPr>
              <a:t>cải</a:t>
            </a:r>
            <a:r>
              <a:rPr lang="en-US" sz="2800" b="1" cap="all">
                <a:solidFill>
                  <a:srgbClr val="0070C0"/>
                </a:solidFill>
                <a:latin typeface="Arial"/>
                <a:cs typeface="Arial" panose="020B0604020202020204" pitchFamily="34" charset="0"/>
              </a:rPr>
              <a:t> </a:t>
            </a:r>
            <a:r>
              <a:rPr lang="en-US" sz="2800" b="1" cap="all" err="1">
                <a:solidFill>
                  <a:srgbClr val="0070C0"/>
                </a:solidFill>
                <a:latin typeface="Arial"/>
                <a:cs typeface="Arial" panose="020B0604020202020204" pitchFamily="34" charset="0"/>
              </a:rPr>
              <a:t>cách</a:t>
            </a:r>
            <a:r>
              <a:rPr lang="en-US" sz="2800" b="1" cap="all">
                <a:solidFill>
                  <a:srgbClr val="0070C0"/>
                </a:solidFill>
                <a:latin typeface="Arial"/>
                <a:cs typeface="Arial" panose="020B0604020202020204" pitchFamily="34" charset="0"/>
              </a:rPr>
              <a:t> </a:t>
            </a:r>
            <a:r>
              <a:rPr lang="en-US" sz="2800" b="1" cap="all" err="1">
                <a:solidFill>
                  <a:srgbClr val="0070C0"/>
                </a:solidFill>
                <a:latin typeface="Arial"/>
                <a:cs typeface="Arial" panose="020B0604020202020204" pitchFamily="34" charset="0"/>
              </a:rPr>
              <a:t>chính</a:t>
            </a:r>
            <a:r>
              <a:rPr lang="en-US" sz="2800" b="1" cap="all">
                <a:solidFill>
                  <a:srgbClr val="0070C0"/>
                </a:solidFill>
                <a:latin typeface="Arial"/>
                <a:cs typeface="Arial" panose="020B0604020202020204" pitchFamily="34" charset="0"/>
              </a:rPr>
              <a:t> </a:t>
            </a:r>
            <a:r>
              <a:rPr lang="en-US" sz="2800" b="1" cap="all" err="1">
                <a:solidFill>
                  <a:srgbClr val="0070C0"/>
                </a:solidFill>
                <a:latin typeface="Arial"/>
                <a:cs typeface="Arial" panose="020B0604020202020204" pitchFamily="34" charset="0"/>
              </a:rPr>
              <a:t>sách</a:t>
            </a:r>
            <a:r>
              <a:rPr lang="en-US" sz="2800" b="1" cap="all">
                <a:solidFill>
                  <a:srgbClr val="0070C0"/>
                </a:solidFill>
                <a:latin typeface="Arial"/>
                <a:cs typeface="Arial" panose="020B0604020202020204" pitchFamily="34" charset="0"/>
              </a:rPr>
              <a:t> </a:t>
            </a:r>
            <a:r>
              <a:rPr lang="en-US" sz="2800" b="1" cap="all" err="1">
                <a:solidFill>
                  <a:srgbClr val="0070C0"/>
                </a:solidFill>
                <a:latin typeface="Arial"/>
                <a:cs typeface="Arial" panose="020B0604020202020204" pitchFamily="34" charset="0"/>
              </a:rPr>
              <a:t>bảo</a:t>
            </a:r>
            <a:r>
              <a:rPr lang="en-US" sz="2800" b="1" cap="all">
                <a:solidFill>
                  <a:srgbClr val="0070C0"/>
                </a:solidFill>
                <a:latin typeface="Arial"/>
                <a:cs typeface="Arial" panose="020B0604020202020204" pitchFamily="34" charset="0"/>
              </a:rPr>
              <a:t> </a:t>
            </a:r>
            <a:r>
              <a:rPr lang="en-US" sz="2800" b="1" cap="all" err="1">
                <a:solidFill>
                  <a:srgbClr val="0070C0"/>
                </a:solidFill>
                <a:latin typeface="Arial"/>
                <a:cs typeface="Arial" panose="020B0604020202020204" pitchFamily="34" charset="0"/>
              </a:rPr>
              <a:t>hiểm</a:t>
            </a:r>
            <a:r>
              <a:rPr lang="en-US" sz="2800" b="1" cap="all">
                <a:solidFill>
                  <a:srgbClr val="0070C0"/>
                </a:solidFill>
                <a:latin typeface="Arial"/>
                <a:cs typeface="Arial" panose="020B0604020202020204" pitchFamily="34" charset="0"/>
              </a:rPr>
              <a:t> </a:t>
            </a:r>
            <a:r>
              <a:rPr lang="en-US" sz="2800" b="1" cap="all" err="1">
                <a:solidFill>
                  <a:srgbClr val="0070C0"/>
                </a:solidFill>
                <a:latin typeface="Arial"/>
                <a:cs typeface="Arial" panose="020B0604020202020204" pitchFamily="34" charset="0"/>
              </a:rPr>
              <a:t>xã</a:t>
            </a:r>
            <a:r>
              <a:rPr lang="en-US" sz="2800" b="1" cap="all">
                <a:solidFill>
                  <a:srgbClr val="0070C0"/>
                </a:solidFill>
                <a:latin typeface="Arial"/>
                <a:cs typeface="Arial" panose="020B0604020202020204" pitchFamily="34" charset="0"/>
              </a:rPr>
              <a:t> </a:t>
            </a:r>
            <a:r>
              <a:rPr lang="en-US" sz="2800" b="1" cap="all" err="1">
                <a:solidFill>
                  <a:srgbClr val="0070C0"/>
                </a:solidFill>
                <a:latin typeface="Arial"/>
                <a:cs typeface="Arial" panose="020B0604020202020204" pitchFamily="34" charset="0"/>
              </a:rPr>
              <a:t>hội</a:t>
            </a:r>
            <a:endParaRPr lang="vi-VN" sz="2800" cap="all">
              <a:solidFill>
                <a:srgbClr val="0070C0"/>
              </a:solidFill>
              <a:latin typeface="Arial"/>
              <a:cs typeface="Arial" panose="020B0604020202020204" pitchFamily="34" charset="0"/>
            </a:endParaRPr>
          </a:p>
        </p:txBody>
      </p:sp>
      <p:grpSp>
        <p:nvGrpSpPr>
          <p:cNvPr id="90115" name="Group 31"/>
          <p:cNvGrpSpPr>
            <a:grpSpLocks/>
          </p:cNvGrpSpPr>
          <p:nvPr/>
        </p:nvGrpSpPr>
        <p:grpSpPr bwMode="auto">
          <a:xfrm>
            <a:off x="1588" y="1992313"/>
            <a:ext cx="9034462" cy="69850"/>
            <a:chOff x="69" y="-2"/>
            <a:chExt cx="5691" cy="641"/>
          </a:xfrm>
        </p:grpSpPr>
        <p:sp>
          <p:nvSpPr>
            <p:cNvPr id="90117" name="Rectangle 32"/>
            <p:cNvSpPr>
              <a:spLocks noChangeArrowheads="1"/>
            </p:cNvSpPr>
            <p:nvPr/>
          </p:nvSpPr>
          <p:spPr bwMode="gray">
            <a:xfrm rot="5400000" flipH="1">
              <a:off x="2123" y="-1842"/>
              <a:ext cx="427" cy="4536"/>
            </a:xfrm>
            <a:prstGeom prst="rect">
              <a:avLst/>
            </a:prstGeom>
            <a:solidFill>
              <a:schemeClr val="accent1"/>
            </a:solidFill>
            <a:ln w="9525">
              <a:noFill/>
              <a:miter lim="800000"/>
              <a:headEnd/>
              <a:tailEnd/>
            </a:ln>
          </p:spPr>
          <p:txBody>
            <a:bodyPr wrap="none" anchor="ctr"/>
            <a:lstStyle/>
            <a:p>
              <a:endParaRPr lang="en-US" sz="1800">
                <a:solidFill>
                  <a:srgbClr val="000000"/>
                </a:solidFill>
              </a:endParaRPr>
            </a:p>
          </p:txBody>
        </p:sp>
        <p:grpSp>
          <p:nvGrpSpPr>
            <p:cNvPr id="90118" name="Group 33"/>
            <p:cNvGrpSpPr>
              <a:grpSpLocks/>
            </p:cNvGrpSpPr>
            <p:nvPr/>
          </p:nvGrpSpPr>
          <p:grpSpPr bwMode="auto">
            <a:xfrm>
              <a:off x="4604" y="-2"/>
              <a:ext cx="1156" cy="430"/>
              <a:chOff x="3812" y="-2"/>
              <a:chExt cx="1948" cy="430"/>
            </a:xfrm>
          </p:grpSpPr>
          <p:sp>
            <p:nvSpPr>
              <p:cNvPr id="90119" name="Rectangle 34"/>
              <p:cNvSpPr>
                <a:spLocks noChangeArrowheads="1"/>
              </p:cNvSpPr>
              <p:nvPr/>
            </p:nvSpPr>
            <p:spPr bwMode="gray">
              <a:xfrm rot="5400000">
                <a:off x="3760" y="50"/>
                <a:ext cx="430" cy="325"/>
              </a:xfrm>
              <a:prstGeom prst="rect">
                <a:avLst/>
              </a:prstGeom>
              <a:solidFill>
                <a:schemeClr val="accent1">
                  <a:alpha val="85097"/>
                </a:schemeClr>
              </a:solidFill>
              <a:ln w="9525">
                <a:noFill/>
                <a:miter lim="800000"/>
                <a:headEnd/>
                <a:tailEnd/>
              </a:ln>
            </p:spPr>
            <p:txBody>
              <a:bodyPr wrap="none" anchor="ctr"/>
              <a:lstStyle/>
              <a:p>
                <a:endParaRPr lang="en-US" sz="1800">
                  <a:solidFill>
                    <a:srgbClr val="000000"/>
                  </a:solidFill>
                </a:endParaRPr>
              </a:p>
            </p:txBody>
          </p:sp>
          <p:sp>
            <p:nvSpPr>
              <p:cNvPr id="90120" name="Rectangle 35"/>
              <p:cNvSpPr>
                <a:spLocks noChangeArrowheads="1"/>
              </p:cNvSpPr>
              <p:nvPr/>
            </p:nvSpPr>
            <p:spPr bwMode="gray">
              <a:xfrm rot="5400000">
                <a:off x="4086" y="50"/>
                <a:ext cx="430" cy="327"/>
              </a:xfrm>
              <a:prstGeom prst="rect">
                <a:avLst/>
              </a:prstGeom>
              <a:solidFill>
                <a:schemeClr val="accent1">
                  <a:alpha val="70195"/>
                </a:schemeClr>
              </a:solidFill>
              <a:ln w="9525">
                <a:noFill/>
                <a:miter lim="800000"/>
                <a:headEnd/>
                <a:tailEnd/>
              </a:ln>
            </p:spPr>
            <p:txBody>
              <a:bodyPr wrap="none" anchor="ctr"/>
              <a:lstStyle/>
              <a:p>
                <a:endParaRPr lang="en-US" sz="1800">
                  <a:solidFill>
                    <a:srgbClr val="000000"/>
                  </a:solidFill>
                </a:endParaRPr>
              </a:p>
            </p:txBody>
          </p:sp>
          <p:sp>
            <p:nvSpPr>
              <p:cNvPr id="90121" name="Rectangle 36"/>
              <p:cNvSpPr>
                <a:spLocks noChangeArrowheads="1"/>
              </p:cNvSpPr>
              <p:nvPr/>
            </p:nvSpPr>
            <p:spPr bwMode="gray">
              <a:xfrm rot="5400000">
                <a:off x="4408" y="50"/>
                <a:ext cx="430" cy="325"/>
              </a:xfrm>
              <a:prstGeom prst="rect">
                <a:avLst/>
              </a:prstGeom>
              <a:solidFill>
                <a:schemeClr val="accent1">
                  <a:alpha val="54901"/>
                </a:schemeClr>
              </a:solidFill>
              <a:ln w="9525">
                <a:noFill/>
                <a:miter lim="800000"/>
                <a:headEnd/>
                <a:tailEnd/>
              </a:ln>
            </p:spPr>
            <p:txBody>
              <a:bodyPr wrap="none" anchor="ctr"/>
              <a:lstStyle/>
              <a:p>
                <a:endParaRPr lang="en-US" sz="1800">
                  <a:solidFill>
                    <a:srgbClr val="000000"/>
                  </a:solidFill>
                </a:endParaRPr>
              </a:p>
            </p:txBody>
          </p:sp>
          <p:sp>
            <p:nvSpPr>
              <p:cNvPr id="90122" name="Rectangle 37"/>
              <p:cNvSpPr>
                <a:spLocks noChangeArrowheads="1"/>
              </p:cNvSpPr>
              <p:nvPr/>
            </p:nvSpPr>
            <p:spPr bwMode="gray">
              <a:xfrm rot="5400000">
                <a:off x="4732" y="52"/>
                <a:ext cx="430" cy="322"/>
              </a:xfrm>
              <a:prstGeom prst="rect">
                <a:avLst/>
              </a:prstGeom>
              <a:solidFill>
                <a:schemeClr val="accent1">
                  <a:alpha val="39999"/>
                </a:schemeClr>
              </a:solidFill>
              <a:ln w="9525">
                <a:noFill/>
                <a:miter lim="800000"/>
                <a:headEnd/>
                <a:tailEnd/>
              </a:ln>
            </p:spPr>
            <p:txBody>
              <a:bodyPr wrap="none" anchor="ctr"/>
              <a:lstStyle/>
              <a:p>
                <a:endParaRPr lang="en-US" sz="1800">
                  <a:solidFill>
                    <a:srgbClr val="000000"/>
                  </a:solidFill>
                </a:endParaRPr>
              </a:p>
            </p:txBody>
          </p:sp>
          <p:sp>
            <p:nvSpPr>
              <p:cNvPr id="90123" name="Rectangle 38"/>
              <p:cNvSpPr>
                <a:spLocks noChangeArrowheads="1"/>
              </p:cNvSpPr>
              <p:nvPr/>
            </p:nvSpPr>
            <p:spPr bwMode="gray">
              <a:xfrm rot="5400000">
                <a:off x="5056" y="50"/>
                <a:ext cx="430" cy="327"/>
              </a:xfrm>
              <a:prstGeom prst="rect">
                <a:avLst/>
              </a:prstGeom>
              <a:solidFill>
                <a:schemeClr val="accent1">
                  <a:alpha val="25098"/>
                </a:schemeClr>
              </a:solidFill>
              <a:ln w="9525">
                <a:noFill/>
                <a:miter lim="800000"/>
                <a:headEnd/>
                <a:tailEnd/>
              </a:ln>
            </p:spPr>
            <p:txBody>
              <a:bodyPr wrap="none" anchor="ctr"/>
              <a:lstStyle/>
              <a:p>
                <a:endParaRPr lang="en-US" sz="1800">
                  <a:solidFill>
                    <a:srgbClr val="000000"/>
                  </a:solidFill>
                </a:endParaRPr>
              </a:p>
            </p:txBody>
          </p:sp>
          <p:sp>
            <p:nvSpPr>
              <p:cNvPr id="90124" name="Rectangle 39"/>
              <p:cNvSpPr>
                <a:spLocks noChangeArrowheads="1"/>
              </p:cNvSpPr>
              <p:nvPr/>
            </p:nvSpPr>
            <p:spPr bwMode="gray">
              <a:xfrm rot="5400000">
                <a:off x="5382" y="50"/>
                <a:ext cx="430" cy="325"/>
              </a:xfrm>
              <a:prstGeom prst="rect">
                <a:avLst/>
              </a:prstGeom>
              <a:solidFill>
                <a:schemeClr val="accent1">
                  <a:alpha val="10196"/>
                </a:schemeClr>
              </a:solidFill>
              <a:ln w="9525">
                <a:noFill/>
                <a:miter lim="800000"/>
                <a:headEnd/>
                <a:tailEnd/>
              </a:ln>
            </p:spPr>
            <p:txBody>
              <a:bodyPr wrap="none" anchor="ctr"/>
              <a:lstStyle/>
              <a:p>
                <a:endParaRPr lang="en-US" sz="1800">
                  <a:solidFill>
                    <a:srgbClr val="000000"/>
                  </a:solidFill>
                </a:endParaRPr>
              </a:p>
            </p:txBody>
          </p:sp>
        </p:grpSp>
      </p:grpSp>
      <p:pic>
        <p:nvPicPr>
          <p:cNvPr id="20" name="Picture 2" descr="C:\Users\NGUYENDAN\Desktop\Phong san khau\Co Dang - To Quoc.png"/>
          <p:cNvPicPr>
            <a:picLocks noChangeAspect="1" noChangeArrowheads="1"/>
          </p:cNvPicPr>
          <p:nvPr/>
        </p:nvPicPr>
        <p:blipFill>
          <a:blip r:embed="rId2"/>
          <a:srcRect/>
          <a:stretch>
            <a:fillRect/>
          </a:stretch>
        </p:blipFill>
        <p:spPr bwMode="auto">
          <a:xfrm>
            <a:off x="1588" y="-23813"/>
            <a:ext cx="3206750" cy="2016126"/>
          </a:xfrm>
          <a:prstGeom prst="rect">
            <a:avLst/>
          </a:prstGeom>
          <a:noFill/>
          <a:effectLst>
            <a:outerShdw blurRad="50800" dist="38100" dir="5400000" algn="t" rotWithShape="0">
              <a:prstClr val="black">
                <a:alpha val="40000"/>
              </a:prstClr>
            </a:outerShdw>
          </a:effectLs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a:xfrm>
            <a:off x="2433070" y="1462272"/>
            <a:ext cx="6482329" cy="527104"/>
          </a:xfrm>
          <a:prstGeom prst="roundRect">
            <a:avLst>
              <a:gd name="adj" fmla="val 50000"/>
            </a:avLst>
          </a:prstGeom>
          <a:solidFill>
            <a:sysClr val="window" lastClr="FFFFFF"/>
          </a:solidFill>
          <a:ln w="25400" cap="flat" cmpd="sng" algn="ctr">
            <a:solidFill>
              <a:srgbClr val="F07F09"/>
            </a:solidFill>
            <a:prstDash val="solid"/>
          </a:ln>
          <a:effectLst>
            <a:glow rad="63500">
              <a:srgbClr val="F07F09">
                <a:lumMod val="60000"/>
                <a:lumOff val="40000"/>
                <a:alpha val="40000"/>
              </a:srgbClr>
            </a:glow>
          </a:effectLst>
        </p:spPr>
        <p:txBody>
          <a:bodyPr anchor="ctr"/>
          <a:lstStyle/>
          <a:p>
            <a:pPr algn="ctr" fontAlgn="auto">
              <a:spcBef>
                <a:spcPts val="0"/>
              </a:spcBef>
              <a:spcAft>
                <a:spcPts val="0"/>
              </a:spcAft>
              <a:defRPr/>
            </a:pPr>
            <a:r>
              <a:rPr lang="en-US" sz="2400" b="1" kern="0">
                <a:solidFill>
                  <a:srgbClr val="F6952A">
                    <a:lumMod val="75000"/>
                  </a:srgbClr>
                </a:solidFill>
                <a:latin typeface="+mj-lt"/>
                <a:cs typeface="+mn-cs"/>
              </a:rPr>
              <a:t>    </a:t>
            </a:r>
            <a:r>
              <a:rPr lang="en-US" sz="2400" b="1" kern="0" err="1">
                <a:solidFill>
                  <a:srgbClr val="FF0000"/>
                </a:solidFill>
                <a:latin typeface="+mj-lt"/>
                <a:cs typeface="+mn-cs"/>
              </a:rPr>
              <a:t>VÌ</a:t>
            </a:r>
            <a:r>
              <a:rPr lang="en-US" sz="2400" b="1" kern="0">
                <a:solidFill>
                  <a:srgbClr val="FF0000"/>
                </a:solidFill>
                <a:latin typeface="+mj-lt"/>
                <a:cs typeface="+mn-cs"/>
              </a:rPr>
              <a:t> SAO </a:t>
            </a:r>
            <a:r>
              <a:rPr lang="en-US" sz="2400" b="1" kern="0" err="1">
                <a:solidFill>
                  <a:srgbClr val="FF0000"/>
                </a:solidFill>
                <a:latin typeface="+mj-lt"/>
                <a:cs typeface="+mn-cs"/>
              </a:rPr>
              <a:t>PHẢI</a:t>
            </a:r>
            <a:r>
              <a:rPr lang="en-US" sz="2400" b="1" kern="0">
                <a:solidFill>
                  <a:srgbClr val="FF0000"/>
                </a:solidFill>
                <a:latin typeface="+mj-lt"/>
                <a:cs typeface="+mn-cs"/>
              </a:rPr>
              <a:t> BAN </a:t>
            </a:r>
            <a:r>
              <a:rPr lang="en-US" sz="2400" b="1" kern="0" err="1">
                <a:solidFill>
                  <a:srgbClr val="FF0000"/>
                </a:solidFill>
                <a:latin typeface="+mj-lt"/>
                <a:cs typeface="+mn-cs"/>
              </a:rPr>
              <a:t>HÀNH</a:t>
            </a:r>
            <a:r>
              <a:rPr lang="en-US" sz="2400" b="1" kern="0">
                <a:solidFill>
                  <a:srgbClr val="FF0000"/>
                </a:solidFill>
                <a:latin typeface="+mj-lt"/>
                <a:cs typeface="+mn-cs"/>
              </a:rPr>
              <a:t> </a:t>
            </a:r>
            <a:r>
              <a:rPr lang="en-US" sz="2400" b="1" kern="0" err="1">
                <a:solidFill>
                  <a:srgbClr val="FF0000"/>
                </a:solidFill>
                <a:latin typeface="+mj-lt"/>
                <a:cs typeface="+mn-cs"/>
              </a:rPr>
              <a:t>NGHỊ</a:t>
            </a:r>
            <a:r>
              <a:rPr lang="en-US" sz="2400" b="1" kern="0">
                <a:solidFill>
                  <a:srgbClr val="FF0000"/>
                </a:solidFill>
                <a:latin typeface="+mj-lt"/>
                <a:cs typeface="+mn-cs"/>
              </a:rPr>
              <a:t> </a:t>
            </a:r>
            <a:r>
              <a:rPr lang="en-US" sz="2400" b="1" kern="0" err="1">
                <a:solidFill>
                  <a:srgbClr val="FF0000"/>
                </a:solidFill>
                <a:latin typeface="+mj-lt"/>
                <a:cs typeface="+mn-cs"/>
              </a:rPr>
              <a:t>QUYẾT</a:t>
            </a:r>
            <a:endParaRPr lang="en-US" sz="2400" b="1" kern="0">
              <a:solidFill>
                <a:srgbClr val="FF0000"/>
              </a:solidFill>
              <a:latin typeface="+mj-lt"/>
              <a:cs typeface="+mn-cs"/>
            </a:endParaRPr>
          </a:p>
        </p:txBody>
      </p:sp>
      <p:sp>
        <p:nvSpPr>
          <p:cNvPr id="91140" name="Rectangle 24"/>
          <p:cNvSpPr>
            <a:spLocks noGrp="1" noChangeArrowheads="1"/>
          </p:cNvSpPr>
          <p:nvPr>
            <p:ph type="title"/>
          </p:nvPr>
        </p:nvSpPr>
        <p:spPr>
          <a:xfrm>
            <a:off x="0" y="0"/>
            <a:ext cx="9067800" cy="681038"/>
          </a:xfrm>
        </p:spPr>
        <p:txBody>
          <a:bodyPr/>
          <a:lstStyle/>
          <a:p>
            <a:r>
              <a:rPr lang="en-US" altLang="en-US" smtClean="0"/>
              <a:t>NỘI DUNG</a:t>
            </a:r>
          </a:p>
        </p:txBody>
      </p:sp>
      <p:sp>
        <p:nvSpPr>
          <p:cNvPr id="73" name="Block Arc 72"/>
          <p:cNvSpPr/>
          <p:nvPr/>
        </p:nvSpPr>
        <p:spPr>
          <a:xfrm rot="5400000">
            <a:off x="-307646" y="1664492"/>
            <a:ext cx="3809998" cy="3657600"/>
          </a:xfrm>
          <a:prstGeom prst="blockArc">
            <a:avLst>
              <a:gd name="adj1" fmla="val 8275877"/>
              <a:gd name="adj2" fmla="val 2556803"/>
              <a:gd name="adj3" fmla="val 6332"/>
            </a:avLst>
          </a:prstGeom>
          <a:gradFill flip="none" rotWithShape="1">
            <a:gsLst>
              <a:gs pos="0">
                <a:sysClr val="windowText" lastClr="000000">
                  <a:lumMod val="75000"/>
                  <a:lumOff val="25000"/>
                  <a:alpha val="30000"/>
                </a:sysClr>
              </a:gs>
              <a:gs pos="50000">
                <a:sysClr val="window" lastClr="FFFFFF">
                  <a:lumMod val="95000"/>
                  <a:alpha val="51000"/>
                </a:sysClr>
              </a:gs>
              <a:gs pos="100000">
                <a:srgbClr val="FFFFFF">
                  <a:shade val="100000"/>
                  <a:satMod val="115000"/>
                  <a:alpha val="0"/>
                </a:srgbClr>
              </a:gs>
            </a:gsLst>
            <a:lin ang="5400000" scaled="1"/>
            <a:tileRect/>
          </a:gradFill>
          <a:ln w="38100" cap="flat" cmpd="sng" algn="ctr">
            <a:noFill/>
            <a:prstDash val="solid"/>
          </a:ln>
          <a:effectLst/>
        </p:spPr>
        <p:txBody>
          <a:bodyPr anchor="ctr"/>
          <a:lstStyle/>
          <a:p>
            <a:pPr algn="ctr" fontAlgn="auto">
              <a:spcBef>
                <a:spcPts val="0"/>
              </a:spcBef>
              <a:spcAft>
                <a:spcPts val="0"/>
              </a:spcAft>
              <a:defRPr/>
            </a:pPr>
            <a:endParaRPr lang="en-US" sz="1800" kern="0">
              <a:solidFill>
                <a:prstClr val="black"/>
              </a:solidFill>
              <a:latin typeface="Calibri"/>
              <a:cs typeface="+mn-cs"/>
            </a:endParaRPr>
          </a:p>
        </p:txBody>
      </p:sp>
      <p:grpSp>
        <p:nvGrpSpPr>
          <p:cNvPr id="74" name="Group 73"/>
          <p:cNvGrpSpPr>
            <a:grpSpLocks/>
          </p:cNvGrpSpPr>
          <p:nvPr/>
        </p:nvGrpSpPr>
        <p:grpSpPr bwMode="auto">
          <a:xfrm>
            <a:off x="2909888" y="2171700"/>
            <a:ext cx="5784850" cy="546100"/>
            <a:chOff x="4114538" y="2804711"/>
            <a:chExt cx="4633480" cy="418015"/>
          </a:xfrm>
        </p:grpSpPr>
        <p:sp>
          <p:nvSpPr>
            <p:cNvPr id="75" name="Rounded Rectangle 74"/>
            <p:cNvSpPr/>
            <p:nvPr/>
          </p:nvSpPr>
          <p:spPr>
            <a:xfrm>
              <a:off x="4114538" y="2804711"/>
              <a:ext cx="4633480" cy="403718"/>
            </a:xfrm>
            <a:prstGeom prst="roundRect">
              <a:avLst>
                <a:gd name="adj" fmla="val 50000"/>
              </a:avLst>
            </a:prstGeom>
            <a:solidFill>
              <a:sysClr val="window" lastClr="FFFFFF"/>
            </a:solidFill>
            <a:ln w="25400" cap="flat" cmpd="sng" algn="ctr">
              <a:solidFill>
                <a:srgbClr val="F07F09"/>
              </a:solidFill>
              <a:prstDash val="solid"/>
            </a:ln>
            <a:effectLst>
              <a:glow rad="63500">
                <a:srgbClr val="F07F09">
                  <a:lumMod val="60000"/>
                  <a:lumOff val="40000"/>
                  <a:alpha val="40000"/>
                </a:srgbClr>
              </a:glow>
            </a:effectLst>
          </p:spPr>
          <p:txBody>
            <a:bodyPr anchor="ctr"/>
            <a:lstStyle/>
            <a:p>
              <a:pPr algn="ctr" fontAlgn="auto">
                <a:spcBef>
                  <a:spcPts val="0"/>
                </a:spcBef>
                <a:spcAft>
                  <a:spcPts val="0"/>
                </a:spcAft>
                <a:defRPr/>
              </a:pPr>
              <a:r>
                <a:rPr lang="en-US" sz="2400" b="1" err="1">
                  <a:solidFill>
                    <a:srgbClr val="FFC000"/>
                  </a:solidFill>
                  <a:latin typeface="Arial"/>
                  <a:cs typeface="+mn-cs"/>
                </a:rPr>
                <a:t>ĐÁNH</a:t>
              </a:r>
              <a:r>
                <a:rPr lang="en-US" sz="2400" b="1">
                  <a:solidFill>
                    <a:srgbClr val="FFC000"/>
                  </a:solidFill>
                  <a:latin typeface="Arial"/>
                  <a:cs typeface="+mn-cs"/>
                </a:rPr>
                <a:t> </a:t>
              </a:r>
              <a:r>
                <a:rPr lang="en-US" sz="2400" b="1" err="1">
                  <a:solidFill>
                    <a:srgbClr val="FFC000"/>
                  </a:solidFill>
                  <a:latin typeface="Arial"/>
                  <a:cs typeface="+mn-cs"/>
                </a:rPr>
                <a:t>GIÁ</a:t>
              </a:r>
              <a:r>
                <a:rPr lang="en-US" sz="2400" b="1">
                  <a:solidFill>
                    <a:srgbClr val="FFC000"/>
                  </a:solidFill>
                  <a:latin typeface="Arial"/>
                  <a:cs typeface="+mn-cs"/>
                </a:rPr>
                <a:t> </a:t>
              </a:r>
              <a:r>
                <a:rPr lang="en-US" sz="2400" b="1" err="1">
                  <a:solidFill>
                    <a:srgbClr val="FFC000"/>
                  </a:solidFill>
                  <a:latin typeface="Arial"/>
                  <a:cs typeface="+mn-cs"/>
                </a:rPr>
                <a:t>TÌNH</a:t>
              </a:r>
              <a:r>
                <a:rPr lang="en-US" sz="2400" b="1">
                  <a:solidFill>
                    <a:srgbClr val="FFC000"/>
                  </a:solidFill>
                  <a:latin typeface="Arial"/>
                  <a:cs typeface="+mn-cs"/>
                </a:rPr>
                <a:t> </a:t>
              </a:r>
              <a:r>
                <a:rPr lang="en-US" sz="2400" b="1" err="1">
                  <a:solidFill>
                    <a:srgbClr val="FFC000"/>
                  </a:solidFill>
                  <a:latin typeface="Arial"/>
                  <a:cs typeface="+mn-cs"/>
                </a:rPr>
                <a:t>HÌNH</a:t>
              </a:r>
              <a:endParaRPr lang="en-US" sz="2400" b="1" kern="0">
                <a:solidFill>
                  <a:srgbClr val="FFC000"/>
                </a:solidFill>
                <a:latin typeface="Calibri"/>
                <a:cs typeface="+mn-cs"/>
              </a:endParaRPr>
            </a:p>
          </p:txBody>
        </p:sp>
        <p:sp>
          <p:nvSpPr>
            <p:cNvPr id="76" name="Oval 75"/>
            <p:cNvSpPr/>
            <p:nvPr/>
          </p:nvSpPr>
          <p:spPr>
            <a:xfrm>
              <a:off x="4138697" y="2804711"/>
              <a:ext cx="434866" cy="418015"/>
            </a:xfrm>
            <a:prstGeom prst="ellipse">
              <a:avLst/>
            </a:prstGeom>
            <a:ln/>
          </p:spPr>
          <p:style>
            <a:lnRef idx="1">
              <a:schemeClr val="accent1"/>
            </a:lnRef>
            <a:fillRef idx="2">
              <a:schemeClr val="accent1"/>
            </a:fillRef>
            <a:effectRef idx="1">
              <a:schemeClr val="accent1"/>
            </a:effectRef>
            <a:fontRef idx="minor">
              <a:schemeClr val="dk1"/>
            </a:fontRef>
          </p:style>
          <p:txBody>
            <a:bodyPr anchor="ctr"/>
            <a:lstStyle/>
            <a:p>
              <a:pPr fontAlgn="auto">
                <a:spcBef>
                  <a:spcPts val="0"/>
                </a:spcBef>
                <a:spcAft>
                  <a:spcPts val="0"/>
                </a:spcAft>
                <a:defRPr/>
              </a:pPr>
              <a:r>
                <a:rPr lang="en-US" altLang="en-US" sz="2400" b="1" i="1" kern="0">
                  <a:solidFill>
                    <a:srgbClr val="F6952A">
                      <a:lumMod val="75000"/>
                    </a:srgbClr>
                  </a:solidFill>
                  <a:effectLst>
                    <a:outerShdw blurRad="63500" sx="102000" sy="102000" algn="ctr" rotWithShape="0">
                      <a:prstClr val="black">
                        <a:alpha val="40000"/>
                      </a:prstClr>
                    </a:outerShdw>
                  </a:effectLst>
                  <a:latin typeface="Calibri"/>
                </a:rPr>
                <a:t>2</a:t>
              </a:r>
              <a:endParaRPr lang="en-US" altLang="en-US" sz="2400" b="1" i="1" kern="0">
                <a:solidFill>
                  <a:srgbClr val="F6952A">
                    <a:lumMod val="75000"/>
                  </a:srgbClr>
                </a:solidFill>
                <a:effectLst>
                  <a:outerShdw blurRad="63500" sx="102000" sy="102000" algn="ctr" rotWithShape="0">
                    <a:prstClr val="black">
                      <a:alpha val="40000"/>
                    </a:prstClr>
                  </a:outerShdw>
                </a:effectLst>
                <a:latin typeface="Calibri"/>
              </a:endParaRPr>
            </a:p>
          </p:txBody>
        </p:sp>
      </p:grpSp>
      <p:grpSp>
        <p:nvGrpSpPr>
          <p:cNvPr id="77" name="Group 76"/>
          <p:cNvGrpSpPr>
            <a:grpSpLocks/>
          </p:cNvGrpSpPr>
          <p:nvPr/>
        </p:nvGrpSpPr>
        <p:grpSpPr bwMode="auto">
          <a:xfrm>
            <a:off x="3303588" y="2962275"/>
            <a:ext cx="5359400" cy="596900"/>
            <a:chOff x="4236334" y="2828138"/>
            <a:chExt cx="3460633" cy="457200"/>
          </a:xfrm>
        </p:grpSpPr>
        <p:sp>
          <p:nvSpPr>
            <p:cNvPr id="78" name="Rounded Rectangle 77"/>
            <p:cNvSpPr/>
            <p:nvPr/>
          </p:nvSpPr>
          <p:spPr>
            <a:xfrm>
              <a:off x="4236334" y="2854803"/>
              <a:ext cx="3460633" cy="403870"/>
            </a:xfrm>
            <a:prstGeom prst="roundRect">
              <a:avLst>
                <a:gd name="adj" fmla="val 50000"/>
              </a:avLst>
            </a:prstGeom>
            <a:solidFill>
              <a:sysClr val="window" lastClr="FFFFFF"/>
            </a:solidFill>
            <a:ln w="25400" cap="flat" cmpd="sng" algn="ctr">
              <a:solidFill>
                <a:srgbClr val="9F2936"/>
              </a:solidFill>
              <a:prstDash val="solid"/>
            </a:ln>
            <a:effectLst>
              <a:glow rad="63500">
                <a:srgbClr val="9F2936">
                  <a:lumMod val="60000"/>
                  <a:lumOff val="40000"/>
                  <a:alpha val="40000"/>
                </a:srgbClr>
              </a:glow>
            </a:effectLst>
          </p:spPr>
          <p:txBody>
            <a:bodyPr anchor="ctr"/>
            <a:lstStyle/>
            <a:p>
              <a:pPr algn="ctr" fontAlgn="auto">
                <a:spcBef>
                  <a:spcPts val="0"/>
                </a:spcBef>
                <a:spcAft>
                  <a:spcPts val="0"/>
                </a:spcAft>
                <a:defRPr/>
              </a:pPr>
              <a:r>
                <a:rPr lang="en-US" sz="2400" b="1" cap="all">
                  <a:solidFill>
                    <a:srgbClr val="F6952A">
                      <a:lumMod val="75000"/>
                    </a:srgbClr>
                  </a:solidFill>
                  <a:latin typeface="Arial"/>
                  <a:cs typeface="+mn-cs"/>
                </a:rPr>
                <a:t>   </a:t>
              </a:r>
              <a:r>
                <a:rPr lang="en-US" sz="2400" b="1" cap="all" err="1">
                  <a:solidFill>
                    <a:srgbClr val="0070C0"/>
                  </a:solidFill>
                  <a:latin typeface="Arial"/>
                  <a:cs typeface="+mn-cs"/>
                </a:rPr>
                <a:t>Quan</a:t>
              </a:r>
              <a:r>
                <a:rPr lang="en-US" sz="2400" b="1" cap="all">
                  <a:solidFill>
                    <a:srgbClr val="0070C0"/>
                  </a:solidFill>
                  <a:latin typeface="Arial"/>
                  <a:cs typeface="+mn-cs"/>
                </a:rPr>
                <a:t> </a:t>
              </a:r>
              <a:r>
                <a:rPr lang="en-US" sz="2400" b="1" cap="all" err="1">
                  <a:solidFill>
                    <a:srgbClr val="0070C0"/>
                  </a:solidFill>
                  <a:latin typeface="Arial"/>
                  <a:cs typeface="+mn-cs"/>
                </a:rPr>
                <a:t>điểm</a:t>
              </a:r>
              <a:r>
                <a:rPr lang="en-US" sz="2400" b="1" cap="all">
                  <a:solidFill>
                    <a:srgbClr val="0070C0"/>
                  </a:solidFill>
                  <a:latin typeface="Arial"/>
                  <a:cs typeface="+mn-cs"/>
                </a:rPr>
                <a:t>, </a:t>
              </a:r>
              <a:r>
                <a:rPr lang="en-US" sz="2400" b="1" cap="all" err="1">
                  <a:solidFill>
                    <a:srgbClr val="0070C0"/>
                  </a:solidFill>
                  <a:latin typeface="Arial"/>
                  <a:cs typeface="+mn-cs"/>
                </a:rPr>
                <a:t>mục</a:t>
              </a:r>
              <a:r>
                <a:rPr lang="en-US" sz="2400" b="1" cap="all">
                  <a:solidFill>
                    <a:srgbClr val="0070C0"/>
                  </a:solidFill>
                  <a:latin typeface="Arial"/>
                  <a:cs typeface="+mn-cs"/>
                </a:rPr>
                <a:t> </a:t>
              </a:r>
              <a:r>
                <a:rPr lang="en-US" sz="2400" b="1" cap="all" err="1">
                  <a:solidFill>
                    <a:srgbClr val="0070C0"/>
                  </a:solidFill>
                  <a:latin typeface="Arial"/>
                  <a:cs typeface="+mn-cs"/>
                </a:rPr>
                <a:t>tiêu</a:t>
              </a:r>
              <a:endParaRPr lang="en-US" sz="2400" b="1" kern="0" cap="all">
                <a:solidFill>
                  <a:srgbClr val="0070C0"/>
                </a:solidFill>
                <a:latin typeface="Calibri"/>
                <a:cs typeface="+mn-cs"/>
              </a:endParaRPr>
            </a:p>
          </p:txBody>
        </p:sp>
        <p:sp>
          <p:nvSpPr>
            <p:cNvPr id="79" name="Oval 78"/>
            <p:cNvSpPr/>
            <p:nvPr/>
          </p:nvSpPr>
          <p:spPr>
            <a:xfrm>
              <a:off x="4236334" y="2828138"/>
              <a:ext cx="385658" cy="457200"/>
            </a:xfrm>
            <a:prstGeom prst="ellipse">
              <a:avLst/>
            </a:prstGeom>
            <a:solidFill>
              <a:srgbClr val="FFC000"/>
            </a:solidFill>
            <a:ln>
              <a:noFill/>
            </a:ln>
            <a:effectLst>
              <a:outerShdw blurRad="50800" dist="38100" dir="5400000" algn="br" rotWithShape="0">
                <a:srgbClr val="000000">
                  <a:alpha val="35000"/>
                </a:srgbClr>
              </a:outerShdw>
              <a:reflection blurRad="6350" stA="50000" endA="300" endPos="38500" dist="50800" dir="5400000" sy="-100000" algn="bl" rotWithShape="0"/>
            </a:effectLst>
            <a:scene3d>
              <a:camera prst="orthographicFront">
                <a:rot lat="0" lon="0" rev="0"/>
              </a:camera>
              <a:lightRig rig="glow" dir="l">
                <a:rot lat="0" lon="0" rev="2400000"/>
              </a:lightRig>
            </a:scene3d>
            <a:sp3d prstMaterial="metal">
              <a:bevelT w="215900" h="215900"/>
              <a:contourClr>
                <a:sysClr val="windowText" lastClr="000000"/>
              </a:contourClr>
            </a:sp3d>
          </p:spPr>
          <p:txBody>
            <a:bodyPr anchor="ctr"/>
            <a:lstStyle/>
            <a:p>
              <a:pPr fontAlgn="auto">
                <a:spcBef>
                  <a:spcPts val="0"/>
                </a:spcBef>
                <a:spcAft>
                  <a:spcPts val="0"/>
                </a:spcAft>
                <a:defRPr/>
              </a:pPr>
              <a:r>
                <a:rPr lang="en-US" altLang="en-US" sz="2400" b="1" i="1" kern="0" cap="all">
                  <a:solidFill>
                    <a:srgbClr val="F6952A">
                      <a:lumMod val="75000"/>
                    </a:srgbClr>
                  </a:solidFill>
                  <a:effectLst>
                    <a:outerShdw blurRad="63500" sx="102000" sy="102000" algn="ctr" rotWithShape="0">
                      <a:prstClr val="black">
                        <a:alpha val="40000"/>
                      </a:prstClr>
                    </a:outerShdw>
                  </a:effectLst>
                  <a:latin typeface="Calibri"/>
                  <a:cs typeface="+mn-cs"/>
                </a:rPr>
                <a:t>3</a:t>
              </a:r>
              <a:endParaRPr lang="en-US" altLang="en-US" sz="2400" b="1" i="1" kern="0" cap="all">
                <a:solidFill>
                  <a:srgbClr val="F6952A">
                    <a:lumMod val="75000"/>
                  </a:srgbClr>
                </a:solidFill>
                <a:effectLst>
                  <a:outerShdw blurRad="63500" sx="102000" sy="102000" algn="ctr" rotWithShape="0">
                    <a:prstClr val="black">
                      <a:alpha val="40000"/>
                    </a:prstClr>
                  </a:outerShdw>
                </a:effectLst>
                <a:latin typeface="Calibri"/>
                <a:cs typeface="+mn-cs"/>
              </a:endParaRPr>
            </a:p>
          </p:txBody>
        </p:sp>
      </p:grpSp>
      <p:grpSp>
        <p:nvGrpSpPr>
          <p:cNvPr id="80" name="Group 79"/>
          <p:cNvGrpSpPr>
            <a:grpSpLocks/>
          </p:cNvGrpSpPr>
          <p:nvPr/>
        </p:nvGrpSpPr>
        <p:grpSpPr bwMode="auto">
          <a:xfrm>
            <a:off x="2940050" y="4484688"/>
            <a:ext cx="5365750" cy="542925"/>
            <a:chOff x="4384624" y="3429001"/>
            <a:chExt cx="4419599" cy="416307"/>
          </a:xfrm>
        </p:grpSpPr>
        <p:sp>
          <p:nvSpPr>
            <p:cNvPr id="81" name="Rounded Rectangle 80"/>
            <p:cNvSpPr/>
            <p:nvPr/>
          </p:nvSpPr>
          <p:spPr>
            <a:xfrm>
              <a:off x="4433104" y="3437681"/>
              <a:ext cx="4371119" cy="407627"/>
            </a:xfrm>
            <a:prstGeom prst="roundRect">
              <a:avLst>
                <a:gd name="adj" fmla="val 50000"/>
              </a:avLst>
            </a:prstGeom>
            <a:solidFill>
              <a:sysClr val="window" lastClr="FFFFFF"/>
            </a:solidFill>
            <a:ln w="25400" cap="flat" cmpd="sng" algn="ctr">
              <a:solidFill>
                <a:srgbClr val="1B587C"/>
              </a:solidFill>
              <a:prstDash val="solid"/>
            </a:ln>
            <a:effectLst>
              <a:glow rad="63500">
                <a:srgbClr val="1B587C">
                  <a:lumMod val="60000"/>
                  <a:lumOff val="40000"/>
                  <a:alpha val="40000"/>
                </a:srgbClr>
              </a:glow>
            </a:effectLst>
          </p:spPr>
          <p:txBody>
            <a:bodyPr anchor="ctr"/>
            <a:lstStyle/>
            <a:p>
              <a:pPr algn="ctr" fontAlgn="auto">
                <a:spcBef>
                  <a:spcPts val="0"/>
                </a:spcBef>
                <a:spcAft>
                  <a:spcPts val="0"/>
                </a:spcAft>
                <a:defRPr/>
              </a:pPr>
              <a:r>
                <a:rPr lang="en-US" sz="2400" b="1" cap="all">
                  <a:solidFill>
                    <a:srgbClr val="F6952A">
                      <a:lumMod val="75000"/>
                    </a:srgbClr>
                  </a:solidFill>
                  <a:latin typeface="Arial"/>
                  <a:cs typeface="+mn-cs"/>
                </a:rPr>
                <a:t>     </a:t>
              </a:r>
              <a:r>
                <a:rPr lang="en-US" sz="2400" b="1" cap="all" err="1">
                  <a:solidFill>
                    <a:srgbClr val="00B0F0"/>
                  </a:solidFill>
                  <a:latin typeface="Arial"/>
                  <a:cs typeface="+mn-cs"/>
                </a:rPr>
                <a:t>Nhiệm</a:t>
              </a:r>
              <a:r>
                <a:rPr lang="en-US" sz="2400" b="1" cap="all">
                  <a:solidFill>
                    <a:srgbClr val="00B0F0"/>
                  </a:solidFill>
                  <a:latin typeface="Arial"/>
                  <a:cs typeface="+mn-cs"/>
                </a:rPr>
                <a:t> </a:t>
              </a:r>
              <a:r>
                <a:rPr lang="en-US" sz="2400" b="1" cap="all" err="1">
                  <a:solidFill>
                    <a:srgbClr val="00B0F0"/>
                  </a:solidFill>
                  <a:latin typeface="Arial"/>
                  <a:cs typeface="+mn-cs"/>
                </a:rPr>
                <a:t>vụ</a:t>
              </a:r>
              <a:r>
                <a:rPr lang="en-US" sz="2400" b="1" cap="all">
                  <a:solidFill>
                    <a:srgbClr val="00B0F0"/>
                  </a:solidFill>
                  <a:latin typeface="Arial"/>
                  <a:cs typeface="+mn-cs"/>
                </a:rPr>
                <a:t> </a:t>
              </a:r>
              <a:r>
                <a:rPr lang="en-US" sz="2400" b="1" cap="all" err="1">
                  <a:solidFill>
                    <a:srgbClr val="00B0F0"/>
                  </a:solidFill>
                  <a:latin typeface="Arial"/>
                  <a:cs typeface="+mn-cs"/>
                </a:rPr>
                <a:t>và</a:t>
              </a:r>
              <a:r>
                <a:rPr lang="en-US" sz="2400" b="1" cap="all">
                  <a:solidFill>
                    <a:srgbClr val="00B0F0"/>
                  </a:solidFill>
                  <a:latin typeface="Arial"/>
                  <a:cs typeface="+mn-cs"/>
                </a:rPr>
                <a:t> </a:t>
              </a:r>
              <a:r>
                <a:rPr lang="en-US" sz="2400" b="1" cap="all" err="1">
                  <a:solidFill>
                    <a:srgbClr val="00B0F0"/>
                  </a:solidFill>
                  <a:latin typeface="Arial"/>
                  <a:cs typeface="+mn-cs"/>
                </a:rPr>
                <a:t>giải</a:t>
              </a:r>
              <a:r>
                <a:rPr lang="en-US" sz="2400" b="1" cap="all">
                  <a:solidFill>
                    <a:srgbClr val="00B0F0"/>
                  </a:solidFill>
                  <a:latin typeface="Arial"/>
                  <a:cs typeface="+mn-cs"/>
                </a:rPr>
                <a:t> </a:t>
              </a:r>
              <a:r>
                <a:rPr lang="en-US" sz="2400" b="1" cap="all" err="1">
                  <a:solidFill>
                    <a:srgbClr val="00B0F0"/>
                  </a:solidFill>
                  <a:latin typeface="Arial"/>
                  <a:cs typeface="+mn-cs"/>
                </a:rPr>
                <a:t>pháp</a:t>
              </a:r>
              <a:endParaRPr lang="en-US" sz="2400" b="1" kern="0" cap="all">
                <a:solidFill>
                  <a:srgbClr val="00B0F0"/>
                </a:solidFill>
                <a:latin typeface="Calibri"/>
                <a:cs typeface="+mn-cs"/>
              </a:endParaRPr>
            </a:p>
          </p:txBody>
        </p:sp>
        <p:sp>
          <p:nvSpPr>
            <p:cNvPr id="82" name="Oval 81"/>
            <p:cNvSpPr/>
            <p:nvPr/>
          </p:nvSpPr>
          <p:spPr>
            <a:xfrm>
              <a:off x="4384624" y="3429001"/>
              <a:ext cx="457200" cy="416307"/>
            </a:xfrm>
            <a:prstGeom prst="ellipse">
              <a:avLst/>
            </a:prstGeom>
            <a:solidFill>
              <a:srgbClr val="FF33CC"/>
            </a:solidFill>
            <a:ln>
              <a:solidFill>
                <a:srgbClr val="FF00FF"/>
              </a:solidFill>
            </a:ln>
            <a:effectLst>
              <a:outerShdw blurRad="50800" dist="38100" dir="5400000" algn="br" rotWithShape="0">
                <a:srgbClr val="000000">
                  <a:alpha val="35000"/>
                </a:srgbClr>
              </a:outerShdw>
              <a:reflection blurRad="6350" stA="50000" endA="300" endPos="38500" dist="50800" dir="5400000" sy="-100000" algn="bl" rotWithShape="0"/>
            </a:effectLst>
            <a:scene3d>
              <a:camera prst="orthographicFront">
                <a:rot lat="0" lon="0" rev="0"/>
              </a:camera>
              <a:lightRig rig="glow" dir="l">
                <a:rot lat="0" lon="0" rev="2400000"/>
              </a:lightRig>
            </a:scene3d>
            <a:sp3d prstMaterial="metal">
              <a:bevelT w="215900" h="215900"/>
              <a:contourClr>
                <a:sysClr val="windowText" lastClr="000000"/>
              </a:contourClr>
            </a:sp3d>
          </p:spPr>
          <p:txBody>
            <a:bodyPr anchor="ctr"/>
            <a:lstStyle/>
            <a:p>
              <a:pPr fontAlgn="auto">
                <a:spcBef>
                  <a:spcPts val="0"/>
                </a:spcBef>
                <a:spcAft>
                  <a:spcPts val="0"/>
                </a:spcAft>
                <a:defRPr/>
              </a:pPr>
              <a:r>
                <a:rPr lang="en-US" altLang="en-US" sz="2400" b="1" i="1" kern="0" cap="all">
                  <a:solidFill>
                    <a:srgbClr val="F6952A">
                      <a:lumMod val="75000"/>
                    </a:srgbClr>
                  </a:solidFill>
                  <a:effectLst>
                    <a:outerShdw blurRad="63500" sx="102000" sy="102000" algn="ctr" rotWithShape="0">
                      <a:prstClr val="black">
                        <a:alpha val="40000"/>
                      </a:prstClr>
                    </a:outerShdw>
                  </a:effectLst>
                  <a:latin typeface="Calibri"/>
                  <a:cs typeface="+mn-cs"/>
                </a:rPr>
                <a:t>5</a:t>
              </a:r>
              <a:endParaRPr lang="en-US" altLang="en-US" sz="2400" b="1" i="1" kern="0" cap="all">
                <a:solidFill>
                  <a:srgbClr val="F6952A">
                    <a:lumMod val="75000"/>
                  </a:srgbClr>
                </a:solidFill>
                <a:effectLst>
                  <a:outerShdw blurRad="63500" sx="102000" sy="102000" algn="ctr" rotWithShape="0">
                    <a:prstClr val="black">
                      <a:alpha val="40000"/>
                    </a:prstClr>
                  </a:outerShdw>
                </a:effectLst>
                <a:latin typeface="Calibri"/>
                <a:cs typeface="+mn-cs"/>
              </a:endParaRPr>
            </a:p>
          </p:txBody>
        </p:sp>
      </p:grpSp>
      <p:grpSp>
        <p:nvGrpSpPr>
          <p:cNvPr id="83" name="Group 82"/>
          <p:cNvGrpSpPr>
            <a:grpSpLocks/>
          </p:cNvGrpSpPr>
          <p:nvPr/>
        </p:nvGrpSpPr>
        <p:grpSpPr bwMode="auto">
          <a:xfrm>
            <a:off x="2209800" y="5133975"/>
            <a:ext cx="5562600" cy="596900"/>
            <a:chOff x="4308423" y="4127472"/>
            <a:chExt cx="4571999" cy="457200"/>
          </a:xfrm>
        </p:grpSpPr>
        <p:sp>
          <p:nvSpPr>
            <p:cNvPr id="84" name="Rounded Rectangle 83"/>
            <p:cNvSpPr/>
            <p:nvPr/>
          </p:nvSpPr>
          <p:spPr>
            <a:xfrm>
              <a:off x="4375229" y="4132162"/>
              <a:ext cx="4505193" cy="412055"/>
            </a:xfrm>
            <a:prstGeom prst="roundRect">
              <a:avLst>
                <a:gd name="adj" fmla="val 50000"/>
              </a:avLst>
            </a:prstGeom>
            <a:solidFill>
              <a:sysClr val="window" lastClr="FFFFFF"/>
            </a:solidFill>
            <a:ln w="25400" cap="flat" cmpd="sng" algn="ctr">
              <a:solidFill>
                <a:srgbClr val="4E8542"/>
              </a:solidFill>
              <a:prstDash val="solid"/>
            </a:ln>
            <a:effectLst>
              <a:glow rad="63500">
                <a:srgbClr val="4E8542">
                  <a:lumMod val="60000"/>
                  <a:lumOff val="40000"/>
                  <a:alpha val="40000"/>
                </a:srgbClr>
              </a:glow>
            </a:effectLst>
          </p:spPr>
          <p:txBody>
            <a:bodyPr anchor="ctr"/>
            <a:lstStyle/>
            <a:p>
              <a:pPr algn="ctr" fontAlgn="auto">
                <a:spcBef>
                  <a:spcPts val="0"/>
                </a:spcBef>
                <a:spcAft>
                  <a:spcPts val="0"/>
                </a:spcAft>
                <a:defRPr/>
              </a:pPr>
              <a:r>
                <a:rPr lang="en-US" sz="2400" b="1" cap="all">
                  <a:solidFill>
                    <a:srgbClr val="FF33CC"/>
                  </a:solidFill>
                  <a:latin typeface="Arial"/>
                  <a:cs typeface="+mn-cs"/>
                </a:rPr>
                <a:t>Tổ chức thực hiện</a:t>
              </a:r>
              <a:endParaRPr lang="en-US" sz="2400" b="1" kern="0" cap="all">
                <a:solidFill>
                  <a:srgbClr val="FF33CC"/>
                </a:solidFill>
                <a:latin typeface="Calibri"/>
                <a:cs typeface="+mn-cs"/>
              </a:endParaRPr>
            </a:p>
          </p:txBody>
        </p:sp>
        <p:sp>
          <p:nvSpPr>
            <p:cNvPr id="85" name="Oval 84"/>
            <p:cNvSpPr/>
            <p:nvPr/>
          </p:nvSpPr>
          <p:spPr>
            <a:xfrm>
              <a:off x="4308423" y="4127472"/>
              <a:ext cx="457200" cy="457200"/>
            </a:xfrm>
            <a:prstGeom prst="ellipse">
              <a:avLst/>
            </a:prstGeom>
            <a:gradFill flip="none" rotWithShape="1">
              <a:gsLst>
                <a:gs pos="0">
                  <a:srgbClr val="4E8542">
                    <a:lumMod val="20000"/>
                    <a:lumOff val="80000"/>
                  </a:srgbClr>
                </a:gs>
                <a:gs pos="50000">
                  <a:srgbClr val="4E8542"/>
                </a:gs>
                <a:gs pos="100000">
                  <a:srgbClr val="4E8542">
                    <a:lumMod val="50000"/>
                  </a:srgbClr>
                </a:gs>
              </a:gsLst>
              <a:path path="circle">
                <a:fillToRect l="50000" t="50000" r="50000" b="50000"/>
              </a:path>
              <a:tileRect/>
            </a:gradFill>
            <a:ln>
              <a:noFill/>
            </a:ln>
            <a:effectLst>
              <a:outerShdw blurRad="50800" dist="38100" dir="5400000" algn="br" rotWithShape="0">
                <a:srgbClr val="000000">
                  <a:alpha val="35000"/>
                </a:srgbClr>
              </a:outerShdw>
              <a:reflection blurRad="6350" stA="50000" endA="300" endPos="38500" dist="50800" dir="5400000" sy="-100000" algn="bl" rotWithShape="0"/>
            </a:effectLst>
            <a:scene3d>
              <a:camera prst="orthographicFront">
                <a:rot lat="0" lon="0" rev="0"/>
              </a:camera>
              <a:lightRig rig="glow" dir="l">
                <a:rot lat="0" lon="0" rev="2400000"/>
              </a:lightRig>
            </a:scene3d>
            <a:sp3d prstMaterial="metal">
              <a:bevelT w="215900" h="215900"/>
              <a:contourClr>
                <a:sysClr val="windowText" lastClr="000000"/>
              </a:contourClr>
            </a:sp3d>
          </p:spPr>
          <p:txBody>
            <a:bodyPr anchor="ctr"/>
            <a:lstStyle/>
            <a:p>
              <a:pPr fontAlgn="auto">
                <a:spcBef>
                  <a:spcPts val="0"/>
                </a:spcBef>
                <a:spcAft>
                  <a:spcPts val="0"/>
                </a:spcAft>
                <a:defRPr/>
              </a:pPr>
              <a:r>
                <a:rPr lang="en-US" altLang="en-US" sz="2400" b="1" i="1" kern="0" cap="all">
                  <a:solidFill>
                    <a:srgbClr val="F6952A">
                      <a:lumMod val="75000"/>
                    </a:srgbClr>
                  </a:solidFill>
                  <a:effectLst>
                    <a:outerShdw blurRad="63500" sx="102000" sy="102000" algn="ctr" rotWithShape="0">
                      <a:prstClr val="black">
                        <a:alpha val="40000"/>
                      </a:prstClr>
                    </a:outerShdw>
                  </a:effectLst>
                  <a:latin typeface="Calibri"/>
                  <a:cs typeface="+mn-cs"/>
                </a:rPr>
                <a:t>6</a:t>
              </a:r>
            </a:p>
          </p:txBody>
        </p:sp>
      </p:grpSp>
      <p:pic>
        <p:nvPicPr>
          <p:cNvPr id="91148" name="Picture 2"/>
          <p:cNvPicPr>
            <a:picLocks noChangeAspect="1"/>
          </p:cNvPicPr>
          <p:nvPr/>
        </p:nvPicPr>
        <p:blipFill>
          <a:blip r:embed="rId3"/>
          <a:srcRect/>
          <a:stretch>
            <a:fillRect/>
          </a:stretch>
        </p:blipFill>
        <p:spPr bwMode="auto">
          <a:xfrm>
            <a:off x="168275" y="2095500"/>
            <a:ext cx="2857500" cy="2857500"/>
          </a:xfrm>
          <a:prstGeom prst="rect">
            <a:avLst/>
          </a:prstGeom>
          <a:noFill/>
          <a:ln w="9525">
            <a:noFill/>
            <a:miter lim="800000"/>
            <a:headEnd/>
            <a:tailEnd/>
          </a:ln>
        </p:spPr>
      </p:pic>
      <p:pic>
        <p:nvPicPr>
          <p:cNvPr id="91149" name="Picture 10" descr="C:\Program Files\Microsoft Office\MEDIA\CAGCAT10\j0301252.wmf"/>
          <p:cNvPicPr>
            <a:picLocks noChangeAspect="1" noChangeArrowheads="1"/>
          </p:cNvPicPr>
          <p:nvPr/>
        </p:nvPicPr>
        <p:blipFill>
          <a:blip r:embed="rId4"/>
          <a:srcRect/>
          <a:stretch>
            <a:fillRect/>
          </a:stretch>
        </p:blipFill>
        <p:spPr bwMode="auto">
          <a:xfrm>
            <a:off x="7313613" y="5292725"/>
            <a:ext cx="1830387" cy="1565275"/>
          </a:xfrm>
          <a:prstGeom prst="rect">
            <a:avLst/>
          </a:prstGeom>
          <a:noFill/>
          <a:ln w="9525">
            <a:noFill/>
            <a:miter lim="800000"/>
            <a:headEnd/>
            <a:tailEnd/>
          </a:ln>
        </p:spPr>
      </p:pic>
      <p:pic>
        <p:nvPicPr>
          <p:cNvPr id="18" name="Picture 2"/>
          <p:cNvPicPr>
            <a:picLocks noChangeAspect="1" noChangeArrowheads="1"/>
          </p:cNvPicPr>
          <p:nvPr/>
        </p:nvPicPr>
        <p:blipFill>
          <a:blip r:embed="rId5">
            <a:extLst>
              <a:ext uri="{28A0092B-C50C-407E-A947-70E740481C1C}"/>
            </a:extLst>
          </a:blip>
          <a:srcRect/>
          <a:stretch>
            <a:fillRect/>
          </a:stretch>
        </p:blipFill>
        <p:spPr bwMode="auto">
          <a:xfrm>
            <a:off x="-8081" y="1963787"/>
            <a:ext cx="3210867" cy="305901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p:spPr>
      </p:pic>
      <p:sp>
        <p:nvSpPr>
          <p:cNvPr id="91151" name="Slide Number Placeholder 1"/>
          <p:cNvSpPr>
            <a:spLocks noGrp="1"/>
          </p:cNvSpPr>
          <p:nvPr>
            <p:ph type="sldNum" sz="quarter" idx="12"/>
          </p:nvPr>
        </p:nvSpPr>
        <p:spPr>
          <a:noFill/>
          <a:ln>
            <a:miter lim="800000"/>
            <a:headEnd/>
            <a:tailEnd/>
          </a:ln>
        </p:spPr>
        <p:txBody>
          <a:bodyPr/>
          <a:lstStyle/>
          <a:p>
            <a:pPr fontAlgn="base">
              <a:spcBef>
                <a:spcPct val="0"/>
              </a:spcBef>
              <a:spcAft>
                <a:spcPct val="0"/>
              </a:spcAft>
            </a:pPr>
            <a:fld id="{1C47A1C3-90FD-448D-AD54-622C1F711E2D}" type="slidenum">
              <a:rPr lang="en-US" altLang="en-US" smtClean="0">
                <a:latin typeface="Arial" charset="0"/>
                <a:cs typeface="Arial" charset="0"/>
              </a:rPr>
              <a:pPr fontAlgn="base">
                <a:spcBef>
                  <a:spcPct val="0"/>
                </a:spcBef>
                <a:spcAft>
                  <a:spcPct val="0"/>
                </a:spcAft>
              </a:pPr>
              <a:t>2</a:t>
            </a:fld>
            <a:endParaRPr lang="en-US" altLang="en-US" smtClean="0">
              <a:latin typeface="Arial" charset="0"/>
              <a:cs typeface="Arial" charset="0"/>
            </a:endParaRPr>
          </a:p>
        </p:txBody>
      </p:sp>
      <p:pic>
        <p:nvPicPr>
          <p:cNvPr id="1026" name="Picture 2"/>
          <p:cNvPicPr>
            <a:picLocks noChangeAspect="1" noChangeArrowheads="1"/>
          </p:cNvPicPr>
          <p:nvPr/>
        </p:nvPicPr>
        <p:blipFill>
          <a:blip r:embed="rId6"/>
          <a:srcRect/>
          <a:stretch>
            <a:fillRect/>
          </a:stretch>
        </p:blipFill>
        <p:spPr bwMode="auto">
          <a:xfrm>
            <a:off x="2298700" y="1387475"/>
            <a:ext cx="787400" cy="1416050"/>
          </a:xfrm>
          <a:prstGeom prst="rect">
            <a:avLst/>
          </a:prstGeom>
          <a:noFill/>
          <a:ln w="9525">
            <a:noFill/>
            <a:miter lim="800000"/>
            <a:headEnd/>
            <a:tailEnd/>
          </a:ln>
        </p:spPr>
      </p:pic>
      <p:sp>
        <p:nvSpPr>
          <p:cNvPr id="22" name="Rounded Rectangle 21"/>
          <p:cNvSpPr/>
          <p:nvPr/>
        </p:nvSpPr>
        <p:spPr>
          <a:xfrm>
            <a:off x="3283129" y="3778977"/>
            <a:ext cx="5266613" cy="532207"/>
          </a:xfrm>
          <a:prstGeom prst="roundRect">
            <a:avLst>
              <a:gd name="adj" fmla="val 50000"/>
            </a:avLst>
          </a:prstGeom>
          <a:solidFill>
            <a:sysClr val="window" lastClr="FFFFFF"/>
          </a:solidFill>
          <a:ln w="25400" cap="flat" cmpd="sng" algn="ctr">
            <a:solidFill>
              <a:srgbClr val="1B587C"/>
            </a:solidFill>
            <a:prstDash val="solid"/>
          </a:ln>
          <a:effectLst>
            <a:glow rad="63500">
              <a:srgbClr val="1B587C">
                <a:lumMod val="60000"/>
                <a:lumOff val="40000"/>
                <a:alpha val="40000"/>
              </a:srgbClr>
            </a:glow>
          </a:effectLst>
        </p:spPr>
        <p:txBody>
          <a:bodyPr anchor="ctr"/>
          <a:lstStyle/>
          <a:p>
            <a:pPr algn="ctr" fontAlgn="auto">
              <a:spcBef>
                <a:spcPts val="0"/>
              </a:spcBef>
              <a:spcAft>
                <a:spcPts val="0"/>
              </a:spcAft>
              <a:defRPr/>
            </a:pPr>
            <a:r>
              <a:rPr lang="en-US" sz="2400" b="1" cap="all">
                <a:solidFill>
                  <a:srgbClr val="F6952A">
                    <a:lumMod val="75000"/>
                  </a:srgbClr>
                </a:solidFill>
                <a:latin typeface="Arial"/>
                <a:cs typeface="+mn-cs"/>
              </a:rPr>
              <a:t>     </a:t>
            </a:r>
            <a:r>
              <a:rPr lang="en-US" sz="2400" b="1" cap="all">
                <a:solidFill>
                  <a:srgbClr val="F6952A">
                    <a:lumMod val="75000"/>
                  </a:srgbClr>
                </a:solidFill>
                <a:latin typeface="Arial"/>
                <a:cs typeface="+mn-cs"/>
              </a:rPr>
              <a:t>NỘI DUNG CẢI CÁCH</a:t>
            </a:r>
            <a:endParaRPr lang="en-US" sz="2400" b="1" kern="0" cap="all">
              <a:solidFill>
                <a:srgbClr val="F6952A">
                  <a:lumMod val="75000"/>
                </a:srgbClr>
              </a:solidFill>
              <a:latin typeface="Calibri"/>
              <a:cs typeface="+mn-cs"/>
            </a:endParaRPr>
          </a:p>
        </p:txBody>
      </p:sp>
      <p:sp>
        <p:nvSpPr>
          <p:cNvPr id="23" name="Oval 22"/>
          <p:cNvSpPr/>
          <p:nvPr/>
        </p:nvSpPr>
        <p:spPr>
          <a:xfrm>
            <a:off x="3270046" y="3745106"/>
            <a:ext cx="571500" cy="596931"/>
          </a:xfrm>
          <a:prstGeom prst="ellipse">
            <a:avLst/>
          </a:prstGeom>
          <a:solidFill>
            <a:srgbClr val="E1ACEC"/>
          </a:solidFill>
          <a:ln>
            <a:solidFill>
              <a:srgbClr val="FF00FF"/>
            </a:solidFill>
          </a:ln>
          <a:effectLst>
            <a:outerShdw blurRad="50800" dist="38100" dir="5400000" algn="br" rotWithShape="0">
              <a:srgbClr val="000000">
                <a:alpha val="35000"/>
              </a:srgbClr>
            </a:outerShdw>
            <a:reflection blurRad="6350" stA="50000" endA="300" endPos="38500" dist="50800" dir="5400000" sy="-100000" algn="bl" rotWithShape="0"/>
          </a:effectLst>
          <a:scene3d>
            <a:camera prst="orthographicFront">
              <a:rot lat="0" lon="0" rev="0"/>
            </a:camera>
            <a:lightRig rig="glow" dir="l">
              <a:rot lat="0" lon="0" rev="2400000"/>
            </a:lightRig>
          </a:scene3d>
          <a:sp3d prstMaterial="metal">
            <a:bevelT w="215900" h="215900"/>
            <a:contourClr>
              <a:sysClr val="windowText" lastClr="000000"/>
            </a:contourClr>
          </a:sp3d>
        </p:spPr>
        <p:txBody>
          <a:bodyPr anchor="ctr"/>
          <a:lstStyle/>
          <a:p>
            <a:pPr fontAlgn="auto">
              <a:spcBef>
                <a:spcPts val="0"/>
              </a:spcBef>
              <a:spcAft>
                <a:spcPts val="0"/>
              </a:spcAft>
              <a:defRPr/>
            </a:pPr>
            <a:r>
              <a:rPr lang="en-US" altLang="en-US" sz="2400" b="1" i="1" kern="0" cap="all">
                <a:solidFill>
                  <a:srgbClr val="F6952A">
                    <a:lumMod val="75000"/>
                  </a:srgbClr>
                </a:solidFill>
                <a:effectLst>
                  <a:outerShdw blurRad="63500" sx="102000" sy="102000" algn="ctr" rotWithShape="0">
                    <a:prstClr val="black">
                      <a:alpha val="40000"/>
                    </a:prstClr>
                  </a:outerShdw>
                </a:effectLst>
                <a:latin typeface="Calibri"/>
                <a:cs typeface="+mn-cs"/>
              </a:rPr>
              <a:t>4</a:t>
            </a:r>
            <a:endParaRPr lang="en-US" altLang="en-US" sz="2400" b="1" i="1" kern="0" cap="all">
              <a:solidFill>
                <a:srgbClr val="F6952A">
                  <a:lumMod val="75000"/>
                </a:srgbClr>
              </a:solidFill>
              <a:effectLst>
                <a:outerShdw blurRad="63500" sx="102000" sy="102000" algn="ctr" rotWithShape="0">
                  <a:prstClr val="black">
                    <a:alpha val="40000"/>
                  </a:prstClr>
                </a:outerShdw>
              </a:effectLst>
              <a:latin typeface="Calibri"/>
              <a:cs typeface="+mn-cs"/>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1000"/>
                                  </p:stCondLst>
                                  <p:childTnLst>
                                    <p:set>
                                      <p:cBhvr>
                                        <p:cTn id="18" dur="1" fill="hold">
                                          <p:stCondLst>
                                            <p:cond delay="0"/>
                                          </p:stCondLst>
                                        </p:cTn>
                                        <p:tgtEl>
                                          <p:spTgt spid="74"/>
                                        </p:tgtEl>
                                        <p:attrNameLst>
                                          <p:attrName>style.visibility</p:attrName>
                                        </p:attrNameLst>
                                      </p:cBhvr>
                                      <p:to>
                                        <p:strVal val="visible"/>
                                      </p:to>
                                    </p:set>
                                    <p:animEffect transition="in" filter="fade">
                                      <p:cBhvr>
                                        <p:cTn id="19" dur="1250"/>
                                        <p:tgtEl>
                                          <p:spTgt spid="74"/>
                                        </p:tgtEl>
                                      </p:cBhvr>
                                    </p:animEffect>
                                    <p:anim calcmode="lin" valueType="num">
                                      <p:cBhvr>
                                        <p:cTn id="20" dur="1250" fill="hold"/>
                                        <p:tgtEl>
                                          <p:spTgt spid="74"/>
                                        </p:tgtEl>
                                        <p:attrNameLst>
                                          <p:attrName>ppt_x</p:attrName>
                                        </p:attrNameLst>
                                      </p:cBhvr>
                                      <p:tavLst>
                                        <p:tav tm="0">
                                          <p:val>
                                            <p:strVal val="#ppt_x"/>
                                          </p:val>
                                        </p:tav>
                                        <p:tav tm="100000">
                                          <p:val>
                                            <p:strVal val="#ppt_x"/>
                                          </p:val>
                                        </p:tav>
                                      </p:tavLst>
                                    </p:anim>
                                    <p:anim calcmode="lin" valueType="num">
                                      <p:cBhvr>
                                        <p:cTn id="21" dur="1250" fill="hold"/>
                                        <p:tgtEl>
                                          <p:spTgt spid="74"/>
                                        </p:tgtEl>
                                        <p:attrNameLst>
                                          <p:attrName>ppt_y</p:attrName>
                                        </p:attrNameLst>
                                      </p:cBhvr>
                                      <p:tavLst>
                                        <p:tav tm="0">
                                          <p:val>
                                            <p:strVal val="#ppt_y+.1"/>
                                          </p:val>
                                        </p:tav>
                                        <p:tav tm="100000">
                                          <p:val>
                                            <p:strVal val="#ppt_y"/>
                                          </p:val>
                                        </p:tav>
                                      </p:tavLst>
                                    </p:anim>
                                  </p:childTnLst>
                                </p:cTn>
                              </p:par>
                            </p:childTnLst>
                          </p:cTn>
                        </p:par>
                        <p:par>
                          <p:cTn id="22" fill="hold">
                            <p:stCondLst>
                              <p:cond delay="4250"/>
                            </p:stCondLst>
                            <p:childTnLst>
                              <p:par>
                                <p:cTn id="23" presetID="42" presetClass="entr" presetSubtype="0" fill="hold" nodeType="afterEffect">
                                  <p:stCondLst>
                                    <p:cond delay="125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1250"/>
                                        <p:tgtEl>
                                          <p:spTgt spid="77"/>
                                        </p:tgtEl>
                                      </p:cBhvr>
                                    </p:animEffect>
                                    <p:anim calcmode="lin" valueType="num">
                                      <p:cBhvr>
                                        <p:cTn id="26" dur="1250" fill="hold"/>
                                        <p:tgtEl>
                                          <p:spTgt spid="77"/>
                                        </p:tgtEl>
                                        <p:attrNameLst>
                                          <p:attrName>ppt_x</p:attrName>
                                        </p:attrNameLst>
                                      </p:cBhvr>
                                      <p:tavLst>
                                        <p:tav tm="0">
                                          <p:val>
                                            <p:strVal val="#ppt_x"/>
                                          </p:val>
                                        </p:tav>
                                        <p:tav tm="100000">
                                          <p:val>
                                            <p:strVal val="#ppt_x"/>
                                          </p:val>
                                        </p:tav>
                                      </p:tavLst>
                                    </p:anim>
                                    <p:anim calcmode="lin" valueType="num">
                                      <p:cBhvr>
                                        <p:cTn id="27" dur="1250" fill="hold"/>
                                        <p:tgtEl>
                                          <p:spTgt spid="77"/>
                                        </p:tgtEl>
                                        <p:attrNameLst>
                                          <p:attrName>ppt_y</p:attrName>
                                        </p:attrNameLst>
                                      </p:cBhvr>
                                      <p:tavLst>
                                        <p:tav tm="0">
                                          <p:val>
                                            <p:strVal val="#ppt_y+.1"/>
                                          </p:val>
                                        </p:tav>
                                        <p:tav tm="100000">
                                          <p:val>
                                            <p:strVal val="#ppt_y"/>
                                          </p:val>
                                        </p:tav>
                                      </p:tavLst>
                                    </p:anim>
                                  </p:childTnLst>
                                </p:cTn>
                              </p:par>
                            </p:childTnLst>
                          </p:cTn>
                        </p:par>
                        <p:par>
                          <p:cTn id="28" fill="hold">
                            <p:stCondLst>
                              <p:cond delay="6750"/>
                            </p:stCondLst>
                            <p:childTnLst>
                              <p:par>
                                <p:cTn id="29" presetID="42"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par>
                          <p:cTn id="34" fill="hold">
                            <p:stCondLst>
                              <p:cond delay="7750"/>
                            </p:stCondLst>
                            <p:childTnLst>
                              <p:par>
                                <p:cTn id="35" presetID="42" presetClass="entr" presetSubtype="0"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250"/>
                                        <p:tgtEl>
                                          <p:spTgt spid="22"/>
                                        </p:tgtEl>
                                      </p:cBhvr>
                                    </p:animEffect>
                                    <p:anim calcmode="lin" valueType="num">
                                      <p:cBhvr>
                                        <p:cTn id="38" dur="1250" fill="hold"/>
                                        <p:tgtEl>
                                          <p:spTgt spid="22"/>
                                        </p:tgtEl>
                                        <p:attrNameLst>
                                          <p:attrName>ppt_x</p:attrName>
                                        </p:attrNameLst>
                                      </p:cBhvr>
                                      <p:tavLst>
                                        <p:tav tm="0">
                                          <p:val>
                                            <p:strVal val="#ppt_x"/>
                                          </p:val>
                                        </p:tav>
                                        <p:tav tm="100000">
                                          <p:val>
                                            <p:strVal val="#ppt_x"/>
                                          </p:val>
                                        </p:tav>
                                      </p:tavLst>
                                    </p:anim>
                                    <p:anim calcmode="lin" valueType="num">
                                      <p:cBhvr>
                                        <p:cTn id="39" dur="1250" fill="hold"/>
                                        <p:tgtEl>
                                          <p:spTgt spid="22"/>
                                        </p:tgtEl>
                                        <p:attrNameLst>
                                          <p:attrName>ppt_y</p:attrName>
                                        </p:attrNameLst>
                                      </p:cBhvr>
                                      <p:tavLst>
                                        <p:tav tm="0">
                                          <p:val>
                                            <p:strVal val="#ppt_y+.1"/>
                                          </p:val>
                                        </p:tav>
                                        <p:tav tm="100000">
                                          <p:val>
                                            <p:strVal val="#ppt_y"/>
                                          </p:val>
                                        </p:tav>
                                      </p:tavLst>
                                    </p:anim>
                                  </p:childTnLst>
                                </p:cTn>
                              </p:par>
                            </p:childTnLst>
                          </p:cTn>
                        </p:par>
                        <p:par>
                          <p:cTn id="40" fill="hold">
                            <p:stCondLst>
                              <p:cond delay="9000"/>
                            </p:stCondLst>
                            <p:childTnLst>
                              <p:par>
                                <p:cTn id="41" presetID="42" presetClass="entr" presetSubtype="0" fill="hold" nodeType="afterEffect">
                                  <p:stCondLst>
                                    <p:cond delay="1500"/>
                                  </p:stCondLst>
                                  <p:childTnLst>
                                    <p:set>
                                      <p:cBhvr>
                                        <p:cTn id="42" dur="1" fill="hold">
                                          <p:stCondLst>
                                            <p:cond delay="0"/>
                                          </p:stCondLst>
                                        </p:cTn>
                                        <p:tgtEl>
                                          <p:spTgt spid="80"/>
                                        </p:tgtEl>
                                        <p:attrNameLst>
                                          <p:attrName>style.visibility</p:attrName>
                                        </p:attrNameLst>
                                      </p:cBhvr>
                                      <p:to>
                                        <p:strVal val="visible"/>
                                      </p:to>
                                    </p:set>
                                    <p:animEffect transition="in" filter="fade">
                                      <p:cBhvr>
                                        <p:cTn id="43" dur="1250"/>
                                        <p:tgtEl>
                                          <p:spTgt spid="80"/>
                                        </p:tgtEl>
                                      </p:cBhvr>
                                    </p:animEffect>
                                    <p:anim calcmode="lin" valueType="num">
                                      <p:cBhvr>
                                        <p:cTn id="44" dur="1250" fill="hold"/>
                                        <p:tgtEl>
                                          <p:spTgt spid="80"/>
                                        </p:tgtEl>
                                        <p:attrNameLst>
                                          <p:attrName>ppt_x</p:attrName>
                                        </p:attrNameLst>
                                      </p:cBhvr>
                                      <p:tavLst>
                                        <p:tav tm="0">
                                          <p:val>
                                            <p:strVal val="#ppt_x"/>
                                          </p:val>
                                        </p:tav>
                                        <p:tav tm="100000">
                                          <p:val>
                                            <p:strVal val="#ppt_x"/>
                                          </p:val>
                                        </p:tav>
                                      </p:tavLst>
                                    </p:anim>
                                    <p:anim calcmode="lin" valueType="num">
                                      <p:cBhvr>
                                        <p:cTn id="45" dur="1250" fill="hold"/>
                                        <p:tgtEl>
                                          <p:spTgt spid="80"/>
                                        </p:tgtEl>
                                        <p:attrNameLst>
                                          <p:attrName>ppt_y</p:attrName>
                                        </p:attrNameLst>
                                      </p:cBhvr>
                                      <p:tavLst>
                                        <p:tav tm="0">
                                          <p:val>
                                            <p:strVal val="#ppt_y+.1"/>
                                          </p:val>
                                        </p:tav>
                                        <p:tav tm="100000">
                                          <p:val>
                                            <p:strVal val="#ppt_y"/>
                                          </p:val>
                                        </p:tav>
                                      </p:tavLst>
                                    </p:anim>
                                  </p:childTnLst>
                                </p:cTn>
                              </p:par>
                            </p:childTnLst>
                          </p:cTn>
                        </p:par>
                        <p:par>
                          <p:cTn id="46" fill="hold">
                            <p:stCondLst>
                              <p:cond delay="11750"/>
                            </p:stCondLst>
                            <p:childTnLst>
                              <p:par>
                                <p:cTn id="47" presetID="42" presetClass="entr" presetSubtype="0" fill="hold" nodeType="afterEffect">
                                  <p:stCondLst>
                                    <p:cond delay="1500"/>
                                  </p:stCondLst>
                                  <p:childTnLst>
                                    <p:set>
                                      <p:cBhvr>
                                        <p:cTn id="48" dur="1" fill="hold">
                                          <p:stCondLst>
                                            <p:cond delay="0"/>
                                          </p:stCondLst>
                                        </p:cTn>
                                        <p:tgtEl>
                                          <p:spTgt spid="83"/>
                                        </p:tgtEl>
                                        <p:attrNameLst>
                                          <p:attrName>style.visibility</p:attrName>
                                        </p:attrNameLst>
                                      </p:cBhvr>
                                      <p:to>
                                        <p:strVal val="visible"/>
                                      </p:to>
                                    </p:set>
                                    <p:animEffect transition="in" filter="fade">
                                      <p:cBhvr>
                                        <p:cTn id="49" dur="1250"/>
                                        <p:tgtEl>
                                          <p:spTgt spid="83"/>
                                        </p:tgtEl>
                                      </p:cBhvr>
                                    </p:animEffect>
                                    <p:anim calcmode="lin" valueType="num">
                                      <p:cBhvr>
                                        <p:cTn id="50" dur="1250" fill="hold"/>
                                        <p:tgtEl>
                                          <p:spTgt spid="83"/>
                                        </p:tgtEl>
                                        <p:attrNameLst>
                                          <p:attrName>ppt_x</p:attrName>
                                        </p:attrNameLst>
                                      </p:cBhvr>
                                      <p:tavLst>
                                        <p:tav tm="0">
                                          <p:val>
                                            <p:strVal val="#ppt_x"/>
                                          </p:val>
                                        </p:tav>
                                        <p:tav tm="100000">
                                          <p:val>
                                            <p:strVal val="#ppt_x"/>
                                          </p:val>
                                        </p:tav>
                                      </p:tavLst>
                                    </p:anim>
                                    <p:anim calcmode="lin" valueType="num">
                                      <p:cBhvr>
                                        <p:cTn id="51" dur="125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4"/>
          <p:cNvPicPr>
            <a:picLocks noChangeAspect="1"/>
          </p:cNvPicPr>
          <p:nvPr/>
        </p:nvPicPr>
        <p:blipFill>
          <a:blip r:embed="rId2"/>
          <a:srcRect/>
          <a:stretch>
            <a:fillRect/>
          </a:stretch>
        </p:blipFill>
        <p:spPr bwMode="auto">
          <a:xfrm>
            <a:off x="3917950" y="850900"/>
            <a:ext cx="5229225" cy="2743200"/>
          </a:xfrm>
          <a:prstGeom prst="rect">
            <a:avLst/>
          </a:prstGeom>
          <a:noFill/>
          <a:ln w="9525">
            <a:noFill/>
            <a:miter lim="800000"/>
            <a:headEnd/>
            <a:tailEnd/>
          </a:ln>
        </p:spPr>
      </p:pic>
      <p:sp>
        <p:nvSpPr>
          <p:cNvPr id="93186" name="Title 1"/>
          <p:cNvSpPr>
            <a:spLocks noGrp="1"/>
          </p:cNvSpPr>
          <p:nvPr>
            <p:ph type="title"/>
          </p:nvPr>
        </p:nvSpPr>
        <p:spPr>
          <a:xfrm>
            <a:off x="-76200" y="11113"/>
            <a:ext cx="9144000" cy="827087"/>
          </a:xfrm>
        </p:spPr>
        <p:txBody>
          <a:bodyPr/>
          <a:lstStyle/>
          <a:p>
            <a:r>
              <a:rPr lang="en-US" smtClean="0"/>
              <a:t>I. VÌ SAO PHẢI BAN HÀNH NGHỊ QUYẾT</a:t>
            </a:r>
          </a:p>
        </p:txBody>
      </p:sp>
      <p:sp>
        <p:nvSpPr>
          <p:cNvPr id="3" name="Content Placeholder 2"/>
          <p:cNvSpPr>
            <a:spLocks noGrp="1"/>
          </p:cNvSpPr>
          <p:nvPr>
            <p:ph idx="1"/>
          </p:nvPr>
        </p:nvSpPr>
        <p:spPr>
          <a:xfrm>
            <a:off x="533400" y="1041400"/>
            <a:ext cx="8229600" cy="5105400"/>
          </a:xfrm>
        </p:spPr>
        <p:txBody>
          <a:bodyPr/>
          <a:lstStyle/>
          <a:p>
            <a:pPr marL="0" indent="0">
              <a:buFontTx/>
              <a:buNone/>
              <a:defRPr/>
            </a:pPr>
            <a:r>
              <a:rPr lang="en-US" smtClean="0"/>
              <a:t>1. </a:t>
            </a:r>
            <a:r>
              <a:rPr lang="en-US" b="1" err="1" smtClean="0"/>
              <a:t>Khái</a:t>
            </a:r>
            <a:r>
              <a:rPr lang="en-US" b="1" smtClean="0"/>
              <a:t> </a:t>
            </a:r>
            <a:r>
              <a:rPr lang="en-US" b="1" err="1" smtClean="0"/>
              <a:t>niệm</a:t>
            </a:r>
            <a:r>
              <a:rPr lang="en-US" b="1" smtClean="0"/>
              <a:t> </a:t>
            </a:r>
            <a:r>
              <a:rPr lang="en-US" b="1" err="1" smtClean="0"/>
              <a:t>về</a:t>
            </a:r>
            <a:r>
              <a:rPr lang="en-US" b="1" smtClean="0"/>
              <a:t> </a:t>
            </a:r>
            <a:r>
              <a:rPr lang="en-US" b="1" err="1" smtClean="0"/>
              <a:t>BHXH</a:t>
            </a:r>
            <a:endParaRPr lang="en-US" b="1"/>
          </a:p>
          <a:p>
            <a:pPr marL="0" indent="0" algn="just">
              <a:lnSpc>
                <a:spcPct val="150000"/>
              </a:lnSpc>
              <a:buFontTx/>
              <a:buNone/>
              <a:defRPr/>
            </a:pPr>
            <a:r>
              <a:rPr lang="en-US" sz="2800" b="1" i="1" smtClean="0"/>
              <a:t> </a:t>
            </a:r>
            <a:r>
              <a:rPr lang="en-US" b="1" i="1" smtClean="0"/>
              <a:t>* </a:t>
            </a:r>
            <a:r>
              <a:rPr lang="en-US" i="1" smtClean="0"/>
              <a:t>Theo </a:t>
            </a:r>
            <a:r>
              <a:rPr lang="en-US" i="1" err="1"/>
              <a:t>luật</a:t>
            </a:r>
            <a:r>
              <a:rPr lang="en-US" i="1"/>
              <a:t> </a:t>
            </a:r>
            <a:r>
              <a:rPr lang="en-US" i="1" err="1"/>
              <a:t>Bảo</a:t>
            </a:r>
            <a:r>
              <a:rPr lang="en-US" i="1"/>
              <a:t> </a:t>
            </a:r>
            <a:r>
              <a:rPr lang="en-US" i="1" err="1"/>
              <a:t>hiểm</a:t>
            </a:r>
            <a:r>
              <a:rPr lang="en-US" i="1"/>
              <a:t> </a:t>
            </a:r>
            <a:r>
              <a:rPr lang="en-US" i="1" err="1"/>
              <a:t>xã</a:t>
            </a:r>
            <a:r>
              <a:rPr lang="en-US" i="1"/>
              <a:t> </a:t>
            </a:r>
            <a:r>
              <a:rPr lang="en-US" i="1" smtClean="0"/>
              <a:t>hội:</a:t>
            </a:r>
          </a:p>
          <a:p>
            <a:pPr marL="0" indent="0" algn="just">
              <a:lnSpc>
                <a:spcPct val="150000"/>
              </a:lnSpc>
              <a:buFontTx/>
              <a:buNone/>
              <a:defRPr/>
            </a:pPr>
            <a:r>
              <a:rPr lang="en-US" sz="2800" smtClean="0"/>
              <a:t> - </a:t>
            </a:r>
            <a:r>
              <a:rPr lang="en-US" smtClean="0"/>
              <a:t>BHXH </a:t>
            </a:r>
            <a:r>
              <a:rPr lang="en-US"/>
              <a:t>là biện pháp Nhà nướ</a:t>
            </a:r>
            <a:r>
              <a:rPr lang="en-US">
                <a:solidFill>
                  <a:schemeClr val="accent3"/>
                </a:solidFill>
              </a:rPr>
              <a:t>c sử </a:t>
            </a:r>
            <a:r>
              <a:rPr lang="en-US">
                <a:solidFill>
                  <a:schemeClr val="bg1"/>
                </a:solidFill>
              </a:rPr>
              <a:t>dụng </a:t>
            </a:r>
            <a:r>
              <a:rPr lang="en-US"/>
              <a:t>để</a:t>
            </a:r>
            <a:r>
              <a:rPr lang="en-US">
                <a:solidFill>
                  <a:schemeClr val="bg1"/>
                </a:solidFill>
              </a:rPr>
              <a:t> </a:t>
            </a:r>
            <a:r>
              <a:rPr lang="en-US" smtClean="0"/>
              <a:t>đảm </a:t>
            </a:r>
            <a:r>
              <a:rPr lang="en-US"/>
              <a:t>bảo thay thế hoặc bù đắp một phần thu nhập cho người tham gia bảo hiểm khi họ gặp phải những biến cố rủi </a:t>
            </a:r>
            <a:r>
              <a:rPr lang="en-US" smtClean="0"/>
              <a:t>ro...</a:t>
            </a:r>
          </a:p>
          <a:p>
            <a:pPr marL="0" indent="0" algn="just">
              <a:spcBef>
                <a:spcPts val="600"/>
              </a:spcBef>
              <a:buFontTx/>
              <a:buNone/>
              <a:defRPr/>
            </a:pPr>
            <a:endParaRPr lang="en-US" sz="2800" smtClean="0"/>
          </a:p>
          <a:p>
            <a:pPr marL="0" indent="0" algn="just">
              <a:lnSpc>
                <a:spcPct val="150000"/>
              </a:lnSpc>
              <a:buFontTx/>
              <a:buNone/>
              <a:defRPr/>
            </a:pPr>
            <a:endParaRPr lang="en-US" sz="2800" i="1"/>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50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2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2000"/>
                                        <p:tgtEl>
                                          <p:spTgt spid="3">
                                            <p:txEl>
                                              <p:pRg st="1" end="1"/>
                                            </p:txEl>
                                          </p:spTgt>
                                        </p:tgtEl>
                                      </p:cBhvr>
                                    </p:animEffect>
                                  </p:childTnLst>
                                </p:cTn>
                              </p:par>
                            </p:childTnLst>
                          </p:cTn>
                        </p:par>
                        <p:par>
                          <p:cTn id="11" fill="hold">
                            <p:stCondLst>
                              <p:cond delay="2500"/>
                            </p:stCondLst>
                            <p:childTnLst>
                              <p:par>
                                <p:cTn id="12" presetID="31" presetClass="entr" presetSubtype="0" fill="hold" grpId="0" nodeType="after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25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1250" fill="hold"/>
                                        <p:tgtEl>
                                          <p:spTgt spid="3">
                                            <p:txEl>
                                              <p:pRg st="2" end="2"/>
                                            </p:txEl>
                                          </p:spTgt>
                                        </p:tgtEl>
                                        <p:attrNameLst>
                                          <p:attrName>ppt_h</p:attrName>
                                        </p:attrNameLst>
                                      </p:cBhvr>
                                      <p:tavLst>
                                        <p:tav tm="0">
                                          <p:val>
                                            <p:fltVal val="0"/>
                                          </p:val>
                                        </p:tav>
                                        <p:tav tm="100000">
                                          <p:val>
                                            <p:strVal val="#ppt_h"/>
                                          </p:val>
                                        </p:tav>
                                      </p:tavLst>
                                    </p:anim>
                                    <p:anim calcmode="lin" valueType="num">
                                      <p:cBhvr>
                                        <p:cTn id="16" dur="125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7" dur="12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a:xfrm>
            <a:off x="76200" y="39688"/>
            <a:ext cx="9067800" cy="682625"/>
          </a:xfrm>
        </p:spPr>
        <p:txBody>
          <a:bodyPr/>
          <a:lstStyle/>
          <a:p>
            <a:r>
              <a:rPr lang="en-US" smtClean="0">
                <a:solidFill>
                  <a:srgbClr val="003366"/>
                </a:solidFill>
              </a:rPr>
              <a:t>I. VÌ SAO PHẢI BAN HÀNH NGHỊ QUYẾT</a:t>
            </a:r>
            <a:endParaRPr lang="en-US" smtClean="0"/>
          </a:p>
        </p:txBody>
      </p:sp>
      <p:sp>
        <p:nvSpPr>
          <p:cNvPr id="3" name="Content Placeholder 2"/>
          <p:cNvSpPr>
            <a:spLocks noGrp="1"/>
          </p:cNvSpPr>
          <p:nvPr>
            <p:ph idx="1"/>
          </p:nvPr>
        </p:nvSpPr>
        <p:spPr>
          <a:xfrm>
            <a:off x="457200" y="990600"/>
            <a:ext cx="8382000" cy="5257800"/>
          </a:xfrm>
        </p:spPr>
        <p:txBody>
          <a:bodyPr/>
          <a:lstStyle/>
          <a:p>
            <a:pPr marL="0" indent="0">
              <a:buFontTx/>
              <a:buNone/>
              <a:defRPr/>
            </a:pPr>
            <a:r>
              <a:rPr lang="en-US"/>
              <a:t>1. </a:t>
            </a:r>
            <a:r>
              <a:rPr lang="en-US" b="1"/>
              <a:t>Khái niệm về BHXH</a:t>
            </a:r>
          </a:p>
          <a:p>
            <a:pPr marL="0" indent="0" algn="just">
              <a:spcBef>
                <a:spcPts val="600"/>
              </a:spcBef>
              <a:buFontTx/>
              <a:buNone/>
              <a:defRPr/>
            </a:pPr>
            <a:r>
              <a:rPr lang="en-US" i="1" smtClean="0"/>
              <a:t> * </a:t>
            </a:r>
            <a:r>
              <a:rPr lang="en-US" sz="3000" i="1" smtClean="0"/>
              <a:t>Theo tổ </a:t>
            </a:r>
            <a:r>
              <a:rPr lang="en-US" sz="3000" i="1"/>
              <a:t>chức lao động quốc tế: </a:t>
            </a:r>
            <a:endParaRPr lang="en-US" sz="3000" i="1" smtClean="0"/>
          </a:p>
          <a:p>
            <a:pPr marL="0" indent="0" algn="just">
              <a:spcBef>
                <a:spcPts val="600"/>
              </a:spcBef>
              <a:buFontTx/>
              <a:buNone/>
              <a:defRPr/>
            </a:pPr>
            <a:endParaRPr lang="en-US" sz="1050" i="1" smtClean="0"/>
          </a:p>
          <a:p>
            <a:pPr marL="0" indent="0" algn="just">
              <a:spcBef>
                <a:spcPts val="600"/>
              </a:spcBef>
              <a:buFontTx/>
              <a:buNone/>
              <a:defRPr/>
            </a:pPr>
            <a:r>
              <a:rPr lang="en-US" sz="3000" smtClean="0"/>
              <a:t>   - Định </a:t>
            </a:r>
            <a:r>
              <a:rPr lang="en-US" sz="3000"/>
              <a:t>nghĩa này phản ánh một cách tổng quan về mục tiêu, bản chất và chức năng của BHXH đối với mỗi quốc gia. </a:t>
            </a:r>
          </a:p>
          <a:p>
            <a:pPr marL="0" indent="0">
              <a:buFontTx/>
              <a:buNone/>
              <a:defRPr/>
            </a:pPr>
            <a:endParaRPr lang="en-US"/>
          </a:p>
        </p:txBody>
      </p:sp>
      <p:sp>
        <p:nvSpPr>
          <p:cNvPr id="5" name="Rectangle 4"/>
          <p:cNvSpPr>
            <a:spLocks noChangeArrowheads="1"/>
          </p:cNvSpPr>
          <p:nvPr/>
        </p:nvSpPr>
        <p:spPr bwMode="auto">
          <a:xfrm>
            <a:off x="457200" y="4114800"/>
            <a:ext cx="8458200" cy="1508125"/>
          </a:xfrm>
          <a:prstGeom prst="rect">
            <a:avLst/>
          </a:prstGeom>
          <a:noFill/>
          <a:ln w="9525">
            <a:noFill/>
            <a:miter lim="800000"/>
            <a:headEnd/>
            <a:tailEnd/>
          </a:ln>
        </p:spPr>
        <p:txBody>
          <a:bodyPr>
            <a:spAutoFit/>
          </a:bodyPr>
          <a:lstStyle/>
          <a:p>
            <a:pPr algn="just"/>
            <a:r>
              <a:rPr lang="en-US"/>
              <a:t>   - </a:t>
            </a:r>
            <a:r>
              <a:rPr lang="en-US" sz="3000"/>
              <a:t>Mục tiêu cuối cùng của bảo hiểm xã hội là hướng tới sự phát triển của mỗi cá nhân trong cộng đồng và của toàn xã hội đối với mọi người.</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50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000"/>
                                        <p:tgtEl>
                                          <p:spTgt spid="3">
                                            <p:txEl>
                                              <p:pRg st="3" end="3"/>
                                            </p:txEl>
                                          </p:spTgt>
                                        </p:tgtEl>
                                      </p:cBhvr>
                                    </p:animEffect>
                                    <p:anim calcmode="lin" valueType="num">
                                      <p:cBhvr>
                                        <p:cTn id="1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16" fill="hold">
                            <p:stCondLst>
                              <p:cond delay="2500"/>
                            </p:stCondLst>
                            <p:childTnLst>
                              <p:par>
                                <p:cTn id="17" presetID="42" presetClass="entr" presetSubtype="0" fill="hold" grpId="0" nodeType="afterEffect">
                                  <p:stCondLst>
                                    <p:cond delay="15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2"/>
          <p:cNvPicPr>
            <a:picLocks noChangeAspect="1" noChangeArrowheads="1"/>
          </p:cNvPicPr>
          <p:nvPr/>
        </p:nvPicPr>
        <p:blipFill>
          <a:blip r:embed="rId2"/>
          <a:srcRect/>
          <a:stretch>
            <a:fillRect/>
          </a:stretch>
        </p:blipFill>
        <p:spPr bwMode="auto">
          <a:xfrm>
            <a:off x="0" y="4497388"/>
            <a:ext cx="9144000" cy="2354262"/>
          </a:xfrm>
          <a:prstGeom prst="rect">
            <a:avLst/>
          </a:prstGeom>
          <a:noFill/>
          <a:ln w="9525">
            <a:noFill/>
            <a:miter lim="800000"/>
            <a:headEnd/>
            <a:tailEnd/>
          </a:ln>
        </p:spPr>
      </p:pic>
      <p:sp>
        <p:nvSpPr>
          <p:cNvPr id="95234" name="Title 1"/>
          <p:cNvSpPr>
            <a:spLocks noGrp="1"/>
          </p:cNvSpPr>
          <p:nvPr>
            <p:ph type="title"/>
          </p:nvPr>
        </p:nvSpPr>
        <p:spPr>
          <a:xfrm>
            <a:off x="76200" y="39688"/>
            <a:ext cx="9067800" cy="682625"/>
          </a:xfrm>
        </p:spPr>
        <p:txBody>
          <a:bodyPr/>
          <a:lstStyle/>
          <a:p>
            <a:r>
              <a:rPr lang="en-US" smtClean="0">
                <a:solidFill>
                  <a:srgbClr val="003366"/>
                </a:solidFill>
              </a:rPr>
              <a:t>I. VÌ SAO PHẢI BAN HÀNH NGHỊ QUYẾT</a:t>
            </a:r>
            <a:endParaRPr lang="en-US" smtClean="0"/>
          </a:p>
        </p:txBody>
      </p:sp>
      <p:sp>
        <p:nvSpPr>
          <p:cNvPr id="3" name="Content Placeholder 2"/>
          <p:cNvSpPr>
            <a:spLocks noGrp="1"/>
          </p:cNvSpPr>
          <p:nvPr>
            <p:ph idx="1"/>
          </p:nvPr>
        </p:nvSpPr>
        <p:spPr>
          <a:xfrm>
            <a:off x="406400" y="1524000"/>
            <a:ext cx="8534400" cy="3176588"/>
          </a:xfrm>
        </p:spPr>
        <p:txBody>
          <a:bodyPr/>
          <a:lstStyle/>
          <a:p>
            <a:pPr marL="0" indent="0">
              <a:buFontTx/>
              <a:buNone/>
            </a:pPr>
            <a:r>
              <a:rPr lang="en-US" i="1" smtClean="0"/>
              <a:t>* Theo từ điển bách khoa Việt Nam:</a:t>
            </a:r>
          </a:p>
          <a:p>
            <a:pPr marL="0" indent="0" algn="just">
              <a:lnSpc>
                <a:spcPct val="120000"/>
              </a:lnSpc>
              <a:spcBef>
                <a:spcPts val="600"/>
              </a:spcBef>
              <a:buFontTx/>
              <a:buNone/>
            </a:pPr>
            <a:r>
              <a:rPr lang="en-US" sz="2800" smtClean="0"/>
              <a:t>   </a:t>
            </a:r>
            <a:r>
              <a:rPr lang="en-US" smtClean="0"/>
              <a:t>Bảo hiểm xã hội là sự đảm bảo thay thế hoặc bù đắp một phần thu nhập đối với nguời lao động khi họ gặp phải những biến cố làm giảm hoặc mất khả năng lao động…</a:t>
            </a:r>
          </a:p>
        </p:txBody>
      </p:sp>
      <p:sp>
        <p:nvSpPr>
          <p:cNvPr id="95236" name="Slide Number Placeholder 3"/>
          <p:cNvSpPr>
            <a:spLocks noGrp="1"/>
          </p:cNvSpPr>
          <p:nvPr>
            <p:ph type="sldNum" sz="quarter" idx="12"/>
          </p:nvPr>
        </p:nvSpPr>
        <p:spPr>
          <a:xfrm>
            <a:off x="457200" y="838200"/>
            <a:ext cx="4495800" cy="476250"/>
          </a:xfrm>
          <a:noFill/>
          <a:ln>
            <a:miter lim="800000"/>
            <a:headEnd/>
            <a:tailEnd/>
          </a:ln>
        </p:spPr>
        <p:txBody>
          <a:bodyPr/>
          <a:lstStyle/>
          <a:p>
            <a:pPr algn="l" fontAlgn="base">
              <a:spcBef>
                <a:spcPct val="20000"/>
              </a:spcBef>
              <a:spcAft>
                <a:spcPct val="0"/>
              </a:spcAft>
            </a:pPr>
            <a:r>
              <a:rPr lang="en-US" sz="3200" b="1" smtClean="0">
                <a:latin typeface="Arial" charset="0"/>
                <a:cs typeface="Arial" charset="0"/>
              </a:rPr>
              <a:t>1. Khái niệm về BHXH</a:t>
            </a:r>
          </a:p>
          <a:p>
            <a:pPr fontAlgn="base">
              <a:spcBef>
                <a:spcPct val="0"/>
              </a:spcBef>
              <a:spcAft>
                <a:spcPct val="0"/>
              </a:spcAft>
            </a:pPr>
            <a:endParaRPr lang="en-US" altLang="en-US" sz="3200" smtClean="0">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125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4"/>
          <p:cNvSpPr>
            <a:spLocks noChangeArrowheads="1"/>
          </p:cNvSpPr>
          <p:nvPr/>
        </p:nvSpPr>
        <p:spPr bwMode="auto">
          <a:xfrm>
            <a:off x="1143000" y="2189163"/>
            <a:ext cx="9144000" cy="457200"/>
          </a:xfrm>
          <a:prstGeom prst="rect">
            <a:avLst/>
          </a:prstGeom>
          <a:noFill/>
          <a:ln w="9525">
            <a:noFill/>
            <a:miter lim="800000"/>
            <a:headEnd/>
            <a:tailEnd/>
          </a:ln>
        </p:spPr>
        <p:txBody>
          <a:bodyPr wrap="none" anchor="ctr">
            <a:spAutoFit/>
          </a:bodyPr>
          <a:lstStyle/>
          <a:p>
            <a:endParaRPr lang="en-US" sz="1800"/>
          </a:p>
        </p:txBody>
      </p:sp>
      <p:sp>
        <p:nvSpPr>
          <p:cNvPr id="96258" name="Title 4"/>
          <p:cNvSpPr>
            <a:spLocks noGrp="1"/>
          </p:cNvSpPr>
          <p:nvPr>
            <p:ph type="title"/>
          </p:nvPr>
        </p:nvSpPr>
        <p:spPr>
          <a:xfrm>
            <a:off x="76200" y="39688"/>
            <a:ext cx="9067800" cy="682625"/>
          </a:xfrm>
        </p:spPr>
        <p:txBody>
          <a:bodyPr/>
          <a:lstStyle/>
          <a:p>
            <a:r>
              <a:rPr lang="en-US" smtClean="0">
                <a:solidFill>
                  <a:srgbClr val="003366"/>
                </a:solidFill>
              </a:rPr>
              <a:t>I. VÌ SAO PHẢI BAN HÀNH NGHỊ QUYẾT</a:t>
            </a:r>
            <a:endParaRPr lang="en-US" smtClean="0"/>
          </a:p>
        </p:txBody>
      </p:sp>
      <p:sp>
        <p:nvSpPr>
          <p:cNvPr id="2" name="Rectangle 1"/>
          <p:cNvSpPr/>
          <p:nvPr/>
        </p:nvSpPr>
        <p:spPr>
          <a:xfrm>
            <a:off x="685800" y="914400"/>
            <a:ext cx="3646488" cy="584200"/>
          </a:xfrm>
          <a:prstGeom prst="rect">
            <a:avLst/>
          </a:prstGeom>
        </p:spPr>
        <p:txBody>
          <a:bodyPr wrap="none">
            <a:spAutoFit/>
          </a:bodyPr>
          <a:lstStyle/>
          <a:p>
            <a:r>
              <a:rPr lang="en-US" b="1">
                <a:cs typeface="Calibri" pitchFamily="34" charset="0"/>
              </a:rPr>
              <a:t>2. Bản chất BHXH</a:t>
            </a:r>
            <a:endParaRPr lang="en-US" b="1"/>
          </a:p>
        </p:txBody>
      </p:sp>
      <p:sp>
        <p:nvSpPr>
          <p:cNvPr id="9" name="Rectangle 8"/>
          <p:cNvSpPr>
            <a:spLocks noChangeArrowheads="1"/>
          </p:cNvSpPr>
          <p:nvPr/>
        </p:nvSpPr>
        <p:spPr bwMode="auto">
          <a:xfrm>
            <a:off x="639763" y="4191000"/>
            <a:ext cx="8102600" cy="2062163"/>
          </a:xfrm>
          <a:prstGeom prst="rect">
            <a:avLst/>
          </a:prstGeom>
          <a:noFill/>
          <a:ln w="9525">
            <a:noFill/>
            <a:miter lim="800000"/>
            <a:headEnd/>
            <a:tailEnd/>
          </a:ln>
        </p:spPr>
        <p:txBody>
          <a:bodyPr>
            <a:spAutoFit/>
          </a:bodyPr>
          <a:lstStyle/>
          <a:p>
            <a:pPr algn="just"/>
            <a:r>
              <a:rPr lang="en-US"/>
              <a:t>- BHXH là mối quan hệ 3 bên: Bên tham gia BHXH, bên BHXH thông thường, bên được BHXH là NLĐ và gia đình họ khi có đủ các điều kiện ràng buộc cần thiết. </a:t>
            </a:r>
          </a:p>
        </p:txBody>
      </p:sp>
      <p:sp>
        <p:nvSpPr>
          <p:cNvPr id="12" name="Rectangle 11"/>
          <p:cNvSpPr>
            <a:spLocks noChangeArrowheads="1"/>
          </p:cNvSpPr>
          <p:nvPr/>
        </p:nvSpPr>
        <p:spPr bwMode="auto">
          <a:xfrm>
            <a:off x="584200" y="1651000"/>
            <a:ext cx="8102600" cy="1076325"/>
          </a:xfrm>
          <a:prstGeom prst="rect">
            <a:avLst/>
          </a:prstGeom>
          <a:noFill/>
          <a:ln w="9525">
            <a:noFill/>
            <a:miter lim="800000"/>
            <a:headEnd/>
            <a:tailEnd/>
          </a:ln>
        </p:spPr>
        <p:txBody>
          <a:bodyPr>
            <a:spAutoFit/>
          </a:bodyPr>
          <a:lstStyle/>
          <a:p>
            <a:pPr algn="just"/>
            <a:r>
              <a:rPr lang="en-US">
                <a:cs typeface="Calibri" pitchFamily="34" charset="0"/>
              </a:rPr>
              <a:t>- BHXH là nhu cầu khách quan, đa dạng và phức tạp của xã hội…</a:t>
            </a:r>
            <a:endParaRPr lang="en-US"/>
          </a:p>
        </p:txBody>
      </p:sp>
      <p:sp>
        <p:nvSpPr>
          <p:cNvPr id="13" name="Rectangle 12"/>
          <p:cNvSpPr>
            <a:spLocks noChangeArrowheads="1"/>
          </p:cNvSpPr>
          <p:nvPr/>
        </p:nvSpPr>
        <p:spPr bwMode="auto">
          <a:xfrm>
            <a:off x="685800" y="2895600"/>
            <a:ext cx="7983538" cy="1077913"/>
          </a:xfrm>
          <a:prstGeom prst="rect">
            <a:avLst/>
          </a:prstGeom>
          <a:noFill/>
          <a:ln w="9525">
            <a:noFill/>
            <a:miter lim="800000"/>
            <a:headEnd/>
            <a:tailEnd/>
          </a:ln>
        </p:spPr>
        <p:txBody>
          <a:bodyPr>
            <a:spAutoFit/>
          </a:bodyPr>
          <a:lstStyle/>
          <a:p>
            <a:pPr algn="just"/>
            <a:r>
              <a:rPr lang="en-US"/>
              <a:t>- Kinh tế càng phát triển thì BHXH càng đa dạng và hoàn thiện.</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grpId="0" nodeType="afterEffect">
                                  <p:stCondLst>
                                    <p:cond delay="20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500"/>
                                        <p:tgtEl>
                                          <p:spTgt spid="13"/>
                                        </p:tgtEl>
                                      </p:cBhvr>
                                    </p:animEffect>
                                    <p:anim calcmode="lin" valueType="num">
                                      <p:cBhvr>
                                        <p:cTn id="14" dur="1500" fill="hold"/>
                                        <p:tgtEl>
                                          <p:spTgt spid="13"/>
                                        </p:tgtEl>
                                        <p:attrNameLst>
                                          <p:attrName>ppt_x</p:attrName>
                                        </p:attrNameLst>
                                      </p:cBhvr>
                                      <p:tavLst>
                                        <p:tav tm="0">
                                          <p:val>
                                            <p:strVal val="#ppt_x"/>
                                          </p:val>
                                        </p:tav>
                                        <p:tav tm="100000">
                                          <p:val>
                                            <p:strVal val="#ppt_x"/>
                                          </p:val>
                                        </p:tav>
                                      </p:tavLst>
                                    </p:anim>
                                    <p:anim calcmode="lin" valueType="num">
                                      <p:cBhvr>
                                        <p:cTn id="15" dur="15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5500"/>
                            </p:stCondLst>
                            <p:childTnLst>
                              <p:par>
                                <p:cTn id="17" presetID="42" presetClass="entr" presetSubtype="0" fill="hold" grpId="0" nodeType="afterEffect">
                                  <p:stCondLst>
                                    <p:cond delay="20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500"/>
                                        <p:tgtEl>
                                          <p:spTgt spid="9"/>
                                        </p:tgtEl>
                                      </p:cBhvr>
                                    </p:animEffect>
                                    <p:anim calcmode="lin" valueType="num">
                                      <p:cBhvr>
                                        <p:cTn id="20" dur="1500" fill="hold"/>
                                        <p:tgtEl>
                                          <p:spTgt spid="9"/>
                                        </p:tgtEl>
                                        <p:attrNameLst>
                                          <p:attrName>ppt_x</p:attrName>
                                        </p:attrNameLst>
                                      </p:cBhvr>
                                      <p:tavLst>
                                        <p:tav tm="0">
                                          <p:val>
                                            <p:strVal val="#ppt_x"/>
                                          </p:val>
                                        </p:tav>
                                        <p:tav tm="100000">
                                          <p:val>
                                            <p:strVal val="#ppt_x"/>
                                          </p:val>
                                        </p:tav>
                                      </p:tavLst>
                                    </p:anim>
                                    <p:anim calcmode="lin" valueType="num">
                                      <p:cBhvr>
                                        <p:cTn id="21" dur="1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p:cNvSpPr>
          <p:nvPr>
            <p:ph type="title"/>
          </p:nvPr>
        </p:nvSpPr>
        <p:spPr>
          <a:xfrm>
            <a:off x="76200" y="39688"/>
            <a:ext cx="9067800" cy="682625"/>
          </a:xfrm>
        </p:spPr>
        <p:txBody>
          <a:bodyPr/>
          <a:lstStyle/>
          <a:p>
            <a:r>
              <a:rPr lang="en-US" smtClean="0">
                <a:solidFill>
                  <a:srgbClr val="003366"/>
                </a:solidFill>
              </a:rPr>
              <a:t>I. VÌ SAO PHẢI BAN HÀNH NGHỊ QUYẾT</a:t>
            </a:r>
            <a:endParaRPr lang="en-US" smtClean="0"/>
          </a:p>
        </p:txBody>
      </p:sp>
      <p:sp>
        <p:nvSpPr>
          <p:cNvPr id="3" name="Content Placeholder 2"/>
          <p:cNvSpPr>
            <a:spLocks noGrp="1"/>
          </p:cNvSpPr>
          <p:nvPr>
            <p:ph idx="1"/>
          </p:nvPr>
        </p:nvSpPr>
        <p:spPr>
          <a:xfrm>
            <a:off x="457200" y="1600200"/>
            <a:ext cx="8382000" cy="4800600"/>
          </a:xfrm>
        </p:spPr>
        <p:txBody>
          <a:bodyPr/>
          <a:lstStyle/>
          <a:p>
            <a:pPr marL="0" indent="0" algn="just">
              <a:buFontTx/>
              <a:buNone/>
            </a:pPr>
            <a:r>
              <a:rPr lang="en-US" smtClean="0"/>
              <a:t>    - BHXH được lập ra là sự đảm bảo thay thế hoặc bù đắp một phần thu nhập của NLĐ.</a:t>
            </a:r>
          </a:p>
          <a:p>
            <a:pPr marL="0" indent="0" algn="just">
              <a:buFontTx/>
              <a:buNone/>
            </a:pPr>
            <a:r>
              <a:rPr lang="en-US" smtClean="0"/>
              <a:t>    - Là quá trình tổ chức sử dụng một quỹ tiền tệ tập trung được tồn tích dần, do sự đóng góp của NLĐ và người sử dụng lao động, dưới sự quản lý, điều tiết của nhà nước để đảm bảo phần thu nhập thoả mãn những nhu cầu sinh sống thiết yếu của NLĐ. </a:t>
            </a:r>
          </a:p>
        </p:txBody>
      </p:sp>
      <p:sp>
        <p:nvSpPr>
          <p:cNvPr id="97283" name="Rectangle 4"/>
          <p:cNvSpPr>
            <a:spLocks noChangeArrowheads="1"/>
          </p:cNvSpPr>
          <p:nvPr/>
        </p:nvSpPr>
        <p:spPr bwMode="auto">
          <a:xfrm>
            <a:off x="685800" y="838200"/>
            <a:ext cx="3646488" cy="584200"/>
          </a:xfrm>
          <a:prstGeom prst="rect">
            <a:avLst/>
          </a:prstGeom>
          <a:noFill/>
          <a:ln w="9525">
            <a:noFill/>
            <a:miter lim="800000"/>
            <a:headEnd/>
            <a:tailEnd/>
          </a:ln>
        </p:spPr>
        <p:txBody>
          <a:bodyPr wrap="none">
            <a:spAutoFit/>
          </a:bodyPr>
          <a:lstStyle/>
          <a:p>
            <a:r>
              <a:rPr lang="en-US" b="1">
                <a:cs typeface="Calibri" pitchFamily="34" charset="0"/>
              </a:rPr>
              <a:t>2. Bản chất BHXH</a:t>
            </a:r>
            <a:endParaRPr lang="en-US" b="1"/>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nodeType="afterEffect">
                                  <p:stCondLst>
                                    <p:cond delay="200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5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a:xfrm>
            <a:off x="76200" y="39688"/>
            <a:ext cx="9067800" cy="682625"/>
          </a:xfrm>
        </p:spPr>
        <p:txBody>
          <a:bodyPr/>
          <a:lstStyle/>
          <a:p>
            <a:r>
              <a:rPr lang="en-US" smtClean="0">
                <a:solidFill>
                  <a:srgbClr val="003366"/>
                </a:solidFill>
              </a:rPr>
              <a:t>I. VÌ SAO PHẢI BAN HÀNH NGHỊ QUYẾT</a:t>
            </a:r>
            <a:endParaRPr lang="en-US" smtClean="0"/>
          </a:p>
        </p:txBody>
      </p:sp>
      <p:sp>
        <p:nvSpPr>
          <p:cNvPr id="98306" name="Rectangle 4"/>
          <p:cNvSpPr>
            <a:spLocks noChangeArrowheads="1"/>
          </p:cNvSpPr>
          <p:nvPr/>
        </p:nvSpPr>
        <p:spPr bwMode="auto">
          <a:xfrm>
            <a:off x="663575" y="838200"/>
            <a:ext cx="3646488" cy="584200"/>
          </a:xfrm>
          <a:prstGeom prst="rect">
            <a:avLst/>
          </a:prstGeom>
          <a:noFill/>
          <a:ln w="9525">
            <a:noFill/>
            <a:miter lim="800000"/>
            <a:headEnd/>
            <a:tailEnd/>
          </a:ln>
        </p:spPr>
        <p:txBody>
          <a:bodyPr wrap="none">
            <a:spAutoFit/>
          </a:bodyPr>
          <a:lstStyle/>
          <a:p>
            <a:r>
              <a:rPr lang="en-US" b="1">
                <a:solidFill>
                  <a:srgbClr val="000000"/>
                </a:solidFill>
                <a:cs typeface="Calibri" pitchFamily="34" charset="0"/>
              </a:rPr>
              <a:t>2. Bản chất BHXH</a:t>
            </a:r>
            <a:endParaRPr lang="en-US" b="1">
              <a:solidFill>
                <a:srgbClr val="000000"/>
              </a:solidFill>
            </a:endParaRPr>
          </a:p>
        </p:txBody>
      </p:sp>
      <p:sp>
        <p:nvSpPr>
          <p:cNvPr id="11" name="Rectangle 10"/>
          <p:cNvSpPr>
            <a:spLocks noChangeArrowheads="1"/>
          </p:cNvSpPr>
          <p:nvPr/>
        </p:nvSpPr>
        <p:spPr bwMode="auto">
          <a:xfrm>
            <a:off x="685800" y="1422400"/>
            <a:ext cx="8104188" cy="1570038"/>
          </a:xfrm>
          <a:prstGeom prst="rect">
            <a:avLst/>
          </a:prstGeom>
          <a:noFill/>
          <a:ln w="9525">
            <a:noFill/>
            <a:miter lim="800000"/>
            <a:headEnd/>
            <a:tailEnd/>
          </a:ln>
        </p:spPr>
        <p:txBody>
          <a:bodyPr>
            <a:spAutoFit/>
          </a:bodyPr>
          <a:lstStyle/>
          <a:p>
            <a:pPr algn="just"/>
            <a:r>
              <a:rPr lang="en-US">
                <a:cs typeface="Calibri" pitchFamily="34" charset="0"/>
              </a:rPr>
              <a:t>    - Những rủi ro xảy ra trong BHXH </a:t>
            </a:r>
            <a:r>
              <a:rPr lang="en-US"/>
              <a:t>có thể là rủi ro ngẫu nhiên trái với ý muốn chủ quan của con người</a:t>
            </a:r>
            <a:r>
              <a:rPr lang="en-US">
                <a:cs typeface="Calibri" pitchFamily="34" charset="0"/>
              </a:rPr>
              <a:t>…</a:t>
            </a:r>
            <a:endParaRPr lang="en-US"/>
          </a:p>
        </p:txBody>
      </p:sp>
      <p:sp>
        <p:nvSpPr>
          <p:cNvPr id="14" name="Rectangle 13"/>
          <p:cNvSpPr>
            <a:spLocks noChangeArrowheads="1"/>
          </p:cNvSpPr>
          <p:nvPr/>
        </p:nvSpPr>
        <p:spPr bwMode="auto">
          <a:xfrm>
            <a:off x="625475" y="2971800"/>
            <a:ext cx="8164513" cy="2062163"/>
          </a:xfrm>
          <a:prstGeom prst="rect">
            <a:avLst/>
          </a:prstGeom>
          <a:noFill/>
          <a:ln w="9525">
            <a:noFill/>
            <a:miter lim="800000"/>
            <a:headEnd/>
            <a:tailEnd/>
          </a:ln>
        </p:spPr>
        <p:txBody>
          <a:bodyPr>
            <a:spAutoFit/>
          </a:bodyPr>
          <a:lstStyle/>
          <a:p>
            <a:pPr algn="just"/>
            <a:r>
              <a:rPr lang="en-US">
                <a:cs typeface="Calibri" pitchFamily="34" charset="0"/>
              </a:rPr>
              <a:t>     - Phần thu nhập của NLĐ bị giảm hoặc bị mất đi khi gặp phải sự cố, rủi ro sẽ bù đắp hoặc thay thế từ một nguồn quỹ tiền tệ tập trung được tồn tích lại.</a:t>
            </a:r>
            <a:endParaRPr lang="en-US"/>
          </a:p>
        </p:txBody>
      </p:sp>
      <p:sp>
        <p:nvSpPr>
          <p:cNvPr id="15" name="Rectangle 14"/>
          <p:cNvSpPr/>
          <p:nvPr/>
        </p:nvSpPr>
        <p:spPr>
          <a:xfrm>
            <a:off x="644525" y="5046663"/>
            <a:ext cx="8126413" cy="1076325"/>
          </a:xfrm>
          <a:prstGeom prst="rect">
            <a:avLst/>
          </a:prstGeom>
        </p:spPr>
        <p:txBody>
          <a:bodyPr>
            <a:spAutoFit/>
          </a:bodyPr>
          <a:lstStyle/>
          <a:p>
            <a:pPr algn="just"/>
            <a:r>
              <a:rPr lang="en-US">
                <a:cs typeface="Calibri" pitchFamily="34" charset="0"/>
              </a:rPr>
              <a:t>    - Mục tiêu của BHXH là nhằm thoả mãn những nhu cầu thiết yếu của NLĐ…</a:t>
            </a:r>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125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2250"/>
                            </p:stCondLst>
                            <p:childTnLst>
                              <p:par>
                                <p:cTn id="12" presetID="31" presetClass="entr" presetSubtype="0" fill="hold" grpId="0" nodeType="afterEffect">
                                  <p:stCondLst>
                                    <p:cond delay="200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500" fill="hold"/>
                                        <p:tgtEl>
                                          <p:spTgt spid="14"/>
                                        </p:tgtEl>
                                        <p:attrNameLst>
                                          <p:attrName>ppt_w</p:attrName>
                                        </p:attrNameLst>
                                      </p:cBhvr>
                                      <p:tavLst>
                                        <p:tav tm="0">
                                          <p:val>
                                            <p:fltVal val="0"/>
                                          </p:val>
                                        </p:tav>
                                        <p:tav tm="100000">
                                          <p:val>
                                            <p:strVal val="#ppt_w"/>
                                          </p:val>
                                        </p:tav>
                                      </p:tavLst>
                                    </p:anim>
                                    <p:anim calcmode="lin" valueType="num">
                                      <p:cBhvr>
                                        <p:cTn id="15" dur="1500" fill="hold"/>
                                        <p:tgtEl>
                                          <p:spTgt spid="14"/>
                                        </p:tgtEl>
                                        <p:attrNameLst>
                                          <p:attrName>ppt_h</p:attrName>
                                        </p:attrNameLst>
                                      </p:cBhvr>
                                      <p:tavLst>
                                        <p:tav tm="0">
                                          <p:val>
                                            <p:fltVal val="0"/>
                                          </p:val>
                                        </p:tav>
                                        <p:tav tm="100000">
                                          <p:val>
                                            <p:strVal val="#ppt_h"/>
                                          </p:val>
                                        </p:tav>
                                      </p:tavLst>
                                    </p:anim>
                                    <p:anim calcmode="lin" valueType="num">
                                      <p:cBhvr>
                                        <p:cTn id="16" dur="1500" fill="hold"/>
                                        <p:tgtEl>
                                          <p:spTgt spid="14"/>
                                        </p:tgtEl>
                                        <p:attrNameLst>
                                          <p:attrName>style.rotation</p:attrName>
                                        </p:attrNameLst>
                                      </p:cBhvr>
                                      <p:tavLst>
                                        <p:tav tm="0">
                                          <p:val>
                                            <p:fltVal val="90"/>
                                          </p:val>
                                        </p:tav>
                                        <p:tav tm="100000">
                                          <p:val>
                                            <p:fltVal val="0"/>
                                          </p:val>
                                        </p:tav>
                                      </p:tavLst>
                                    </p:anim>
                                    <p:animEffect transition="in" filter="fade">
                                      <p:cBhvr>
                                        <p:cTn id="17" dur="1500"/>
                                        <p:tgtEl>
                                          <p:spTgt spid="14"/>
                                        </p:tgtEl>
                                      </p:cBhvr>
                                    </p:animEffect>
                                  </p:childTnLst>
                                </p:cTn>
                              </p:par>
                            </p:childTnLst>
                          </p:cTn>
                        </p:par>
                        <p:par>
                          <p:cTn id="18" fill="hold">
                            <p:stCondLst>
                              <p:cond delay="5750"/>
                            </p:stCondLst>
                            <p:childTnLst>
                              <p:par>
                                <p:cTn id="19" presetID="31" presetClass="entr" presetSubtype="0" fill="hold" grpId="0" nodeType="afterEffect">
                                  <p:stCondLst>
                                    <p:cond delay="1750"/>
                                  </p:stCondLst>
                                  <p:childTnLst>
                                    <p:set>
                                      <p:cBhvr>
                                        <p:cTn id="20" dur="1" fill="hold">
                                          <p:stCondLst>
                                            <p:cond delay="0"/>
                                          </p:stCondLst>
                                        </p:cTn>
                                        <p:tgtEl>
                                          <p:spTgt spid="15"/>
                                        </p:tgtEl>
                                        <p:attrNameLst>
                                          <p:attrName>style.visibility</p:attrName>
                                        </p:attrNameLst>
                                      </p:cBhvr>
                                      <p:to>
                                        <p:strVal val="visible"/>
                                      </p:to>
                                    </p:set>
                                    <p:anim calcmode="lin" valueType="num">
                                      <p:cBhvr>
                                        <p:cTn id="21" dur="1000" fill="hold"/>
                                        <p:tgtEl>
                                          <p:spTgt spid="15"/>
                                        </p:tgtEl>
                                        <p:attrNameLst>
                                          <p:attrName>ppt_w</p:attrName>
                                        </p:attrNameLst>
                                      </p:cBhvr>
                                      <p:tavLst>
                                        <p:tav tm="0">
                                          <p:val>
                                            <p:fltVal val="0"/>
                                          </p:val>
                                        </p:tav>
                                        <p:tav tm="100000">
                                          <p:val>
                                            <p:strVal val="#ppt_w"/>
                                          </p:val>
                                        </p:tav>
                                      </p:tavLst>
                                    </p:anim>
                                    <p:anim calcmode="lin" valueType="num">
                                      <p:cBhvr>
                                        <p:cTn id="22" dur="1000" fill="hold"/>
                                        <p:tgtEl>
                                          <p:spTgt spid="15"/>
                                        </p:tgtEl>
                                        <p:attrNameLst>
                                          <p:attrName>ppt_h</p:attrName>
                                        </p:attrNameLst>
                                      </p:cBhvr>
                                      <p:tavLst>
                                        <p:tav tm="0">
                                          <p:val>
                                            <p:fltVal val="0"/>
                                          </p:val>
                                        </p:tav>
                                        <p:tav tm="100000">
                                          <p:val>
                                            <p:strVal val="#ppt_h"/>
                                          </p:val>
                                        </p:tav>
                                      </p:tavLst>
                                    </p:anim>
                                    <p:anim calcmode="lin" valueType="num">
                                      <p:cBhvr>
                                        <p:cTn id="23" dur="1000" fill="hold"/>
                                        <p:tgtEl>
                                          <p:spTgt spid="15"/>
                                        </p:tgtEl>
                                        <p:attrNameLst>
                                          <p:attrName>style.rotation</p:attrName>
                                        </p:attrNameLst>
                                      </p:cBhvr>
                                      <p:tavLst>
                                        <p:tav tm="0">
                                          <p:val>
                                            <p:fltVal val="90"/>
                                          </p:val>
                                        </p:tav>
                                        <p:tav tm="100000">
                                          <p:val>
                                            <p:fltVal val="0"/>
                                          </p:val>
                                        </p:tav>
                                      </p:tavLst>
                                    </p:anim>
                                    <p:animEffect transition="in" filter="fade">
                                      <p:cBhvr>
                                        <p:cTn id="2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p:cNvSpPr>
            <a:spLocks noGrp="1"/>
          </p:cNvSpPr>
          <p:nvPr>
            <p:ph type="title"/>
          </p:nvPr>
        </p:nvSpPr>
        <p:spPr>
          <a:xfrm>
            <a:off x="76200" y="39688"/>
            <a:ext cx="9067800" cy="682625"/>
          </a:xfrm>
        </p:spPr>
        <p:txBody>
          <a:bodyPr/>
          <a:lstStyle/>
          <a:p>
            <a:r>
              <a:rPr lang="en-US" smtClean="0">
                <a:solidFill>
                  <a:srgbClr val="003366"/>
                </a:solidFill>
              </a:rPr>
              <a:t>I. VÌ SAO PHẢI BAN HÀNH NGHỊ QUYẾT</a:t>
            </a:r>
            <a:endParaRPr lang="en-US" smtClean="0"/>
          </a:p>
        </p:txBody>
      </p:sp>
      <p:sp>
        <p:nvSpPr>
          <p:cNvPr id="3" name="Content Placeholder 2"/>
          <p:cNvSpPr>
            <a:spLocks noGrp="1"/>
          </p:cNvSpPr>
          <p:nvPr>
            <p:ph idx="1"/>
          </p:nvPr>
        </p:nvSpPr>
        <p:spPr>
          <a:xfrm>
            <a:off x="381000" y="1600200"/>
            <a:ext cx="8534400" cy="4800600"/>
          </a:xfrm>
        </p:spPr>
        <p:txBody>
          <a:bodyPr/>
          <a:lstStyle/>
          <a:p>
            <a:pPr marL="0" indent="0" algn="just">
              <a:buFontTx/>
              <a:buNone/>
            </a:pPr>
            <a:r>
              <a:rPr lang="en-US" smtClean="0">
                <a:cs typeface="Calibri" pitchFamily="34" charset="0"/>
              </a:rPr>
              <a:t>    - BHXH là bộ phận lớn nhất trong hệ thống và là trụ cột cơ bản của an sinh xã hội.</a:t>
            </a:r>
          </a:p>
          <a:p>
            <a:pPr marL="0" indent="0" algn="just">
              <a:lnSpc>
                <a:spcPct val="120000"/>
              </a:lnSpc>
              <a:spcBef>
                <a:spcPts val="600"/>
              </a:spcBef>
              <a:buFontTx/>
              <a:buNone/>
            </a:pPr>
            <a:r>
              <a:rPr lang="en-US" smtClean="0"/>
              <a:t>     + Bảo đảm thay thế hoặc bù đắp một phần thu nhập của người lao động…</a:t>
            </a:r>
          </a:p>
          <a:p>
            <a:pPr marL="0" indent="0" algn="just">
              <a:lnSpc>
                <a:spcPct val="120000"/>
              </a:lnSpc>
              <a:spcBef>
                <a:spcPts val="600"/>
              </a:spcBef>
              <a:buFontTx/>
              <a:buNone/>
            </a:pPr>
            <a:r>
              <a:rPr lang="en-US" smtClean="0"/>
              <a:t>     + Được hình thành chủ yếu từ các mức đóng góp của người tham gia. </a:t>
            </a:r>
          </a:p>
          <a:p>
            <a:pPr marL="0" indent="0" algn="just">
              <a:lnSpc>
                <a:spcPct val="120000"/>
              </a:lnSpc>
              <a:spcBef>
                <a:spcPts val="600"/>
              </a:spcBef>
              <a:buFontTx/>
              <a:buNone/>
            </a:pPr>
            <a:r>
              <a:rPr lang="en-US" smtClean="0"/>
              <a:t>     + BHXH càng hoạt động tốt, quỹ BHXH càng phát triển…</a:t>
            </a:r>
          </a:p>
        </p:txBody>
      </p:sp>
      <p:sp>
        <p:nvSpPr>
          <p:cNvPr id="99331" name="Rectangle 4"/>
          <p:cNvSpPr>
            <a:spLocks noChangeArrowheads="1"/>
          </p:cNvSpPr>
          <p:nvPr/>
        </p:nvSpPr>
        <p:spPr bwMode="auto">
          <a:xfrm>
            <a:off x="685800" y="914400"/>
            <a:ext cx="3646488" cy="584200"/>
          </a:xfrm>
          <a:prstGeom prst="rect">
            <a:avLst/>
          </a:prstGeom>
          <a:noFill/>
          <a:ln w="9525">
            <a:noFill/>
            <a:miter lim="800000"/>
            <a:headEnd/>
            <a:tailEnd/>
          </a:ln>
        </p:spPr>
        <p:txBody>
          <a:bodyPr wrap="none">
            <a:spAutoFit/>
          </a:bodyPr>
          <a:lstStyle/>
          <a:p>
            <a:r>
              <a:rPr lang="en-US" b="1">
                <a:solidFill>
                  <a:srgbClr val="000000"/>
                </a:solidFill>
                <a:cs typeface="Calibri" pitchFamily="34" charset="0"/>
              </a:rPr>
              <a:t>2. Bản chất BHXH</a:t>
            </a:r>
            <a:endParaRPr lang="en-US" b="1">
              <a:solidFill>
                <a:srgbClr val="00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2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25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25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250"/>
                                        <p:tgtEl>
                                          <p:spTgt spid="3">
                                            <p:txEl>
                                              <p:pRg st="0" end="0"/>
                                            </p:txEl>
                                          </p:spTgt>
                                        </p:tgtEl>
                                      </p:cBhvr>
                                    </p:animEffect>
                                  </p:childTnLst>
                                </p:cTn>
                              </p:par>
                            </p:childTnLst>
                          </p:cTn>
                        </p:par>
                        <p:par>
                          <p:cTn id="11" fill="hold">
                            <p:stCondLst>
                              <p:cond delay="1250"/>
                            </p:stCondLst>
                            <p:childTnLst>
                              <p:par>
                                <p:cTn id="12" presetID="31" presetClass="entr" presetSubtype="0" fill="hold" grpId="0" nodeType="afterEffect">
                                  <p:stCondLst>
                                    <p:cond delay="400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2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25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2500"/>
                                        <p:tgtEl>
                                          <p:spTgt spid="3">
                                            <p:txEl>
                                              <p:pRg st="1" end="1"/>
                                            </p:txEl>
                                          </p:spTgt>
                                        </p:tgtEl>
                                      </p:cBhvr>
                                    </p:animEffect>
                                  </p:childTnLst>
                                </p:cTn>
                              </p:par>
                            </p:childTnLst>
                          </p:cTn>
                        </p:par>
                        <p:par>
                          <p:cTn id="18" fill="hold">
                            <p:stCondLst>
                              <p:cond delay="7750"/>
                            </p:stCondLst>
                            <p:childTnLst>
                              <p:par>
                                <p:cTn id="19" presetID="31" presetClass="entr" presetSubtype="0" fill="hold" grpId="0" nodeType="afterEffect">
                                  <p:stCondLst>
                                    <p:cond delay="400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3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3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3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3000"/>
                                        <p:tgtEl>
                                          <p:spTgt spid="3">
                                            <p:txEl>
                                              <p:pRg st="2" end="2"/>
                                            </p:txEl>
                                          </p:spTgt>
                                        </p:tgtEl>
                                      </p:cBhvr>
                                    </p:animEffect>
                                  </p:childTnLst>
                                </p:cTn>
                              </p:par>
                            </p:childTnLst>
                          </p:cTn>
                        </p:par>
                        <p:par>
                          <p:cTn id="25" fill="hold">
                            <p:stCondLst>
                              <p:cond delay="14750"/>
                            </p:stCondLst>
                            <p:childTnLst>
                              <p:par>
                                <p:cTn id="26" presetID="31" presetClass="entr" presetSubtype="0" fill="hold" grpId="0" nodeType="after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275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2750" fill="hold"/>
                                        <p:tgtEl>
                                          <p:spTgt spid="3">
                                            <p:txEl>
                                              <p:pRg st="3" end="3"/>
                                            </p:txEl>
                                          </p:spTgt>
                                        </p:tgtEl>
                                        <p:attrNameLst>
                                          <p:attrName>ppt_h</p:attrName>
                                        </p:attrNameLst>
                                      </p:cBhvr>
                                      <p:tavLst>
                                        <p:tav tm="0">
                                          <p:val>
                                            <p:fltVal val="0"/>
                                          </p:val>
                                        </p:tav>
                                        <p:tav tm="100000">
                                          <p:val>
                                            <p:strVal val="#ppt_h"/>
                                          </p:val>
                                        </p:tav>
                                      </p:tavLst>
                                    </p:anim>
                                    <p:anim calcmode="lin" valueType="num">
                                      <p:cBhvr>
                                        <p:cTn id="30" dur="275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1" dur="27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a:xfrm>
            <a:off x="46038" y="3175"/>
            <a:ext cx="9067800" cy="681038"/>
          </a:xfrm>
        </p:spPr>
        <p:txBody>
          <a:bodyPr/>
          <a:lstStyle/>
          <a:p>
            <a:r>
              <a:rPr lang="en-US" smtClean="0">
                <a:solidFill>
                  <a:srgbClr val="003366"/>
                </a:solidFill>
              </a:rPr>
              <a:t>I. VÌ SAO PHẢI BAN HÀNH NGHỊ QUYẾT</a:t>
            </a:r>
            <a:endParaRPr lang="en-US" smtClean="0"/>
          </a:p>
        </p:txBody>
      </p:sp>
      <p:pic>
        <p:nvPicPr>
          <p:cNvPr id="100354" name="Content Placeholder 6"/>
          <p:cNvPicPr>
            <a:picLocks noGrp="1" noChangeAspect="1"/>
          </p:cNvPicPr>
          <p:nvPr>
            <p:ph idx="1"/>
          </p:nvPr>
        </p:nvPicPr>
        <p:blipFill>
          <a:blip r:embed="rId2"/>
          <a:srcRect/>
          <a:stretch>
            <a:fillRect/>
          </a:stretch>
        </p:blipFill>
        <p:spPr>
          <a:xfrm>
            <a:off x="3854450" y="1498600"/>
            <a:ext cx="4983163" cy="3135313"/>
          </a:xfrm>
        </p:spPr>
      </p:pic>
      <p:sp>
        <p:nvSpPr>
          <p:cNvPr id="100355" name="Rectangle 4"/>
          <p:cNvSpPr>
            <a:spLocks noChangeArrowheads="1"/>
          </p:cNvSpPr>
          <p:nvPr/>
        </p:nvSpPr>
        <p:spPr bwMode="auto">
          <a:xfrm>
            <a:off x="685800" y="914400"/>
            <a:ext cx="3646488" cy="584200"/>
          </a:xfrm>
          <a:prstGeom prst="rect">
            <a:avLst/>
          </a:prstGeom>
          <a:noFill/>
          <a:ln w="9525">
            <a:noFill/>
            <a:miter lim="800000"/>
            <a:headEnd/>
            <a:tailEnd/>
          </a:ln>
        </p:spPr>
        <p:txBody>
          <a:bodyPr wrap="none">
            <a:spAutoFit/>
          </a:bodyPr>
          <a:lstStyle/>
          <a:p>
            <a:r>
              <a:rPr lang="en-US" b="1">
                <a:solidFill>
                  <a:srgbClr val="000000"/>
                </a:solidFill>
                <a:cs typeface="Calibri" pitchFamily="34" charset="0"/>
              </a:rPr>
              <a:t>2. Bản chất BHXH</a:t>
            </a:r>
            <a:endParaRPr lang="en-US" b="1">
              <a:solidFill>
                <a:srgbClr val="000000"/>
              </a:solidFill>
            </a:endParaRPr>
          </a:p>
        </p:txBody>
      </p:sp>
      <p:sp>
        <p:nvSpPr>
          <p:cNvPr id="6" name="Rectangle 5"/>
          <p:cNvSpPr/>
          <p:nvPr/>
        </p:nvSpPr>
        <p:spPr>
          <a:xfrm>
            <a:off x="76200" y="2794000"/>
            <a:ext cx="3549650" cy="1570038"/>
          </a:xfrm>
          <a:prstGeom prst="rect">
            <a:avLst/>
          </a:prstGeom>
        </p:spPr>
        <p:txBody>
          <a:bodyPr>
            <a:spAutoFit/>
          </a:bodyPr>
          <a:lstStyle/>
          <a:p>
            <a:pPr algn="just"/>
            <a:r>
              <a:rPr lang="en-US">
                <a:cs typeface="Calibri" pitchFamily="34" charset="0"/>
              </a:rPr>
              <a:t>BHXH đã có lịch sử phát triển hàng trăm năm… </a:t>
            </a:r>
          </a:p>
        </p:txBody>
      </p:sp>
      <p:sp>
        <p:nvSpPr>
          <p:cNvPr id="8" name="Rectangle 7"/>
          <p:cNvSpPr>
            <a:spLocks noChangeArrowheads="1"/>
          </p:cNvSpPr>
          <p:nvPr/>
        </p:nvSpPr>
        <p:spPr bwMode="auto">
          <a:xfrm>
            <a:off x="838200" y="1550988"/>
            <a:ext cx="2814638" cy="585787"/>
          </a:xfrm>
          <a:prstGeom prst="rect">
            <a:avLst/>
          </a:prstGeom>
          <a:noFill/>
          <a:ln w="9525">
            <a:noFill/>
            <a:miter lim="800000"/>
            <a:headEnd/>
            <a:tailEnd/>
          </a:ln>
        </p:spPr>
        <p:txBody>
          <a:bodyPr wrap="none">
            <a:spAutoFit/>
          </a:bodyPr>
          <a:lstStyle/>
          <a:p>
            <a:pPr algn="just"/>
            <a:r>
              <a:rPr lang="en-US" i="1">
                <a:solidFill>
                  <a:srgbClr val="000000"/>
                </a:solidFill>
                <a:cs typeface="Calibri" pitchFamily="34" charset="0"/>
              </a:rPr>
              <a:t>- Trên thế giới:</a:t>
            </a:r>
          </a:p>
        </p:txBody>
      </p:sp>
      <p:sp>
        <p:nvSpPr>
          <p:cNvPr id="9" name="Rectangle 8"/>
          <p:cNvSpPr>
            <a:spLocks noChangeArrowheads="1"/>
          </p:cNvSpPr>
          <p:nvPr/>
        </p:nvSpPr>
        <p:spPr bwMode="auto">
          <a:xfrm>
            <a:off x="2057400" y="5029200"/>
            <a:ext cx="6399213" cy="1077913"/>
          </a:xfrm>
          <a:prstGeom prst="rect">
            <a:avLst/>
          </a:prstGeom>
          <a:noFill/>
          <a:ln w="9525">
            <a:noFill/>
            <a:miter lim="800000"/>
            <a:headEnd/>
            <a:tailEnd/>
          </a:ln>
        </p:spPr>
        <p:txBody>
          <a:bodyPr>
            <a:spAutoFit/>
          </a:bodyPr>
          <a:lstStyle/>
          <a:p>
            <a:pPr algn="just"/>
            <a:r>
              <a:rPr lang="en-US">
                <a:solidFill>
                  <a:srgbClr val="000000"/>
                </a:solidFill>
              </a:rPr>
              <a:t>BHXH đã trở thành một trụ cột cơ bản của hệ thống ASXH quốc gia.</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ppt_x</p:attrName>
                                        </p:attrNameLst>
                                      </p:cBhvr>
                                      <p:tavLst>
                                        <p:tav tm="0">
                                          <p:val>
                                            <p:strVal val="#ppt_x"/>
                                          </p:val>
                                        </p:tav>
                                        <p:tav tm="100000">
                                          <p:val>
                                            <p:strVal val="#ppt_x"/>
                                          </p:val>
                                        </p:tav>
                                      </p:tavLst>
                                    </p:anim>
                                    <p:anim calcmode="lin" valueType="num">
                                      <p:cBhvr>
                                        <p:cTn id="9" dur="2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2500"/>
                            </p:stCondLst>
                            <p:childTnLst>
                              <p:par>
                                <p:cTn id="11" presetID="31" presetClass="entr" presetSubtype="0" fill="hold" grpId="0" nodeType="afterEffect">
                                  <p:stCondLst>
                                    <p:cond delay="2000"/>
                                  </p:stCondLst>
                                  <p:childTnLst>
                                    <p:set>
                                      <p:cBhvr>
                                        <p:cTn id="12" dur="1" fill="hold">
                                          <p:stCondLst>
                                            <p:cond delay="0"/>
                                          </p:stCondLst>
                                        </p:cTn>
                                        <p:tgtEl>
                                          <p:spTgt spid="6"/>
                                        </p:tgtEl>
                                        <p:attrNameLst>
                                          <p:attrName>style.visibility</p:attrName>
                                        </p:attrNameLst>
                                      </p:cBhvr>
                                      <p:to>
                                        <p:strVal val="visible"/>
                                      </p:to>
                                    </p:set>
                                    <p:anim calcmode="lin" valueType="num">
                                      <p:cBhvr>
                                        <p:cTn id="13" dur="1500" fill="hold"/>
                                        <p:tgtEl>
                                          <p:spTgt spid="6"/>
                                        </p:tgtEl>
                                        <p:attrNameLst>
                                          <p:attrName>ppt_w</p:attrName>
                                        </p:attrNameLst>
                                      </p:cBhvr>
                                      <p:tavLst>
                                        <p:tav tm="0">
                                          <p:val>
                                            <p:fltVal val="0"/>
                                          </p:val>
                                        </p:tav>
                                        <p:tav tm="100000">
                                          <p:val>
                                            <p:strVal val="#ppt_w"/>
                                          </p:val>
                                        </p:tav>
                                      </p:tavLst>
                                    </p:anim>
                                    <p:anim calcmode="lin" valueType="num">
                                      <p:cBhvr>
                                        <p:cTn id="14" dur="1500" fill="hold"/>
                                        <p:tgtEl>
                                          <p:spTgt spid="6"/>
                                        </p:tgtEl>
                                        <p:attrNameLst>
                                          <p:attrName>ppt_h</p:attrName>
                                        </p:attrNameLst>
                                      </p:cBhvr>
                                      <p:tavLst>
                                        <p:tav tm="0">
                                          <p:val>
                                            <p:fltVal val="0"/>
                                          </p:val>
                                        </p:tav>
                                        <p:tav tm="100000">
                                          <p:val>
                                            <p:strVal val="#ppt_h"/>
                                          </p:val>
                                        </p:tav>
                                      </p:tavLst>
                                    </p:anim>
                                    <p:anim calcmode="lin" valueType="num">
                                      <p:cBhvr>
                                        <p:cTn id="15" dur="1500" fill="hold"/>
                                        <p:tgtEl>
                                          <p:spTgt spid="6"/>
                                        </p:tgtEl>
                                        <p:attrNameLst>
                                          <p:attrName>style.rotation</p:attrName>
                                        </p:attrNameLst>
                                      </p:cBhvr>
                                      <p:tavLst>
                                        <p:tav tm="0">
                                          <p:val>
                                            <p:fltVal val="90"/>
                                          </p:val>
                                        </p:tav>
                                        <p:tav tm="100000">
                                          <p:val>
                                            <p:fltVal val="0"/>
                                          </p:val>
                                        </p:tav>
                                      </p:tavLst>
                                    </p:anim>
                                    <p:animEffect transition="in" filter="fade">
                                      <p:cBhvr>
                                        <p:cTn id="16" dur="1500"/>
                                        <p:tgtEl>
                                          <p:spTgt spid="6"/>
                                        </p:tgtEl>
                                      </p:cBhvr>
                                    </p:animEffect>
                                  </p:childTnLst>
                                </p:cTn>
                              </p:par>
                            </p:childTnLst>
                          </p:cTn>
                        </p:par>
                        <p:par>
                          <p:cTn id="17" fill="hold">
                            <p:stCondLst>
                              <p:cond delay="6000"/>
                            </p:stCondLst>
                            <p:childTnLst>
                              <p:par>
                                <p:cTn id="18" presetID="31" presetClass="entr" presetSubtype="0" fill="hold" grpId="0" nodeType="afterEffect">
                                  <p:stCondLst>
                                    <p:cond delay="4000"/>
                                  </p:stCondLst>
                                  <p:childTnLst>
                                    <p:set>
                                      <p:cBhvr>
                                        <p:cTn id="19" dur="1" fill="hold">
                                          <p:stCondLst>
                                            <p:cond delay="0"/>
                                          </p:stCondLst>
                                        </p:cTn>
                                        <p:tgtEl>
                                          <p:spTgt spid="9"/>
                                        </p:tgtEl>
                                        <p:attrNameLst>
                                          <p:attrName>style.visibility</p:attrName>
                                        </p:attrNameLst>
                                      </p:cBhvr>
                                      <p:to>
                                        <p:strVal val="visible"/>
                                      </p:to>
                                    </p:set>
                                    <p:anim calcmode="lin" valueType="num">
                                      <p:cBhvr>
                                        <p:cTn id="20" dur="4250" fill="hold"/>
                                        <p:tgtEl>
                                          <p:spTgt spid="9"/>
                                        </p:tgtEl>
                                        <p:attrNameLst>
                                          <p:attrName>ppt_w</p:attrName>
                                        </p:attrNameLst>
                                      </p:cBhvr>
                                      <p:tavLst>
                                        <p:tav tm="0">
                                          <p:val>
                                            <p:fltVal val="0"/>
                                          </p:val>
                                        </p:tav>
                                        <p:tav tm="100000">
                                          <p:val>
                                            <p:strVal val="#ppt_w"/>
                                          </p:val>
                                        </p:tav>
                                      </p:tavLst>
                                    </p:anim>
                                    <p:anim calcmode="lin" valueType="num">
                                      <p:cBhvr>
                                        <p:cTn id="21" dur="4250" fill="hold"/>
                                        <p:tgtEl>
                                          <p:spTgt spid="9"/>
                                        </p:tgtEl>
                                        <p:attrNameLst>
                                          <p:attrName>ppt_h</p:attrName>
                                        </p:attrNameLst>
                                      </p:cBhvr>
                                      <p:tavLst>
                                        <p:tav tm="0">
                                          <p:val>
                                            <p:fltVal val="0"/>
                                          </p:val>
                                        </p:tav>
                                        <p:tav tm="100000">
                                          <p:val>
                                            <p:strVal val="#ppt_h"/>
                                          </p:val>
                                        </p:tav>
                                      </p:tavLst>
                                    </p:anim>
                                    <p:anim calcmode="lin" valueType="num">
                                      <p:cBhvr>
                                        <p:cTn id="22" dur="4250" fill="hold"/>
                                        <p:tgtEl>
                                          <p:spTgt spid="9"/>
                                        </p:tgtEl>
                                        <p:attrNameLst>
                                          <p:attrName>style.rotation</p:attrName>
                                        </p:attrNameLst>
                                      </p:cBhvr>
                                      <p:tavLst>
                                        <p:tav tm="0">
                                          <p:val>
                                            <p:fltVal val="90"/>
                                          </p:val>
                                        </p:tav>
                                        <p:tav tm="100000">
                                          <p:val>
                                            <p:fltVal val="0"/>
                                          </p:val>
                                        </p:tav>
                                      </p:tavLst>
                                    </p:anim>
                                    <p:animEffect transition="in" filter="fade">
                                      <p:cBhvr>
                                        <p:cTn id="23" dur="4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7" name="Picture 5"/>
          <p:cNvPicPr>
            <a:picLocks noChangeAspect="1"/>
          </p:cNvPicPr>
          <p:nvPr/>
        </p:nvPicPr>
        <p:blipFill>
          <a:blip r:embed="rId2"/>
          <a:srcRect/>
          <a:stretch>
            <a:fillRect/>
          </a:stretch>
        </p:blipFill>
        <p:spPr bwMode="auto">
          <a:xfrm>
            <a:off x="7316788" y="728663"/>
            <a:ext cx="1550987" cy="1557337"/>
          </a:xfrm>
          <a:prstGeom prst="rect">
            <a:avLst/>
          </a:prstGeom>
          <a:noFill/>
          <a:ln w="9525">
            <a:noFill/>
            <a:miter lim="800000"/>
            <a:headEnd/>
            <a:tailEnd/>
          </a:ln>
        </p:spPr>
      </p:pic>
      <p:sp>
        <p:nvSpPr>
          <p:cNvPr id="101378" name="Title 1"/>
          <p:cNvSpPr>
            <a:spLocks noGrp="1"/>
          </p:cNvSpPr>
          <p:nvPr>
            <p:ph type="title"/>
          </p:nvPr>
        </p:nvSpPr>
        <p:spPr>
          <a:xfrm>
            <a:off x="76200" y="39688"/>
            <a:ext cx="9067800" cy="682625"/>
          </a:xfrm>
        </p:spPr>
        <p:txBody>
          <a:bodyPr/>
          <a:lstStyle/>
          <a:p>
            <a:r>
              <a:rPr lang="en-US" smtClean="0">
                <a:solidFill>
                  <a:srgbClr val="003366"/>
                </a:solidFill>
              </a:rPr>
              <a:t>I. VÌ SAO PHẢI BAN HÀNH NGHỊ QUYẾT</a:t>
            </a:r>
            <a:endParaRPr lang="en-US" smtClean="0"/>
          </a:p>
        </p:txBody>
      </p:sp>
      <p:sp>
        <p:nvSpPr>
          <p:cNvPr id="3" name="Content Placeholder 2"/>
          <p:cNvSpPr>
            <a:spLocks noGrp="1"/>
          </p:cNvSpPr>
          <p:nvPr>
            <p:ph idx="1"/>
          </p:nvPr>
        </p:nvSpPr>
        <p:spPr>
          <a:xfrm>
            <a:off x="533400" y="1498600"/>
            <a:ext cx="8382000" cy="5054600"/>
          </a:xfrm>
        </p:spPr>
        <p:txBody>
          <a:bodyPr/>
          <a:lstStyle/>
          <a:p>
            <a:pPr marL="0" indent="0" algn="just">
              <a:buFontTx/>
              <a:buNone/>
            </a:pPr>
            <a:r>
              <a:rPr lang="en-US" i="1" smtClean="0">
                <a:cs typeface="Calibri" pitchFamily="34" charset="0"/>
              </a:rPr>
              <a:t>   - Ở Việt Nam:</a:t>
            </a:r>
            <a:endParaRPr lang="en-US" smtClean="0"/>
          </a:p>
          <a:p>
            <a:pPr marL="0" indent="0" algn="just">
              <a:buFontTx/>
              <a:buNone/>
            </a:pPr>
            <a:r>
              <a:rPr lang="en-US" smtClean="0"/>
              <a:t>       </a:t>
            </a:r>
            <a:r>
              <a:rPr lang="en-US" smtClean="0">
                <a:solidFill>
                  <a:schemeClr val="accent2"/>
                </a:solidFill>
              </a:rPr>
              <a:t>*</a:t>
            </a:r>
            <a:r>
              <a:rPr lang="en-US" smtClean="0"/>
              <a:t>Tại Hội nghị Trung ương tháng 11-1940, Đảng đã ra nghị quyết “sẽ đặt ra Luật BHXH” khi thiết lập được chính quyền cách mạng và tạo lập quỹ hưu bổng cho người già…</a:t>
            </a:r>
          </a:p>
          <a:p>
            <a:pPr marL="0" indent="0" algn="just">
              <a:buFontTx/>
              <a:buNone/>
            </a:pPr>
            <a:endParaRPr lang="en-US" sz="1100" smtClean="0"/>
          </a:p>
          <a:p>
            <a:pPr marL="0" indent="0" algn="just">
              <a:buFontTx/>
              <a:buNone/>
            </a:pPr>
            <a:r>
              <a:rPr lang="en-US" i="1" smtClean="0"/>
              <a:t>        </a:t>
            </a:r>
            <a:r>
              <a:rPr lang="en-US" i="1" smtClean="0">
                <a:solidFill>
                  <a:schemeClr val="accent2"/>
                </a:solidFill>
              </a:rPr>
              <a:t>* </a:t>
            </a:r>
            <a:r>
              <a:rPr lang="en-US" smtClean="0"/>
              <a:t>73 năm qua, kể từ ngày Cách mạng Tháng Tám thành công, chính sách BHXH của chúng ta đã liên tục được đổi mới và phát triển. </a:t>
            </a:r>
            <a:endParaRPr lang="en-US" i="1" smtClean="0"/>
          </a:p>
        </p:txBody>
      </p:sp>
      <p:sp>
        <p:nvSpPr>
          <p:cNvPr id="101380" name="Rectangle 4"/>
          <p:cNvSpPr>
            <a:spLocks noChangeArrowheads="1"/>
          </p:cNvSpPr>
          <p:nvPr/>
        </p:nvSpPr>
        <p:spPr bwMode="auto">
          <a:xfrm>
            <a:off x="762000" y="914400"/>
            <a:ext cx="3646488" cy="584200"/>
          </a:xfrm>
          <a:prstGeom prst="rect">
            <a:avLst/>
          </a:prstGeom>
          <a:noFill/>
          <a:ln w="9525">
            <a:noFill/>
            <a:miter lim="800000"/>
            <a:headEnd/>
            <a:tailEnd/>
          </a:ln>
        </p:spPr>
        <p:txBody>
          <a:bodyPr wrap="none">
            <a:spAutoFit/>
          </a:bodyPr>
          <a:lstStyle/>
          <a:p>
            <a:r>
              <a:rPr lang="en-US" b="1">
                <a:solidFill>
                  <a:srgbClr val="000000"/>
                </a:solidFill>
                <a:cs typeface="Calibri" pitchFamily="34" charset="0"/>
              </a:rPr>
              <a:t>2. Bản chất BHXH</a:t>
            </a:r>
            <a:endParaRPr lang="en-US" b="1">
              <a:solidFill>
                <a:srgbClr val="00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250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225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225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225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2250"/>
                                        <p:tgtEl>
                                          <p:spTgt spid="3">
                                            <p:txEl>
                                              <p:pRg st="1" end="1"/>
                                            </p:txEl>
                                          </p:spTgt>
                                        </p:tgtEl>
                                      </p:cBhvr>
                                    </p:animEffect>
                                  </p:childTnLst>
                                </p:cTn>
                              </p:par>
                            </p:childTnLst>
                          </p:cTn>
                        </p:par>
                        <p:par>
                          <p:cTn id="11" fill="hold">
                            <p:stCondLst>
                              <p:cond delay="4750"/>
                            </p:stCondLst>
                            <p:childTnLst>
                              <p:par>
                                <p:cTn id="12" presetID="31" presetClass="entr" presetSubtype="0" fill="hold" nodeType="afterEffect">
                                  <p:stCondLst>
                                    <p:cond delay="425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4750" fill="hold"/>
                                        <p:tgtEl>
                                          <p:spTgt spid="3">
                                            <p:txEl>
                                              <p:pRg st="3" end="3"/>
                                            </p:txEl>
                                          </p:spTgt>
                                        </p:tgtEl>
                                        <p:attrNameLst>
                                          <p:attrName>ppt_w</p:attrName>
                                        </p:attrNameLst>
                                      </p:cBhvr>
                                      <p:tavLst>
                                        <p:tav tm="0">
                                          <p:val>
                                            <p:fltVal val="0"/>
                                          </p:val>
                                        </p:tav>
                                        <p:tav tm="100000">
                                          <p:val>
                                            <p:strVal val="#ppt_w"/>
                                          </p:val>
                                        </p:tav>
                                      </p:tavLst>
                                    </p:anim>
                                    <p:anim calcmode="lin" valueType="num">
                                      <p:cBhvr>
                                        <p:cTn id="15" dur="4750" fill="hold"/>
                                        <p:tgtEl>
                                          <p:spTgt spid="3">
                                            <p:txEl>
                                              <p:pRg st="3" end="3"/>
                                            </p:txEl>
                                          </p:spTgt>
                                        </p:tgtEl>
                                        <p:attrNameLst>
                                          <p:attrName>ppt_h</p:attrName>
                                        </p:attrNameLst>
                                      </p:cBhvr>
                                      <p:tavLst>
                                        <p:tav tm="0">
                                          <p:val>
                                            <p:fltVal val="0"/>
                                          </p:val>
                                        </p:tav>
                                        <p:tav tm="100000">
                                          <p:val>
                                            <p:strVal val="#ppt_h"/>
                                          </p:val>
                                        </p:tav>
                                      </p:tavLst>
                                    </p:anim>
                                    <p:anim calcmode="lin" valueType="num">
                                      <p:cBhvr>
                                        <p:cTn id="16" dur="475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7" dur="47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a:xfrm>
            <a:off x="76200" y="39688"/>
            <a:ext cx="9067800" cy="682625"/>
          </a:xfrm>
        </p:spPr>
        <p:txBody>
          <a:bodyPr/>
          <a:lstStyle/>
          <a:p>
            <a:r>
              <a:rPr lang="en-US" smtClean="0">
                <a:solidFill>
                  <a:srgbClr val="003366"/>
                </a:solidFill>
              </a:rPr>
              <a:t>I. VÌ SAO PHẢI BAN HÀNH NGHỊ QUYẾT</a:t>
            </a:r>
            <a:endParaRPr lang="en-US" smtClean="0"/>
          </a:p>
        </p:txBody>
      </p:sp>
      <p:sp>
        <p:nvSpPr>
          <p:cNvPr id="3" name="Content Placeholder 2"/>
          <p:cNvSpPr>
            <a:spLocks noGrp="1"/>
          </p:cNvSpPr>
          <p:nvPr>
            <p:ph idx="1"/>
          </p:nvPr>
        </p:nvSpPr>
        <p:spPr>
          <a:xfrm>
            <a:off x="533400" y="1219200"/>
            <a:ext cx="8305800" cy="5410200"/>
          </a:xfrm>
        </p:spPr>
        <p:txBody>
          <a:bodyPr/>
          <a:lstStyle/>
          <a:p>
            <a:pPr marL="0" indent="0" algn="just">
              <a:buFontTx/>
              <a:buNone/>
            </a:pPr>
            <a:r>
              <a:rPr lang="en-US" smtClean="0"/>
              <a:t>      Chính sách BHXH của Việt Nam đã được sự quan tâm đặc biệt của Đảng và Nhà nước</a:t>
            </a:r>
            <a:r>
              <a:rPr lang="en-US" b="1" i="1" smtClean="0"/>
              <a:t>, </a:t>
            </a:r>
            <a:r>
              <a:rPr lang="en-US" smtClean="0"/>
              <a:t>tạo cơ hội cho mọi người dân trong việc tiếp cận, tham gia, thụ hưởng chính sách. </a:t>
            </a:r>
          </a:p>
          <a:p>
            <a:pPr marL="0" indent="0" algn="just">
              <a:buFontTx/>
              <a:buNone/>
            </a:pPr>
            <a:endParaRPr lang="en-US" sz="2000" smtClean="0"/>
          </a:p>
          <a:p>
            <a:pPr marL="0" indent="0" algn="just">
              <a:buFontTx/>
              <a:buNone/>
            </a:pPr>
            <a:r>
              <a:rPr lang="en-US" smtClean="0"/>
              <a:t>       Tuy nhiên, việc ban hành và tổ chức thực hiện chính sách này vẫn còn nhiều hạn chế, bất cập. Hiệu lực, hiệu quả quản lý nhà nước còn nhiều hạn chế cần tiếp tục được hoàn thiện. </a:t>
            </a:r>
          </a:p>
          <a:p>
            <a:pPr marL="0" indent="0" algn="just">
              <a:buFontTx/>
              <a:buNone/>
            </a:pPr>
            <a:endParaRPr lang="en-US" smtClean="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350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225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225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225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22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a:xfrm>
            <a:off x="76200" y="39688"/>
            <a:ext cx="9067800" cy="682625"/>
          </a:xfrm>
        </p:spPr>
        <p:txBody>
          <a:bodyPr/>
          <a:lstStyle/>
          <a:p>
            <a:r>
              <a:rPr lang="en-US" smtClean="0">
                <a:solidFill>
                  <a:srgbClr val="003366"/>
                </a:solidFill>
              </a:rPr>
              <a:t>I. VÌ SAO PHẢI BAN HÀNH NGHỊ QUYẾT</a:t>
            </a:r>
            <a:endParaRPr lang="en-US" smtClean="0"/>
          </a:p>
        </p:txBody>
      </p:sp>
      <p:sp>
        <p:nvSpPr>
          <p:cNvPr id="5" name="Rectangle 4"/>
          <p:cNvSpPr>
            <a:spLocks noChangeArrowheads="1"/>
          </p:cNvSpPr>
          <p:nvPr/>
        </p:nvSpPr>
        <p:spPr bwMode="auto">
          <a:xfrm>
            <a:off x="476250" y="4419600"/>
            <a:ext cx="8153400" cy="2062163"/>
          </a:xfrm>
          <a:prstGeom prst="rect">
            <a:avLst/>
          </a:prstGeom>
          <a:noFill/>
          <a:ln w="9525">
            <a:noFill/>
            <a:miter lim="800000"/>
            <a:headEnd/>
            <a:tailEnd/>
          </a:ln>
        </p:spPr>
        <p:txBody>
          <a:bodyPr>
            <a:spAutoFit/>
          </a:bodyPr>
          <a:lstStyle/>
          <a:p>
            <a:pPr algn="just"/>
            <a:r>
              <a:rPr lang="en-US"/>
              <a:t>      - Hội nghị lần thứ bảy, Ban Chấp hành Trung ương Đảng, khóa XII đã bàn và thống nhất ban hành Nghị quyết số 28-NQ/TW về cải cách chính sách bảo hiểm xã hội.</a:t>
            </a:r>
          </a:p>
        </p:txBody>
      </p:sp>
      <p:pic>
        <p:nvPicPr>
          <p:cNvPr id="103427" name="Picture 6"/>
          <p:cNvPicPr>
            <a:picLocks noChangeAspect="1"/>
          </p:cNvPicPr>
          <p:nvPr/>
        </p:nvPicPr>
        <p:blipFill>
          <a:blip r:embed="rId2"/>
          <a:srcRect/>
          <a:stretch>
            <a:fillRect/>
          </a:stretch>
        </p:blipFill>
        <p:spPr bwMode="auto">
          <a:xfrm>
            <a:off x="1843088" y="849313"/>
            <a:ext cx="5867400" cy="3462337"/>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200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2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2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4"/>
          <p:cNvSpPr>
            <a:spLocks noGrp="1"/>
          </p:cNvSpPr>
          <p:nvPr>
            <p:ph type="title"/>
          </p:nvPr>
        </p:nvSpPr>
        <p:spPr>
          <a:xfrm>
            <a:off x="76200" y="39688"/>
            <a:ext cx="9067800" cy="682625"/>
          </a:xfrm>
        </p:spPr>
        <p:txBody>
          <a:bodyPr/>
          <a:lstStyle/>
          <a:p>
            <a:r>
              <a:rPr lang="en-US" smtClean="0"/>
              <a:t>II. ĐÁNH GIÁ TÌNH HÌNH</a:t>
            </a:r>
          </a:p>
        </p:txBody>
      </p:sp>
      <p:sp>
        <p:nvSpPr>
          <p:cNvPr id="13" name="AutoShape 7"/>
          <p:cNvSpPr>
            <a:spLocks noChangeArrowheads="1"/>
          </p:cNvSpPr>
          <p:nvPr/>
        </p:nvSpPr>
        <p:spPr bwMode="gray">
          <a:xfrm>
            <a:off x="533400" y="852488"/>
            <a:ext cx="4267200" cy="531812"/>
          </a:xfrm>
          <a:prstGeom prst="roundRect">
            <a:avLst>
              <a:gd name="adj" fmla="val 50000"/>
            </a:avLst>
          </a:prstGeom>
          <a:ln>
            <a:headEnd/>
            <a:tailEnd/>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sz="2400" i="1">
              <a:solidFill>
                <a:srgbClr val="000000"/>
              </a:solidFill>
            </a:endParaRPr>
          </a:p>
          <a:p>
            <a:pPr>
              <a:defRPr/>
            </a:pPr>
            <a:r>
              <a:rPr lang="en-US" b="1">
                <a:solidFill>
                  <a:srgbClr val="FFFFFF"/>
                </a:solidFill>
              </a:rPr>
              <a:t>1. Kết quả đạt được</a:t>
            </a:r>
            <a:endParaRPr lang="en-US" b="1">
              <a:solidFill>
                <a:srgbClr val="FFFFFF"/>
              </a:solidFill>
            </a:endParaRPr>
          </a:p>
          <a:p>
            <a:pPr>
              <a:defRPr/>
            </a:pPr>
            <a:endParaRPr lang="en-US" sz="2400" b="1">
              <a:solidFill>
                <a:srgbClr val="FFFFFF"/>
              </a:solidFill>
              <a:cs typeface="Arial" panose="020B0604020202020204" pitchFamily="34" charset="0"/>
            </a:endParaRPr>
          </a:p>
        </p:txBody>
      </p:sp>
      <p:sp>
        <p:nvSpPr>
          <p:cNvPr id="3" name="Rectangle 2"/>
          <p:cNvSpPr>
            <a:spLocks noChangeArrowheads="1"/>
          </p:cNvSpPr>
          <p:nvPr/>
        </p:nvSpPr>
        <p:spPr bwMode="auto">
          <a:xfrm>
            <a:off x="228600" y="1752600"/>
            <a:ext cx="8686800" cy="2062163"/>
          </a:xfrm>
          <a:prstGeom prst="rect">
            <a:avLst/>
          </a:prstGeom>
          <a:noFill/>
          <a:ln w="9525">
            <a:noFill/>
            <a:miter lim="800000"/>
            <a:headEnd/>
            <a:tailEnd/>
          </a:ln>
        </p:spPr>
        <p:txBody>
          <a:bodyPr>
            <a:spAutoFit/>
          </a:bodyPr>
          <a:lstStyle/>
          <a:p>
            <a:pPr algn="just"/>
            <a:r>
              <a:rPr lang="en-US"/>
              <a:t>       - Đảng và Nhà nước ta đã luôn quan tâm lãnh đạo, chỉ đạo xây dựng và thực hiện chính sách an sinh xã hội, bảo đảm tiến bộ và công bằng xã hội…</a:t>
            </a:r>
          </a:p>
        </p:txBody>
      </p:sp>
      <p:pic>
        <p:nvPicPr>
          <p:cNvPr id="6" name="Picture 5"/>
          <p:cNvPicPr>
            <a:picLocks noChangeAspect="1"/>
          </p:cNvPicPr>
          <p:nvPr/>
        </p:nvPicPr>
        <p:blipFill>
          <a:blip r:embed="rId3"/>
          <a:srcRect/>
          <a:stretch>
            <a:fillRect/>
          </a:stretch>
        </p:blipFill>
        <p:spPr bwMode="auto">
          <a:xfrm>
            <a:off x="47625" y="4657725"/>
            <a:ext cx="2794000" cy="1828800"/>
          </a:xfrm>
          <a:prstGeom prst="rect">
            <a:avLst/>
          </a:prstGeom>
          <a:noFill/>
          <a:ln w="9525">
            <a:noFill/>
            <a:miter lim="800000"/>
            <a:headEnd/>
            <a:tailEnd/>
          </a:ln>
        </p:spPr>
      </p:pic>
      <p:pic>
        <p:nvPicPr>
          <p:cNvPr id="7" name="Picture 6"/>
          <p:cNvPicPr>
            <a:picLocks noChangeAspect="1"/>
          </p:cNvPicPr>
          <p:nvPr/>
        </p:nvPicPr>
        <p:blipFill>
          <a:blip r:embed="rId4"/>
          <a:srcRect/>
          <a:stretch>
            <a:fillRect/>
          </a:stretch>
        </p:blipFill>
        <p:spPr bwMode="auto">
          <a:xfrm>
            <a:off x="2838450" y="3886200"/>
            <a:ext cx="3181350" cy="1878013"/>
          </a:xfrm>
          <a:prstGeom prst="rect">
            <a:avLst/>
          </a:prstGeom>
          <a:noFill/>
          <a:ln w="9525">
            <a:noFill/>
            <a:miter lim="800000"/>
            <a:headEnd/>
            <a:tailEnd/>
          </a:ln>
        </p:spPr>
      </p:pic>
      <p:pic>
        <p:nvPicPr>
          <p:cNvPr id="8" name="Picture 7"/>
          <p:cNvPicPr>
            <a:picLocks noChangeAspect="1"/>
          </p:cNvPicPr>
          <p:nvPr/>
        </p:nvPicPr>
        <p:blipFill>
          <a:blip r:embed="rId5"/>
          <a:srcRect/>
          <a:stretch>
            <a:fillRect/>
          </a:stretch>
        </p:blipFill>
        <p:spPr bwMode="auto">
          <a:xfrm>
            <a:off x="6022975" y="4657725"/>
            <a:ext cx="3121025" cy="18288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2" dur="1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3" dur="15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4" dur="1500"/>
                                        <p:tgtEl>
                                          <p:spTgt spid="3">
                                            <p:txEl>
                                              <p:pRg st="0" end="0"/>
                                            </p:txEl>
                                          </p:spTgt>
                                        </p:tgtEl>
                                      </p:cBhvr>
                                    </p:animEffect>
                                  </p:childTnLst>
                                </p:cTn>
                              </p:par>
                            </p:childTnLst>
                          </p:cTn>
                        </p:par>
                        <p:par>
                          <p:cTn id="15" fill="hold">
                            <p:stCondLst>
                              <p:cond delay="2000"/>
                            </p:stCondLst>
                            <p:childTnLst>
                              <p:par>
                                <p:cTn id="16" presetID="22" presetClass="entr" presetSubtype="4" fill="hold" nodeType="afterEffect">
                                  <p:stCondLst>
                                    <p:cond delay="100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par>
                          <p:cTn id="19" fill="hold">
                            <p:stCondLst>
                              <p:cond delay="3500"/>
                            </p:stCondLst>
                            <p:childTnLst>
                              <p:par>
                                <p:cTn id="20" presetID="42" presetClass="entr" presetSubtype="0" fill="hold" nodeType="afterEffect">
                                  <p:stCondLst>
                                    <p:cond delay="10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500"/>
                                        <p:tgtEl>
                                          <p:spTgt spid="6"/>
                                        </p:tgtEl>
                                      </p:cBhvr>
                                    </p:animEffect>
                                    <p:anim calcmode="lin" valueType="num">
                                      <p:cBhvr>
                                        <p:cTn id="23" dur="1500" fill="hold"/>
                                        <p:tgtEl>
                                          <p:spTgt spid="6"/>
                                        </p:tgtEl>
                                        <p:attrNameLst>
                                          <p:attrName>ppt_x</p:attrName>
                                        </p:attrNameLst>
                                      </p:cBhvr>
                                      <p:tavLst>
                                        <p:tav tm="0">
                                          <p:val>
                                            <p:strVal val="#ppt_x"/>
                                          </p:val>
                                        </p:tav>
                                        <p:tav tm="100000">
                                          <p:val>
                                            <p:strVal val="#ppt_x"/>
                                          </p:val>
                                        </p:tav>
                                      </p:tavLst>
                                    </p:anim>
                                    <p:anim calcmode="lin" valueType="num">
                                      <p:cBhvr>
                                        <p:cTn id="24" dur="15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6000"/>
                            </p:stCondLst>
                            <p:childTnLst>
                              <p:par>
                                <p:cTn id="26" presetID="16" presetClass="entr" presetSubtype="21" fill="hold" nodeType="afterEffect">
                                  <p:stCondLst>
                                    <p:cond delay="2000"/>
                                  </p:stCondLst>
                                  <p:childTnLst>
                                    <p:set>
                                      <p:cBhvr>
                                        <p:cTn id="27" dur="1" fill="hold">
                                          <p:stCondLst>
                                            <p:cond delay="0"/>
                                          </p:stCondLst>
                                        </p:cTn>
                                        <p:tgtEl>
                                          <p:spTgt spid="8"/>
                                        </p:tgtEl>
                                        <p:attrNameLst>
                                          <p:attrName>style.visibility</p:attrName>
                                        </p:attrNameLst>
                                      </p:cBhvr>
                                      <p:to>
                                        <p:strVal val="visible"/>
                                      </p:to>
                                    </p:set>
                                    <p:animEffect transition="in" filter="barn(inVertical)">
                                      <p:cBhvr>
                                        <p:cTn id="2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Title 4"/>
          <p:cNvSpPr>
            <a:spLocks noGrp="1"/>
          </p:cNvSpPr>
          <p:nvPr>
            <p:ph type="title"/>
          </p:nvPr>
        </p:nvSpPr>
        <p:spPr>
          <a:xfrm>
            <a:off x="76200" y="39688"/>
            <a:ext cx="9067800" cy="682625"/>
          </a:xfrm>
        </p:spPr>
        <p:txBody>
          <a:bodyPr/>
          <a:lstStyle/>
          <a:p>
            <a:r>
              <a:rPr lang="en-US" smtClean="0">
                <a:solidFill>
                  <a:srgbClr val="003366"/>
                </a:solidFill>
              </a:rPr>
              <a:t>II. ĐÁNH GIÁ TÌNH HÌNH</a:t>
            </a:r>
            <a:endParaRPr lang="en-US" smtClean="0"/>
          </a:p>
        </p:txBody>
      </p:sp>
      <p:sp>
        <p:nvSpPr>
          <p:cNvPr id="12" name="AutoShape 7"/>
          <p:cNvSpPr>
            <a:spLocks noChangeArrowheads="1"/>
          </p:cNvSpPr>
          <p:nvPr/>
        </p:nvSpPr>
        <p:spPr bwMode="gray">
          <a:xfrm>
            <a:off x="685800" y="906463"/>
            <a:ext cx="4114800" cy="533400"/>
          </a:xfrm>
          <a:prstGeom prst="roundRect">
            <a:avLst>
              <a:gd name="adj" fmla="val 50000"/>
            </a:avLst>
          </a:prstGeom>
          <a:ln>
            <a:headEnd/>
            <a:tailEnd/>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i="1">
              <a:solidFill>
                <a:srgbClr val="000000"/>
              </a:solidFill>
            </a:endParaRPr>
          </a:p>
          <a:p>
            <a:pPr>
              <a:defRPr/>
            </a:pPr>
            <a:r>
              <a:rPr lang="en-US" b="1">
                <a:solidFill>
                  <a:srgbClr val="FFFFFF"/>
                </a:solidFill>
              </a:rPr>
              <a:t>1. Kết quả đạt được</a:t>
            </a:r>
            <a:endParaRPr lang="en-US" b="1">
              <a:solidFill>
                <a:srgbClr val="FFFFFF"/>
              </a:solidFill>
            </a:endParaRPr>
          </a:p>
          <a:p>
            <a:pPr>
              <a:defRPr/>
            </a:pPr>
            <a:endParaRPr lang="en-US" b="1">
              <a:solidFill>
                <a:srgbClr val="FFFFFF"/>
              </a:solidFill>
              <a:cs typeface="Arial" panose="020B0604020202020204" pitchFamily="34" charset="0"/>
            </a:endParaRPr>
          </a:p>
        </p:txBody>
      </p:sp>
      <p:sp>
        <p:nvSpPr>
          <p:cNvPr id="2" name="Rectangle 1"/>
          <p:cNvSpPr>
            <a:spLocks noChangeArrowheads="1"/>
          </p:cNvSpPr>
          <p:nvPr/>
        </p:nvSpPr>
        <p:spPr bwMode="auto">
          <a:xfrm>
            <a:off x="381000" y="1676400"/>
            <a:ext cx="8534400" cy="1570038"/>
          </a:xfrm>
          <a:prstGeom prst="rect">
            <a:avLst/>
          </a:prstGeom>
          <a:noFill/>
          <a:ln w="9525">
            <a:noFill/>
            <a:miter lim="800000"/>
            <a:headEnd/>
            <a:tailEnd/>
          </a:ln>
        </p:spPr>
        <p:txBody>
          <a:bodyPr>
            <a:spAutoFit/>
          </a:bodyPr>
          <a:lstStyle/>
          <a:p>
            <a:pPr algn="just"/>
            <a:r>
              <a:rPr lang="en-US"/>
              <a:t>   - Chỉ thị số 38-CT/TW ngày 07/9/2009 về đẩy mạnh công tác bảo hiểm y tế trong tình hình mới.</a:t>
            </a:r>
          </a:p>
        </p:txBody>
      </p:sp>
      <p:sp>
        <p:nvSpPr>
          <p:cNvPr id="8" name="Rectangle 7"/>
          <p:cNvSpPr>
            <a:spLocks noChangeArrowheads="1"/>
          </p:cNvSpPr>
          <p:nvPr/>
        </p:nvSpPr>
        <p:spPr bwMode="auto">
          <a:xfrm>
            <a:off x="381000" y="3352800"/>
            <a:ext cx="8534400" cy="1077913"/>
          </a:xfrm>
          <a:prstGeom prst="rect">
            <a:avLst/>
          </a:prstGeom>
          <a:noFill/>
          <a:ln w="9525">
            <a:noFill/>
            <a:miter lim="800000"/>
            <a:headEnd/>
            <a:tailEnd/>
          </a:ln>
        </p:spPr>
        <p:txBody>
          <a:bodyPr>
            <a:spAutoFit/>
          </a:bodyPr>
          <a:lstStyle/>
          <a:p>
            <a:pPr algn="just"/>
            <a:r>
              <a:rPr lang="en-US"/>
              <a:t>    - Nghị quyết số 15-NQ/TW về một số vấn đề về chính sách xã hội giai đoạn 2012-2020.</a:t>
            </a:r>
          </a:p>
        </p:txBody>
      </p:sp>
      <p:sp>
        <p:nvSpPr>
          <p:cNvPr id="10" name="Rectangle 9"/>
          <p:cNvSpPr>
            <a:spLocks noChangeArrowheads="1"/>
          </p:cNvSpPr>
          <p:nvPr/>
        </p:nvSpPr>
        <p:spPr bwMode="auto">
          <a:xfrm>
            <a:off x="381000" y="4800600"/>
            <a:ext cx="8534400" cy="1570038"/>
          </a:xfrm>
          <a:prstGeom prst="rect">
            <a:avLst/>
          </a:prstGeom>
          <a:noFill/>
          <a:ln w="9525">
            <a:noFill/>
            <a:miter lim="800000"/>
            <a:headEnd/>
            <a:tailEnd/>
          </a:ln>
        </p:spPr>
        <p:txBody>
          <a:bodyPr>
            <a:spAutoFit/>
          </a:bodyPr>
          <a:lstStyle/>
          <a:p>
            <a:pPr algn="just"/>
            <a:r>
              <a:rPr lang="en-US"/>
              <a:t>    - Nghị quyết số 21-NQ/TW về tăng cường sự lãnh đạo của Đảng đối với công tác BHXH, bảo hiểm y tế giai đoạn 2012-2020.</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25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1750"/>
                            </p:stCondLst>
                            <p:childTnLst>
                              <p:par>
                                <p:cTn id="9" presetID="31" presetClass="entr" presetSubtype="0" fill="hold"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p:cTn id="11" dur="2750" fill="hold"/>
                                        <p:tgtEl>
                                          <p:spTgt spid="2">
                                            <p:txEl>
                                              <p:pRg st="0" end="0"/>
                                            </p:txEl>
                                          </p:spTgt>
                                        </p:tgtEl>
                                        <p:attrNameLst>
                                          <p:attrName>ppt_w</p:attrName>
                                        </p:attrNameLst>
                                      </p:cBhvr>
                                      <p:tavLst>
                                        <p:tav tm="0">
                                          <p:val>
                                            <p:fltVal val="0"/>
                                          </p:val>
                                        </p:tav>
                                        <p:tav tm="100000">
                                          <p:val>
                                            <p:strVal val="#ppt_w"/>
                                          </p:val>
                                        </p:tav>
                                      </p:tavLst>
                                    </p:anim>
                                    <p:anim calcmode="lin" valueType="num">
                                      <p:cBhvr>
                                        <p:cTn id="12" dur="2750" fill="hold"/>
                                        <p:tgtEl>
                                          <p:spTgt spid="2">
                                            <p:txEl>
                                              <p:pRg st="0" end="0"/>
                                            </p:txEl>
                                          </p:spTgt>
                                        </p:tgtEl>
                                        <p:attrNameLst>
                                          <p:attrName>ppt_h</p:attrName>
                                        </p:attrNameLst>
                                      </p:cBhvr>
                                      <p:tavLst>
                                        <p:tav tm="0">
                                          <p:val>
                                            <p:fltVal val="0"/>
                                          </p:val>
                                        </p:tav>
                                        <p:tav tm="100000">
                                          <p:val>
                                            <p:strVal val="#ppt_h"/>
                                          </p:val>
                                        </p:tav>
                                      </p:tavLst>
                                    </p:anim>
                                    <p:anim calcmode="lin" valueType="num">
                                      <p:cBhvr>
                                        <p:cTn id="13" dur="275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4" dur="2750"/>
                                        <p:tgtEl>
                                          <p:spTgt spid="2">
                                            <p:txEl>
                                              <p:pRg st="0" end="0"/>
                                            </p:txEl>
                                          </p:spTgt>
                                        </p:tgtEl>
                                      </p:cBhvr>
                                    </p:animEffect>
                                  </p:childTnLst>
                                </p:cTn>
                              </p:par>
                            </p:childTnLst>
                          </p:cTn>
                        </p:par>
                        <p:par>
                          <p:cTn id="15" fill="hold">
                            <p:stCondLst>
                              <p:cond delay="4500"/>
                            </p:stCondLst>
                            <p:childTnLst>
                              <p:par>
                                <p:cTn id="16" presetID="31" presetClass="entr" presetSubtype="0" fill="hold" nodeType="afterEffect">
                                  <p:stCondLst>
                                    <p:cond delay="4000"/>
                                  </p:stCondLst>
                                  <p:childTnLst>
                                    <p:set>
                                      <p:cBhvr>
                                        <p:cTn id="17" dur="1" fill="hold">
                                          <p:stCondLst>
                                            <p:cond delay="0"/>
                                          </p:stCondLst>
                                        </p:cTn>
                                        <p:tgtEl>
                                          <p:spTgt spid="8">
                                            <p:txEl>
                                              <p:pRg st="0" end="0"/>
                                            </p:txEl>
                                          </p:spTgt>
                                        </p:tgtEl>
                                        <p:attrNameLst>
                                          <p:attrName>style.visibility</p:attrName>
                                        </p:attrNameLst>
                                      </p:cBhvr>
                                      <p:to>
                                        <p:strVal val="visible"/>
                                      </p:to>
                                    </p:set>
                                    <p:anim calcmode="lin" valueType="num">
                                      <p:cBhvr>
                                        <p:cTn id="18" dur="2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9" dur="2000" fill="hold"/>
                                        <p:tgtEl>
                                          <p:spTgt spid="8">
                                            <p:txEl>
                                              <p:pRg st="0" end="0"/>
                                            </p:txEl>
                                          </p:spTgt>
                                        </p:tgtEl>
                                        <p:attrNameLst>
                                          <p:attrName>ppt_h</p:attrName>
                                        </p:attrNameLst>
                                      </p:cBhvr>
                                      <p:tavLst>
                                        <p:tav tm="0">
                                          <p:val>
                                            <p:fltVal val="0"/>
                                          </p:val>
                                        </p:tav>
                                        <p:tav tm="100000">
                                          <p:val>
                                            <p:strVal val="#ppt_h"/>
                                          </p:val>
                                        </p:tav>
                                      </p:tavLst>
                                    </p:anim>
                                    <p:anim calcmode="lin" valueType="num">
                                      <p:cBhvr>
                                        <p:cTn id="20" dur="2000" fill="hold"/>
                                        <p:tgtEl>
                                          <p:spTgt spid="8">
                                            <p:txEl>
                                              <p:pRg st="0" end="0"/>
                                            </p:txEl>
                                          </p:spTgt>
                                        </p:tgtEl>
                                        <p:attrNameLst>
                                          <p:attrName>style.rotation</p:attrName>
                                        </p:attrNameLst>
                                      </p:cBhvr>
                                      <p:tavLst>
                                        <p:tav tm="0">
                                          <p:val>
                                            <p:fltVal val="90"/>
                                          </p:val>
                                        </p:tav>
                                        <p:tav tm="100000">
                                          <p:val>
                                            <p:fltVal val="0"/>
                                          </p:val>
                                        </p:tav>
                                      </p:tavLst>
                                    </p:anim>
                                    <p:animEffect transition="in" filter="fade">
                                      <p:cBhvr>
                                        <p:cTn id="21" dur="2000"/>
                                        <p:tgtEl>
                                          <p:spTgt spid="8">
                                            <p:txEl>
                                              <p:pRg st="0" end="0"/>
                                            </p:txEl>
                                          </p:spTgt>
                                        </p:tgtEl>
                                      </p:cBhvr>
                                    </p:animEffect>
                                  </p:childTnLst>
                                </p:cTn>
                              </p:par>
                            </p:childTnLst>
                          </p:cTn>
                        </p:par>
                        <p:par>
                          <p:cTn id="22" fill="hold">
                            <p:stCondLst>
                              <p:cond delay="10500"/>
                            </p:stCondLst>
                            <p:childTnLst>
                              <p:par>
                                <p:cTn id="23" presetID="31" presetClass="entr" presetSubtype="0" fill="hold" nodeType="afterEffect">
                                  <p:stCondLst>
                                    <p:cond delay="2250"/>
                                  </p:stCondLst>
                                  <p:childTnLst>
                                    <p:set>
                                      <p:cBhvr>
                                        <p:cTn id="24" dur="1" fill="hold">
                                          <p:stCondLst>
                                            <p:cond delay="0"/>
                                          </p:stCondLst>
                                        </p:cTn>
                                        <p:tgtEl>
                                          <p:spTgt spid="10">
                                            <p:txEl>
                                              <p:pRg st="0" end="0"/>
                                            </p:txEl>
                                          </p:spTgt>
                                        </p:tgtEl>
                                        <p:attrNameLst>
                                          <p:attrName>style.visibility</p:attrName>
                                        </p:attrNameLst>
                                      </p:cBhvr>
                                      <p:to>
                                        <p:strVal val="visible"/>
                                      </p:to>
                                    </p:set>
                                    <p:anim calcmode="lin" valueType="num">
                                      <p:cBhvr>
                                        <p:cTn id="25" dur="40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6" dur="4000" fill="hold"/>
                                        <p:tgtEl>
                                          <p:spTgt spid="10">
                                            <p:txEl>
                                              <p:pRg st="0" end="0"/>
                                            </p:txEl>
                                          </p:spTgt>
                                        </p:tgtEl>
                                        <p:attrNameLst>
                                          <p:attrName>ppt_h</p:attrName>
                                        </p:attrNameLst>
                                      </p:cBhvr>
                                      <p:tavLst>
                                        <p:tav tm="0">
                                          <p:val>
                                            <p:fltVal val="0"/>
                                          </p:val>
                                        </p:tav>
                                        <p:tav tm="100000">
                                          <p:val>
                                            <p:strVal val="#ppt_h"/>
                                          </p:val>
                                        </p:tav>
                                      </p:tavLst>
                                    </p:anim>
                                    <p:anim calcmode="lin" valueType="num">
                                      <p:cBhvr>
                                        <p:cTn id="27" dur="4000" fill="hold"/>
                                        <p:tgtEl>
                                          <p:spTgt spid="10">
                                            <p:txEl>
                                              <p:pRg st="0" end="0"/>
                                            </p:txEl>
                                          </p:spTgt>
                                        </p:tgtEl>
                                        <p:attrNameLst>
                                          <p:attrName>style.rotation</p:attrName>
                                        </p:attrNameLst>
                                      </p:cBhvr>
                                      <p:tavLst>
                                        <p:tav tm="0">
                                          <p:val>
                                            <p:fltVal val="90"/>
                                          </p:val>
                                        </p:tav>
                                        <p:tav tm="100000">
                                          <p:val>
                                            <p:fltVal val="0"/>
                                          </p:val>
                                        </p:tav>
                                      </p:tavLst>
                                    </p:anim>
                                    <p:animEffect transition="in" filter="fade">
                                      <p:cBhvr>
                                        <p:cTn id="28" dur="4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250825" y="3730625"/>
            <a:ext cx="4667250" cy="2673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ounded Rectangle 7"/>
          <p:cNvSpPr/>
          <p:nvPr/>
        </p:nvSpPr>
        <p:spPr>
          <a:xfrm>
            <a:off x="271463" y="1485900"/>
            <a:ext cx="8545512" cy="1562100"/>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en-US"/>
          </a:p>
        </p:txBody>
      </p:sp>
      <p:sp>
        <p:nvSpPr>
          <p:cNvPr id="107523" name="Title 1"/>
          <p:cNvSpPr>
            <a:spLocks noGrp="1"/>
          </p:cNvSpPr>
          <p:nvPr>
            <p:ph type="title"/>
          </p:nvPr>
        </p:nvSpPr>
        <p:spPr>
          <a:xfrm>
            <a:off x="76200" y="39688"/>
            <a:ext cx="9067800" cy="682625"/>
          </a:xfrm>
        </p:spPr>
        <p:txBody>
          <a:bodyPr/>
          <a:lstStyle/>
          <a:p>
            <a:r>
              <a:rPr lang="en-US" smtClean="0">
                <a:solidFill>
                  <a:srgbClr val="003366"/>
                </a:solidFill>
              </a:rPr>
              <a:t>II. ĐÁNH GIÁ TÌNH HÌNH</a:t>
            </a:r>
            <a:endParaRPr lang="en-US" smtClean="0"/>
          </a:p>
        </p:txBody>
      </p:sp>
      <p:sp>
        <p:nvSpPr>
          <p:cNvPr id="3" name="Content Placeholder 2"/>
          <p:cNvSpPr>
            <a:spLocks noGrp="1"/>
          </p:cNvSpPr>
          <p:nvPr>
            <p:ph idx="1"/>
          </p:nvPr>
        </p:nvSpPr>
        <p:spPr>
          <a:xfrm>
            <a:off x="309563" y="1485900"/>
            <a:ext cx="8507412" cy="1409700"/>
          </a:xfrm>
        </p:spPr>
        <p:txBody>
          <a:bodyPr/>
          <a:lstStyle/>
          <a:p>
            <a:pPr marL="0" indent="0" algn="just">
              <a:buFontTx/>
              <a:buNone/>
            </a:pPr>
            <a:r>
              <a:rPr lang="en-US" smtClean="0"/>
              <a:t>                     Tại kỳ họp lần thứ 9, Quốc hội khóa 11 đã thông qua Luật Bảo hiểm xã hội và có hiệu lực từ ngày 01/01/2007</a:t>
            </a:r>
          </a:p>
        </p:txBody>
      </p:sp>
      <p:sp>
        <p:nvSpPr>
          <p:cNvPr id="5" name="AutoShape 7"/>
          <p:cNvSpPr>
            <a:spLocks noChangeArrowheads="1"/>
          </p:cNvSpPr>
          <p:nvPr/>
        </p:nvSpPr>
        <p:spPr bwMode="gray">
          <a:xfrm>
            <a:off x="685800" y="762000"/>
            <a:ext cx="4073525" cy="531813"/>
          </a:xfrm>
          <a:prstGeom prst="roundRect">
            <a:avLst>
              <a:gd name="adj" fmla="val 50000"/>
            </a:avLst>
          </a:prstGeom>
          <a:ln>
            <a:headEnd/>
            <a:tailEnd/>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i="1">
              <a:solidFill>
                <a:srgbClr val="000000"/>
              </a:solidFill>
            </a:endParaRPr>
          </a:p>
          <a:p>
            <a:pPr>
              <a:defRPr/>
            </a:pPr>
            <a:r>
              <a:rPr lang="en-US" b="1">
                <a:solidFill>
                  <a:srgbClr val="FFFFFF"/>
                </a:solidFill>
              </a:rPr>
              <a:t>1. Kết quả đạt được</a:t>
            </a:r>
            <a:endParaRPr lang="en-US" b="1">
              <a:solidFill>
                <a:srgbClr val="FFFFFF"/>
              </a:solidFill>
            </a:endParaRPr>
          </a:p>
          <a:p>
            <a:pPr>
              <a:defRPr/>
            </a:pPr>
            <a:endParaRPr lang="en-US" b="1">
              <a:solidFill>
                <a:srgbClr val="FFFFFF"/>
              </a:solidFill>
              <a:cs typeface="Arial" panose="020B0604020202020204" pitchFamily="34" charset="0"/>
            </a:endParaRPr>
          </a:p>
        </p:txBody>
      </p:sp>
      <p:sp>
        <p:nvSpPr>
          <p:cNvPr id="9" name="Pentagon 8"/>
          <p:cNvSpPr/>
          <p:nvPr/>
        </p:nvSpPr>
        <p:spPr>
          <a:xfrm>
            <a:off x="271463" y="3743325"/>
            <a:ext cx="2017712" cy="381000"/>
          </a:xfrm>
          <a:prstGeom prst="homePlate">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sz="2800">
                <a:solidFill>
                  <a:schemeClr val="accent3"/>
                </a:solidFill>
              </a:rPr>
              <a:t>Năm </a:t>
            </a:r>
            <a:r>
              <a:rPr lang="en-US" sz="2800">
                <a:solidFill>
                  <a:schemeClr val="accent3"/>
                </a:solidFill>
              </a:rPr>
              <a:t>2014</a:t>
            </a:r>
            <a:endParaRPr lang="en-US">
              <a:solidFill>
                <a:schemeClr val="accent3"/>
              </a:solidFill>
            </a:endParaRPr>
          </a:p>
        </p:txBody>
      </p:sp>
      <p:sp>
        <p:nvSpPr>
          <p:cNvPr id="7" name="Pentagon 6"/>
          <p:cNvSpPr/>
          <p:nvPr/>
        </p:nvSpPr>
        <p:spPr>
          <a:xfrm>
            <a:off x="271463" y="1485900"/>
            <a:ext cx="2238375" cy="4953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a:solidFill>
                  <a:schemeClr val="accent3"/>
                </a:solidFill>
              </a:rPr>
              <a:t>Năm 2006</a:t>
            </a:r>
            <a:endParaRPr lang="en-US">
              <a:solidFill>
                <a:schemeClr val="accent3"/>
              </a:solidFill>
            </a:endParaRPr>
          </a:p>
        </p:txBody>
      </p:sp>
      <p:sp>
        <p:nvSpPr>
          <p:cNvPr id="10" name="Rectangle 9"/>
          <p:cNvSpPr>
            <a:spLocks noChangeArrowheads="1"/>
          </p:cNvSpPr>
          <p:nvPr/>
        </p:nvSpPr>
        <p:spPr bwMode="auto">
          <a:xfrm>
            <a:off x="207963" y="3730625"/>
            <a:ext cx="4735512" cy="2554288"/>
          </a:xfrm>
          <a:prstGeom prst="rect">
            <a:avLst/>
          </a:prstGeom>
          <a:noFill/>
          <a:ln w="9525">
            <a:noFill/>
            <a:miter lim="800000"/>
            <a:headEnd/>
            <a:tailEnd/>
          </a:ln>
        </p:spPr>
        <p:txBody>
          <a:bodyPr>
            <a:spAutoFit/>
          </a:bodyPr>
          <a:lstStyle/>
          <a:p>
            <a:pPr algn="just"/>
            <a:r>
              <a:rPr lang="en-US" i="1"/>
              <a:t>                    Kỳ họp lần thứ 8, Quốc hội khóa 13 thông qua Luật Bảo hiểm xã hội gồm 19 chương, 125 điều…</a:t>
            </a:r>
            <a:endParaRPr lang="en-US"/>
          </a:p>
        </p:txBody>
      </p:sp>
      <p:pic>
        <p:nvPicPr>
          <p:cNvPr id="4" name="Picture 3"/>
          <p:cNvPicPr>
            <a:picLocks noChangeAspect="1"/>
          </p:cNvPicPr>
          <p:nvPr/>
        </p:nvPicPr>
        <p:blipFill>
          <a:blip r:embed="rId2"/>
          <a:srcRect t="12991" r="2913" b="1424"/>
          <a:stretch>
            <a:fillRect/>
          </a:stretch>
        </p:blipFill>
        <p:spPr bwMode="auto">
          <a:xfrm>
            <a:off x="5064125" y="3730625"/>
            <a:ext cx="4059238" cy="2554288"/>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childTnLst>
                          </p:cTn>
                        </p:par>
                        <p:par>
                          <p:cTn id="17" fill="hold">
                            <p:stCondLst>
                              <p:cond delay="1000"/>
                            </p:stCondLst>
                            <p:childTnLst>
                              <p:par>
                                <p:cTn id="18" presetID="31" presetClass="entr" presetSubtype="0" fill="hold" grpId="0" nodeType="afterEffect">
                                  <p:stCondLst>
                                    <p:cond delay="3000"/>
                                  </p:stCondLst>
                                  <p:childTnLst>
                                    <p:set>
                                      <p:cBhvr>
                                        <p:cTn id="19" dur="1" fill="hold">
                                          <p:stCondLst>
                                            <p:cond delay="0"/>
                                          </p:stCondLst>
                                        </p:cTn>
                                        <p:tgtEl>
                                          <p:spTgt spid="9"/>
                                        </p:tgtEl>
                                        <p:attrNameLst>
                                          <p:attrName>style.visibility</p:attrName>
                                        </p:attrNameLst>
                                      </p:cBhvr>
                                      <p:to>
                                        <p:strVal val="visible"/>
                                      </p:to>
                                    </p:set>
                                    <p:anim calcmode="lin" valueType="num">
                                      <p:cBhvr>
                                        <p:cTn id="20" dur="750" fill="hold"/>
                                        <p:tgtEl>
                                          <p:spTgt spid="9"/>
                                        </p:tgtEl>
                                        <p:attrNameLst>
                                          <p:attrName>ppt_w</p:attrName>
                                        </p:attrNameLst>
                                      </p:cBhvr>
                                      <p:tavLst>
                                        <p:tav tm="0">
                                          <p:val>
                                            <p:fltVal val="0"/>
                                          </p:val>
                                        </p:tav>
                                        <p:tav tm="100000">
                                          <p:val>
                                            <p:strVal val="#ppt_w"/>
                                          </p:val>
                                        </p:tav>
                                      </p:tavLst>
                                    </p:anim>
                                    <p:anim calcmode="lin" valueType="num">
                                      <p:cBhvr>
                                        <p:cTn id="21" dur="750" fill="hold"/>
                                        <p:tgtEl>
                                          <p:spTgt spid="9"/>
                                        </p:tgtEl>
                                        <p:attrNameLst>
                                          <p:attrName>ppt_h</p:attrName>
                                        </p:attrNameLst>
                                      </p:cBhvr>
                                      <p:tavLst>
                                        <p:tav tm="0">
                                          <p:val>
                                            <p:fltVal val="0"/>
                                          </p:val>
                                        </p:tav>
                                        <p:tav tm="100000">
                                          <p:val>
                                            <p:strVal val="#ppt_h"/>
                                          </p:val>
                                        </p:tav>
                                      </p:tavLst>
                                    </p:anim>
                                    <p:anim calcmode="lin" valueType="num">
                                      <p:cBhvr>
                                        <p:cTn id="22" dur="750" fill="hold"/>
                                        <p:tgtEl>
                                          <p:spTgt spid="9"/>
                                        </p:tgtEl>
                                        <p:attrNameLst>
                                          <p:attrName>style.rotation</p:attrName>
                                        </p:attrNameLst>
                                      </p:cBhvr>
                                      <p:tavLst>
                                        <p:tav tm="0">
                                          <p:val>
                                            <p:fltVal val="90"/>
                                          </p:val>
                                        </p:tav>
                                        <p:tav tm="100000">
                                          <p:val>
                                            <p:fltVal val="0"/>
                                          </p:val>
                                        </p:tav>
                                      </p:tavLst>
                                    </p:anim>
                                    <p:animEffect transition="in" filter="fade">
                                      <p:cBhvr>
                                        <p:cTn id="23" dur="750"/>
                                        <p:tgtEl>
                                          <p:spTgt spid="9"/>
                                        </p:tgtEl>
                                      </p:cBhvr>
                                    </p:animEffect>
                                  </p:childTnLst>
                                </p:cTn>
                              </p:par>
                              <p:par>
                                <p:cTn id="24" presetID="31" presetClass="entr" presetSubtype="0" fill="hold" grpId="0" nodeType="withEffect">
                                  <p:stCondLst>
                                    <p:cond delay="4000"/>
                                  </p:stCondLst>
                                  <p:childTnLst>
                                    <p:set>
                                      <p:cBhvr>
                                        <p:cTn id="25" dur="1" fill="hold">
                                          <p:stCondLst>
                                            <p:cond delay="0"/>
                                          </p:stCondLst>
                                        </p:cTn>
                                        <p:tgtEl>
                                          <p:spTgt spid="11"/>
                                        </p:tgtEl>
                                        <p:attrNameLst>
                                          <p:attrName>style.visibility</p:attrName>
                                        </p:attrNameLst>
                                      </p:cBhvr>
                                      <p:to>
                                        <p:strVal val="visible"/>
                                      </p:to>
                                    </p:set>
                                    <p:anim calcmode="lin" valueType="num">
                                      <p:cBhvr>
                                        <p:cTn id="26" dur="1000" fill="hold"/>
                                        <p:tgtEl>
                                          <p:spTgt spid="11"/>
                                        </p:tgtEl>
                                        <p:attrNameLst>
                                          <p:attrName>ppt_w</p:attrName>
                                        </p:attrNameLst>
                                      </p:cBhvr>
                                      <p:tavLst>
                                        <p:tav tm="0">
                                          <p:val>
                                            <p:fltVal val="0"/>
                                          </p:val>
                                        </p:tav>
                                        <p:tav tm="100000">
                                          <p:val>
                                            <p:strVal val="#ppt_w"/>
                                          </p:val>
                                        </p:tav>
                                      </p:tavLst>
                                    </p:anim>
                                    <p:anim calcmode="lin" valueType="num">
                                      <p:cBhvr>
                                        <p:cTn id="27" dur="1000" fill="hold"/>
                                        <p:tgtEl>
                                          <p:spTgt spid="11"/>
                                        </p:tgtEl>
                                        <p:attrNameLst>
                                          <p:attrName>ppt_h</p:attrName>
                                        </p:attrNameLst>
                                      </p:cBhvr>
                                      <p:tavLst>
                                        <p:tav tm="0">
                                          <p:val>
                                            <p:fltVal val="0"/>
                                          </p:val>
                                        </p:tav>
                                        <p:tav tm="100000">
                                          <p:val>
                                            <p:strVal val="#ppt_h"/>
                                          </p:val>
                                        </p:tav>
                                      </p:tavLst>
                                    </p:anim>
                                    <p:anim calcmode="lin" valueType="num">
                                      <p:cBhvr>
                                        <p:cTn id="28" dur="1000" fill="hold"/>
                                        <p:tgtEl>
                                          <p:spTgt spid="11"/>
                                        </p:tgtEl>
                                        <p:attrNameLst>
                                          <p:attrName>style.rotation</p:attrName>
                                        </p:attrNameLst>
                                      </p:cBhvr>
                                      <p:tavLst>
                                        <p:tav tm="0">
                                          <p:val>
                                            <p:fltVal val="90"/>
                                          </p:val>
                                        </p:tav>
                                        <p:tav tm="100000">
                                          <p:val>
                                            <p:fltVal val="0"/>
                                          </p:val>
                                        </p:tav>
                                      </p:tavLst>
                                    </p:anim>
                                    <p:animEffect transition="in" filter="fade">
                                      <p:cBhvr>
                                        <p:cTn id="29" dur="1000"/>
                                        <p:tgtEl>
                                          <p:spTgt spid="11"/>
                                        </p:tgtEl>
                                      </p:cBhvr>
                                    </p:animEffect>
                                  </p:childTnLst>
                                </p:cTn>
                              </p:par>
                              <p:par>
                                <p:cTn id="30" presetID="31" presetClass="entr" presetSubtype="0" fill="hold" grpId="0" nodeType="withEffect">
                                  <p:stCondLst>
                                    <p:cond delay="4000"/>
                                  </p:stCondLst>
                                  <p:childTnLst>
                                    <p:set>
                                      <p:cBhvr>
                                        <p:cTn id="31" dur="1" fill="hold">
                                          <p:stCondLst>
                                            <p:cond delay="0"/>
                                          </p:stCondLst>
                                        </p:cTn>
                                        <p:tgtEl>
                                          <p:spTgt spid="10"/>
                                        </p:tgtEl>
                                        <p:attrNameLst>
                                          <p:attrName>style.visibility</p:attrName>
                                        </p:attrNameLst>
                                      </p:cBhvr>
                                      <p:to>
                                        <p:strVal val="visible"/>
                                      </p:to>
                                    </p:set>
                                    <p:anim calcmode="lin" valueType="num">
                                      <p:cBhvr>
                                        <p:cTn id="32" dur="1000" fill="hold"/>
                                        <p:tgtEl>
                                          <p:spTgt spid="10"/>
                                        </p:tgtEl>
                                        <p:attrNameLst>
                                          <p:attrName>ppt_w</p:attrName>
                                        </p:attrNameLst>
                                      </p:cBhvr>
                                      <p:tavLst>
                                        <p:tav tm="0">
                                          <p:val>
                                            <p:fltVal val="0"/>
                                          </p:val>
                                        </p:tav>
                                        <p:tav tm="100000">
                                          <p:val>
                                            <p:strVal val="#ppt_w"/>
                                          </p:val>
                                        </p:tav>
                                      </p:tavLst>
                                    </p:anim>
                                    <p:anim calcmode="lin" valueType="num">
                                      <p:cBhvr>
                                        <p:cTn id="33" dur="1000" fill="hold"/>
                                        <p:tgtEl>
                                          <p:spTgt spid="10"/>
                                        </p:tgtEl>
                                        <p:attrNameLst>
                                          <p:attrName>ppt_h</p:attrName>
                                        </p:attrNameLst>
                                      </p:cBhvr>
                                      <p:tavLst>
                                        <p:tav tm="0">
                                          <p:val>
                                            <p:fltVal val="0"/>
                                          </p:val>
                                        </p:tav>
                                        <p:tav tm="100000">
                                          <p:val>
                                            <p:strVal val="#ppt_h"/>
                                          </p:val>
                                        </p:tav>
                                      </p:tavLst>
                                    </p:anim>
                                    <p:anim calcmode="lin" valueType="num">
                                      <p:cBhvr>
                                        <p:cTn id="34" dur="1000" fill="hold"/>
                                        <p:tgtEl>
                                          <p:spTgt spid="10"/>
                                        </p:tgtEl>
                                        <p:attrNameLst>
                                          <p:attrName>style.rotation</p:attrName>
                                        </p:attrNameLst>
                                      </p:cBhvr>
                                      <p:tavLst>
                                        <p:tav tm="0">
                                          <p:val>
                                            <p:fltVal val="90"/>
                                          </p:val>
                                        </p:tav>
                                        <p:tav tm="100000">
                                          <p:val>
                                            <p:fltVal val="0"/>
                                          </p:val>
                                        </p:tav>
                                      </p:tavLst>
                                    </p:anim>
                                    <p:animEffect transition="in" filter="fade">
                                      <p:cBhvr>
                                        <p:cTn id="35" dur="1000"/>
                                        <p:tgtEl>
                                          <p:spTgt spid="10"/>
                                        </p:tgtEl>
                                      </p:cBhvr>
                                    </p:animEffect>
                                  </p:childTnLst>
                                </p:cTn>
                              </p:par>
                            </p:childTnLst>
                          </p:cTn>
                        </p:par>
                        <p:par>
                          <p:cTn id="36" fill="hold">
                            <p:stCondLst>
                              <p:cond delay="6000"/>
                            </p:stCondLst>
                            <p:childTnLst>
                              <p:par>
                                <p:cTn id="37" presetID="6" presetClass="entr" presetSubtype="16"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circle(in)">
                                      <p:cBhvr>
                                        <p:cTn id="39"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animBg="1"/>
      <p:bldP spid="3" grpId="0" build="p"/>
      <p:bldP spid="9" grpId="0" animBg="1"/>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76200" y="39688"/>
            <a:ext cx="9067800" cy="682625"/>
          </a:xfrm>
        </p:spPr>
        <p:txBody>
          <a:bodyPr/>
          <a:lstStyle/>
          <a:p>
            <a:r>
              <a:rPr lang="en-US" smtClean="0">
                <a:solidFill>
                  <a:srgbClr val="003366"/>
                </a:solidFill>
              </a:rPr>
              <a:t>II. ĐÁNH GIÁ TÌNH HÌNH</a:t>
            </a:r>
            <a:endParaRPr lang="en-US" smtClean="0"/>
          </a:p>
        </p:txBody>
      </p:sp>
      <p:sp>
        <p:nvSpPr>
          <p:cNvPr id="5" name="AutoShape 7"/>
          <p:cNvSpPr>
            <a:spLocks noChangeArrowheads="1"/>
          </p:cNvSpPr>
          <p:nvPr/>
        </p:nvSpPr>
        <p:spPr bwMode="gray">
          <a:xfrm>
            <a:off x="419100" y="781050"/>
            <a:ext cx="4114800" cy="533400"/>
          </a:xfrm>
          <a:prstGeom prst="roundRect">
            <a:avLst>
              <a:gd name="adj" fmla="val 50000"/>
            </a:avLst>
          </a:prstGeom>
          <a:ln>
            <a:headEnd/>
            <a:tailEnd/>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i="1">
              <a:solidFill>
                <a:srgbClr val="000000"/>
              </a:solidFill>
            </a:endParaRPr>
          </a:p>
          <a:p>
            <a:pPr>
              <a:defRPr/>
            </a:pPr>
            <a:r>
              <a:rPr lang="en-US" b="1">
                <a:solidFill>
                  <a:srgbClr val="FFFFFF"/>
                </a:solidFill>
              </a:rPr>
              <a:t>1. Kết quả đạt được</a:t>
            </a:r>
            <a:endParaRPr lang="en-US" b="1">
              <a:solidFill>
                <a:srgbClr val="FFFFFF"/>
              </a:solidFill>
            </a:endParaRPr>
          </a:p>
          <a:p>
            <a:pPr>
              <a:defRPr/>
            </a:pPr>
            <a:endParaRPr lang="en-US" b="1">
              <a:solidFill>
                <a:srgbClr val="FFFFFF"/>
              </a:solidFill>
              <a:cs typeface="Arial" panose="020B0604020202020204" pitchFamily="34" charset="0"/>
            </a:endParaRPr>
          </a:p>
        </p:txBody>
      </p:sp>
      <p:sp>
        <p:nvSpPr>
          <p:cNvPr id="12" name="Rectangle 11"/>
          <p:cNvSpPr>
            <a:spLocks noChangeArrowheads="1"/>
          </p:cNvSpPr>
          <p:nvPr/>
        </p:nvSpPr>
        <p:spPr bwMode="auto">
          <a:xfrm>
            <a:off x="3200400" y="1314450"/>
            <a:ext cx="5662613" cy="4030663"/>
          </a:xfrm>
          <a:prstGeom prst="rect">
            <a:avLst/>
          </a:prstGeom>
          <a:noFill/>
          <a:ln w="9525">
            <a:noFill/>
            <a:miter lim="800000"/>
            <a:headEnd/>
            <a:tailEnd/>
          </a:ln>
        </p:spPr>
        <p:txBody>
          <a:bodyPr>
            <a:spAutoFit/>
          </a:bodyPr>
          <a:lstStyle/>
          <a:p>
            <a:pPr algn="just"/>
            <a:r>
              <a:rPr lang="en-US"/>
              <a:t>    - Các cấp, các ngành, cộng đồng doanh nghiệp, người lao động đã tích cực triển khai thực hiện chủ trương của Đảng, chính sách, pháp luật của Nhà nước về BHXH và đạt được nhiều kết quả quan trọng. </a:t>
            </a:r>
          </a:p>
        </p:txBody>
      </p:sp>
      <p:pic>
        <p:nvPicPr>
          <p:cNvPr id="13" name="Picture 12"/>
          <p:cNvPicPr>
            <a:picLocks noChangeAspect="1"/>
          </p:cNvPicPr>
          <p:nvPr/>
        </p:nvPicPr>
        <p:blipFill>
          <a:blip r:embed="rId2"/>
          <a:srcRect/>
          <a:stretch>
            <a:fillRect/>
          </a:stretch>
        </p:blipFill>
        <p:spPr bwMode="auto">
          <a:xfrm>
            <a:off x="5562600" y="5029200"/>
            <a:ext cx="3300413" cy="1719263"/>
          </a:xfrm>
          <a:prstGeom prst="rect">
            <a:avLst/>
          </a:prstGeom>
          <a:noFill/>
          <a:ln w="9525">
            <a:noFill/>
            <a:miter lim="800000"/>
            <a:headEnd/>
            <a:tailEnd/>
          </a:ln>
        </p:spPr>
      </p:pic>
      <p:pic>
        <p:nvPicPr>
          <p:cNvPr id="14" name="Picture 13"/>
          <p:cNvPicPr>
            <a:picLocks noChangeAspect="1"/>
          </p:cNvPicPr>
          <p:nvPr/>
        </p:nvPicPr>
        <p:blipFill>
          <a:blip r:embed="rId3"/>
          <a:srcRect/>
          <a:stretch>
            <a:fillRect/>
          </a:stretch>
        </p:blipFill>
        <p:spPr bwMode="auto">
          <a:xfrm>
            <a:off x="160338" y="1711325"/>
            <a:ext cx="2717800" cy="1863725"/>
          </a:xfrm>
          <a:prstGeom prst="rect">
            <a:avLst/>
          </a:prstGeom>
          <a:noFill/>
          <a:ln w="9525">
            <a:noFill/>
            <a:miter lim="800000"/>
            <a:headEnd/>
            <a:tailEnd/>
          </a:ln>
        </p:spPr>
      </p:pic>
      <p:pic>
        <p:nvPicPr>
          <p:cNvPr id="15" name="Picture 14"/>
          <p:cNvPicPr>
            <a:picLocks noChangeAspect="1"/>
          </p:cNvPicPr>
          <p:nvPr/>
        </p:nvPicPr>
        <p:blipFill>
          <a:blip r:embed="rId4"/>
          <a:srcRect/>
          <a:stretch>
            <a:fillRect/>
          </a:stretch>
        </p:blipFill>
        <p:spPr bwMode="auto">
          <a:xfrm>
            <a:off x="228600" y="4246563"/>
            <a:ext cx="2540000" cy="18542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childTnLst>
                          </p:cTn>
                        </p:par>
                        <p:par>
                          <p:cTn id="8" fill="hold">
                            <p:stCondLst>
                              <p:cond delay="2000"/>
                            </p:stCondLst>
                            <p:childTnLst>
                              <p:par>
                                <p:cTn id="9" presetID="31" presetClass="entr" presetSubtype="0" fill="hold" nodeType="afterEffect">
                                  <p:stCondLst>
                                    <p:cond delay="750"/>
                                  </p:stCondLst>
                                  <p:childTnLst>
                                    <p:set>
                                      <p:cBhvr>
                                        <p:cTn id="10" dur="1" fill="hold">
                                          <p:stCondLst>
                                            <p:cond delay="0"/>
                                          </p:stCondLst>
                                        </p:cTn>
                                        <p:tgtEl>
                                          <p:spTgt spid="12">
                                            <p:txEl>
                                              <p:pRg st="0" end="0"/>
                                            </p:txEl>
                                          </p:spTgt>
                                        </p:tgtEl>
                                        <p:attrNameLst>
                                          <p:attrName>style.visibility</p:attrName>
                                        </p:attrNameLst>
                                      </p:cBhvr>
                                      <p:to>
                                        <p:strVal val="visible"/>
                                      </p:to>
                                    </p:set>
                                    <p:anim calcmode="lin" valueType="num">
                                      <p:cBhvr>
                                        <p:cTn id="11" dur="750" fill="hold"/>
                                        <p:tgtEl>
                                          <p:spTgt spid="12">
                                            <p:txEl>
                                              <p:pRg st="0" end="0"/>
                                            </p:txEl>
                                          </p:spTgt>
                                        </p:tgtEl>
                                        <p:attrNameLst>
                                          <p:attrName>ppt_w</p:attrName>
                                        </p:attrNameLst>
                                      </p:cBhvr>
                                      <p:tavLst>
                                        <p:tav tm="0">
                                          <p:val>
                                            <p:fltVal val="0"/>
                                          </p:val>
                                        </p:tav>
                                        <p:tav tm="100000">
                                          <p:val>
                                            <p:strVal val="#ppt_w"/>
                                          </p:val>
                                        </p:tav>
                                      </p:tavLst>
                                    </p:anim>
                                    <p:anim calcmode="lin" valueType="num">
                                      <p:cBhvr>
                                        <p:cTn id="12" dur="750" fill="hold"/>
                                        <p:tgtEl>
                                          <p:spTgt spid="12">
                                            <p:txEl>
                                              <p:pRg st="0" end="0"/>
                                            </p:txEl>
                                          </p:spTgt>
                                        </p:tgtEl>
                                        <p:attrNameLst>
                                          <p:attrName>ppt_h</p:attrName>
                                        </p:attrNameLst>
                                      </p:cBhvr>
                                      <p:tavLst>
                                        <p:tav tm="0">
                                          <p:val>
                                            <p:fltVal val="0"/>
                                          </p:val>
                                        </p:tav>
                                        <p:tav tm="100000">
                                          <p:val>
                                            <p:strVal val="#ppt_h"/>
                                          </p:val>
                                        </p:tav>
                                      </p:tavLst>
                                    </p:anim>
                                    <p:anim calcmode="lin" valueType="num">
                                      <p:cBhvr>
                                        <p:cTn id="13" dur="750" fill="hold"/>
                                        <p:tgtEl>
                                          <p:spTgt spid="12">
                                            <p:txEl>
                                              <p:pRg st="0" end="0"/>
                                            </p:txEl>
                                          </p:spTgt>
                                        </p:tgtEl>
                                        <p:attrNameLst>
                                          <p:attrName>style.rotation</p:attrName>
                                        </p:attrNameLst>
                                      </p:cBhvr>
                                      <p:tavLst>
                                        <p:tav tm="0">
                                          <p:val>
                                            <p:fltVal val="90"/>
                                          </p:val>
                                        </p:tav>
                                        <p:tav tm="100000">
                                          <p:val>
                                            <p:fltVal val="0"/>
                                          </p:val>
                                        </p:tav>
                                      </p:tavLst>
                                    </p:anim>
                                    <p:animEffect transition="in" filter="fade">
                                      <p:cBhvr>
                                        <p:cTn id="14" dur="750"/>
                                        <p:tgtEl>
                                          <p:spTgt spid="12">
                                            <p:txEl>
                                              <p:pRg st="0" end="0"/>
                                            </p:txEl>
                                          </p:spTgt>
                                        </p:tgtEl>
                                      </p:cBhvr>
                                    </p:animEffect>
                                  </p:childTnLst>
                                </p:cTn>
                              </p:par>
                            </p:childTnLst>
                          </p:cTn>
                        </p:par>
                        <p:par>
                          <p:cTn id="15" fill="hold">
                            <p:stCondLst>
                              <p:cond delay="3500"/>
                            </p:stCondLst>
                            <p:childTnLst>
                              <p:par>
                                <p:cTn id="16" presetID="42" presetClass="entr" presetSubtype="0" fill="hold" nodeType="afterEffect">
                                  <p:stCondLst>
                                    <p:cond delay="50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childTnLst>
                          </p:cTn>
                        </p:par>
                        <p:par>
                          <p:cTn id="21" fill="hold">
                            <p:stCondLst>
                              <p:cond delay="5000"/>
                            </p:stCondLst>
                            <p:childTnLst>
                              <p:par>
                                <p:cTn id="22" presetID="6" presetClass="entr" presetSubtype="16"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circle(in)">
                                      <p:cBhvr>
                                        <p:cTn id="2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1"/>
          <p:cNvSpPr>
            <a:spLocks noGrp="1"/>
          </p:cNvSpPr>
          <p:nvPr>
            <p:ph type="title"/>
          </p:nvPr>
        </p:nvSpPr>
        <p:spPr>
          <a:xfrm>
            <a:off x="76200" y="39688"/>
            <a:ext cx="9067800" cy="682625"/>
          </a:xfrm>
        </p:spPr>
        <p:txBody>
          <a:bodyPr/>
          <a:lstStyle/>
          <a:p>
            <a:r>
              <a:rPr lang="en-US" smtClean="0">
                <a:solidFill>
                  <a:srgbClr val="003366"/>
                </a:solidFill>
              </a:rPr>
              <a:t>II. ĐÁNH GIÁ TÌNH HÌNH</a:t>
            </a:r>
            <a:endParaRPr lang="en-US" smtClean="0"/>
          </a:p>
        </p:txBody>
      </p:sp>
      <p:sp>
        <p:nvSpPr>
          <p:cNvPr id="3" name="Content Placeholder 2"/>
          <p:cNvSpPr>
            <a:spLocks noGrp="1"/>
          </p:cNvSpPr>
          <p:nvPr>
            <p:ph idx="1"/>
          </p:nvPr>
        </p:nvSpPr>
        <p:spPr/>
        <p:txBody>
          <a:bodyPr/>
          <a:lstStyle/>
          <a:p>
            <a:pPr marL="0" indent="0" algn="just">
              <a:buFontTx/>
              <a:buNone/>
            </a:pPr>
            <a:r>
              <a:rPr lang="en-US" smtClean="0"/>
              <a:t>     Thực hiện Nghị quyết số 21-NQ/TW về tăng cường sự lãnh đạo của Đảng đối với công tác BHXH, BHYT giai đoạn 2012 - 2020…</a:t>
            </a:r>
          </a:p>
          <a:p>
            <a:pPr marL="0" indent="0" algn="just">
              <a:buFontTx/>
              <a:buNone/>
            </a:pPr>
            <a:r>
              <a:rPr lang="en-US" smtClean="0"/>
              <a:t>     Sau 5 năm triển khai Nghị quyết 21, chính sách BHXH đã mang lại nhiều đổi thay cả về nhận thức và hành động của các cấp, các ngành và người dân…</a:t>
            </a:r>
          </a:p>
        </p:txBody>
      </p:sp>
      <p:sp>
        <p:nvSpPr>
          <p:cNvPr id="5" name="AutoShape 7"/>
          <p:cNvSpPr>
            <a:spLocks noChangeArrowheads="1"/>
          </p:cNvSpPr>
          <p:nvPr/>
        </p:nvSpPr>
        <p:spPr bwMode="gray">
          <a:xfrm>
            <a:off x="609600" y="827088"/>
            <a:ext cx="4114800" cy="531812"/>
          </a:xfrm>
          <a:prstGeom prst="roundRect">
            <a:avLst>
              <a:gd name="adj" fmla="val 50000"/>
            </a:avLst>
          </a:prstGeom>
          <a:ln>
            <a:headEnd/>
            <a:tailEnd/>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i="1">
              <a:solidFill>
                <a:srgbClr val="000000"/>
              </a:solidFill>
            </a:endParaRPr>
          </a:p>
          <a:p>
            <a:pPr>
              <a:defRPr/>
            </a:pPr>
            <a:r>
              <a:rPr lang="en-US" b="1">
                <a:solidFill>
                  <a:srgbClr val="FFFFFF"/>
                </a:solidFill>
              </a:rPr>
              <a:t>1. Kết quả đạt được</a:t>
            </a:r>
            <a:endParaRPr lang="en-US" b="1">
              <a:solidFill>
                <a:srgbClr val="FFFFFF"/>
              </a:solidFill>
            </a:endParaRPr>
          </a:p>
          <a:p>
            <a:pPr>
              <a:defRPr/>
            </a:pPr>
            <a:endParaRPr lang="en-US" b="1">
              <a:solidFill>
                <a:srgbClr val="FFFFFF"/>
              </a:solidFill>
              <a:cs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000"/>
                            </p:stCondLst>
                            <p:childTnLst>
                              <p:par>
                                <p:cTn id="12" presetID="31" presetClass="entr" presetSubtype="0" fill="hold" nodeType="afterEffect">
                                  <p:stCondLst>
                                    <p:cond delay="100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5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Title 1"/>
          <p:cNvSpPr>
            <a:spLocks noGrp="1"/>
          </p:cNvSpPr>
          <p:nvPr>
            <p:ph type="title"/>
          </p:nvPr>
        </p:nvSpPr>
        <p:spPr>
          <a:xfrm>
            <a:off x="76200" y="39688"/>
            <a:ext cx="9067800" cy="682625"/>
          </a:xfrm>
        </p:spPr>
        <p:txBody>
          <a:bodyPr/>
          <a:lstStyle/>
          <a:p>
            <a:r>
              <a:rPr lang="en-US" smtClean="0">
                <a:solidFill>
                  <a:srgbClr val="003366"/>
                </a:solidFill>
              </a:rPr>
              <a:t>II. ĐÁNH GIÁ TÌNH HÌNH</a:t>
            </a:r>
            <a:endParaRPr lang="en-US" smtClean="0"/>
          </a:p>
        </p:txBody>
      </p:sp>
      <p:sp>
        <p:nvSpPr>
          <p:cNvPr id="3" name="Content Placeholder 2"/>
          <p:cNvSpPr>
            <a:spLocks noGrp="1"/>
          </p:cNvSpPr>
          <p:nvPr>
            <p:ph idx="1"/>
          </p:nvPr>
        </p:nvSpPr>
        <p:spPr>
          <a:xfrm>
            <a:off x="457200" y="1447800"/>
            <a:ext cx="8229600" cy="533400"/>
          </a:xfrm>
        </p:spPr>
        <p:txBody>
          <a:bodyPr/>
          <a:lstStyle/>
          <a:p>
            <a:pPr marL="0" indent="0" eaLnBrk="1" hangingPunct="1">
              <a:spcBef>
                <a:spcPct val="0"/>
              </a:spcBef>
              <a:buFontTx/>
              <a:buNone/>
            </a:pPr>
            <a:r>
              <a:rPr lang="en-US" sz="2800" b="1" smtClean="0">
                <a:solidFill>
                  <a:srgbClr val="000000"/>
                </a:solidFill>
                <a:cs typeface="Calibri" pitchFamily="34" charset="0"/>
              </a:rPr>
              <a:t>Nghị quyết số 21-NQ/TW </a:t>
            </a:r>
            <a:r>
              <a:rPr lang="en-US" sz="2800" b="1" smtClean="0">
                <a:solidFill>
                  <a:srgbClr val="000000"/>
                </a:solidFill>
              </a:rPr>
              <a:t>đặt ra ba mục tiêu lớn </a:t>
            </a:r>
          </a:p>
          <a:p>
            <a:pPr marL="0" indent="0">
              <a:buFontTx/>
              <a:buNone/>
            </a:pPr>
            <a:endParaRPr lang="en-US" smtClean="0"/>
          </a:p>
        </p:txBody>
      </p:sp>
      <p:sp>
        <p:nvSpPr>
          <p:cNvPr id="5" name="AutoShape 7"/>
          <p:cNvSpPr>
            <a:spLocks noChangeArrowheads="1"/>
          </p:cNvSpPr>
          <p:nvPr/>
        </p:nvSpPr>
        <p:spPr bwMode="gray">
          <a:xfrm>
            <a:off x="609600" y="746125"/>
            <a:ext cx="4114800" cy="531813"/>
          </a:xfrm>
          <a:prstGeom prst="roundRect">
            <a:avLst>
              <a:gd name="adj" fmla="val 50000"/>
            </a:avLst>
          </a:prstGeom>
          <a:ln>
            <a:headEnd/>
            <a:tailEnd/>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i="1">
              <a:solidFill>
                <a:srgbClr val="000000"/>
              </a:solidFill>
            </a:endParaRPr>
          </a:p>
          <a:p>
            <a:pPr>
              <a:defRPr/>
            </a:pPr>
            <a:r>
              <a:rPr lang="en-US" b="1">
                <a:solidFill>
                  <a:srgbClr val="FFFFFF"/>
                </a:solidFill>
              </a:rPr>
              <a:t>1. Kết quả đạt được</a:t>
            </a:r>
            <a:endParaRPr lang="en-US" b="1">
              <a:solidFill>
                <a:srgbClr val="FFFFFF"/>
              </a:solidFill>
            </a:endParaRPr>
          </a:p>
          <a:p>
            <a:pPr>
              <a:defRPr/>
            </a:pPr>
            <a:endParaRPr lang="en-US" b="1">
              <a:solidFill>
                <a:srgbClr val="FFFFFF"/>
              </a:solidFill>
              <a:cs typeface="Arial" panose="020B0604020202020204" pitchFamily="34" charset="0"/>
            </a:endParaRPr>
          </a:p>
        </p:txBody>
      </p:sp>
      <p:graphicFrame>
        <p:nvGraphicFramePr>
          <p:cNvPr id="6" name="Diagram 5"/>
          <p:cNvGraphicFramePr/>
          <p:nvPr/>
        </p:nvGraphicFramePr>
        <p:xfrm>
          <a:off x="0" y="2057400"/>
          <a:ext cx="91440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1250"/>
                                        <p:tgtEl>
                                          <p:spTgt spid="3">
                                            <p:txEl>
                                              <p:pRg st="0" end="0"/>
                                            </p:txEl>
                                          </p:spTgt>
                                        </p:tgtEl>
                                      </p:cBhvr>
                                    </p:animEffect>
                                  </p:childTnLst>
                                </p:cTn>
                              </p:par>
                            </p:childTnLst>
                          </p:cTn>
                        </p:par>
                        <p:par>
                          <p:cTn id="8" fill="hold">
                            <p:stCondLst>
                              <p:cond delay="1250"/>
                            </p:stCondLst>
                            <p:childTnLst>
                              <p:par>
                                <p:cTn id="9" presetID="6" presetClass="entr" presetSubtype="16" fill="hold" grpId="0" nodeType="afterEffect">
                                  <p:stCondLst>
                                    <p:cond delay="1250"/>
                                  </p:stCondLst>
                                  <p:childTnLst>
                                    <p:set>
                                      <p:cBhvr>
                                        <p:cTn id="10" dur="1" fill="hold">
                                          <p:stCondLst>
                                            <p:cond delay="0"/>
                                          </p:stCondLst>
                                        </p:cTn>
                                        <p:tgtEl>
                                          <p:spTgt spid="6"/>
                                        </p:tgtEl>
                                        <p:attrNameLst>
                                          <p:attrName>style.visibility</p:attrName>
                                        </p:attrNameLst>
                                      </p:cBhvr>
                                      <p:to>
                                        <p:strVal val="visible"/>
                                      </p:to>
                                    </p:set>
                                    <p:animEffect transition="in" filter="circle(in)">
                                      <p:cBhvr>
                                        <p:cTn id="11"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6"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a:xfrm>
            <a:off x="76200" y="39688"/>
            <a:ext cx="9067800" cy="682625"/>
          </a:xfrm>
        </p:spPr>
        <p:txBody>
          <a:bodyPr/>
          <a:lstStyle/>
          <a:p>
            <a:r>
              <a:rPr lang="en-US" smtClean="0">
                <a:solidFill>
                  <a:srgbClr val="003366"/>
                </a:solidFill>
              </a:rPr>
              <a:t>II. ĐÁNH GIÁ TÌNH HÌNH</a:t>
            </a:r>
            <a:endParaRPr lang="en-US" smtClean="0"/>
          </a:p>
        </p:txBody>
      </p:sp>
      <p:sp>
        <p:nvSpPr>
          <p:cNvPr id="5" name="AutoShape 7"/>
          <p:cNvSpPr>
            <a:spLocks noChangeArrowheads="1"/>
          </p:cNvSpPr>
          <p:nvPr/>
        </p:nvSpPr>
        <p:spPr bwMode="gray">
          <a:xfrm>
            <a:off x="514350" y="762000"/>
            <a:ext cx="4038600" cy="531813"/>
          </a:xfrm>
          <a:prstGeom prst="roundRect">
            <a:avLst>
              <a:gd name="adj" fmla="val 50000"/>
            </a:avLst>
          </a:prstGeom>
          <a:ln>
            <a:headEnd/>
            <a:tailEnd/>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i="1">
              <a:solidFill>
                <a:srgbClr val="000000"/>
              </a:solidFill>
            </a:endParaRPr>
          </a:p>
          <a:p>
            <a:pPr>
              <a:defRPr/>
            </a:pPr>
            <a:r>
              <a:rPr lang="en-US" b="1">
                <a:solidFill>
                  <a:srgbClr val="FFFFFF"/>
                </a:solidFill>
              </a:rPr>
              <a:t>1. Kết quả đạt được</a:t>
            </a:r>
            <a:endParaRPr lang="en-US" b="1">
              <a:solidFill>
                <a:srgbClr val="FFFFFF"/>
              </a:solidFill>
            </a:endParaRPr>
          </a:p>
          <a:p>
            <a:pPr>
              <a:defRPr/>
            </a:pPr>
            <a:endParaRPr lang="en-US" b="1">
              <a:solidFill>
                <a:srgbClr val="FFFFFF"/>
              </a:solidFill>
              <a:cs typeface="Arial" panose="020B0604020202020204" pitchFamily="34" charset="0"/>
            </a:endParaRPr>
          </a:p>
        </p:txBody>
      </p:sp>
      <p:sp>
        <p:nvSpPr>
          <p:cNvPr id="6" name="Rectangle 5"/>
          <p:cNvSpPr>
            <a:spLocks noChangeArrowheads="1"/>
          </p:cNvSpPr>
          <p:nvPr/>
        </p:nvSpPr>
        <p:spPr bwMode="auto">
          <a:xfrm>
            <a:off x="266700" y="2133600"/>
            <a:ext cx="8686800" cy="2062163"/>
          </a:xfrm>
          <a:prstGeom prst="rect">
            <a:avLst/>
          </a:prstGeom>
          <a:noFill/>
          <a:ln w="9525">
            <a:noFill/>
            <a:miter lim="800000"/>
            <a:headEnd/>
            <a:tailEnd/>
          </a:ln>
        </p:spPr>
        <p:txBody>
          <a:bodyPr>
            <a:spAutoFit/>
          </a:bodyPr>
          <a:lstStyle/>
          <a:p>
            <a:pPr algn="just"/>
            <a:r>
              <a:rPr lang="en-US"/>
              <a:t>    - Nhận thức của các cấp ủy đảng, cán bộ, đảng viên, người dân, người lao động được nâng lên. Hệ thống chính sách, pháp luật từng bước được hoàn thiện.</a:t>
            </a:r>
          </a:p>
        </p:txBody>
      </p:sp>
      <p:sp>
        <p:nvSpPr>
          <p:cNvPr id="8" name="Rectangle 7"/>
          <p:cNvSpPr>
            <a:spLocks noChangeArrowheads="1"/>
          </p:cNvSpPr>
          <p:nvPr/>
        </p:nvSpPr>
        <p:spPr bwMode="auto">
          <a:xfrm>
            <a:off x="314325" y="4206875"/>
            <a:ext cx="8542338" cy="1077913"/>
          </a:xfrm>
          <a:prstGeom prst="rect">
            <a:avLst/>
          </a:prstGeom>
          <a:noFill/>
          <a:ln w="9525">
            <a:noFill/>
            <a:miter lim="800000"/>
            <a:headEnd/>
            <a:tailEnd/>
          </a:ln>
        </p:spPr>
        <p:txBody>
          <a:bodyPr>
            <a:spAutoFit/>
          </a:bodyPr>
          <a:lstStyle/>
          <a:p>
            <a:pPr algn="just"/>
            <a:r>
              <a:rPr lang="en-US"/>
              <a:t>   - Thủ tục hành chính ngày càng được cải tiến và rút gọn.</a:t>
            </a:r>
          </a:p>
        </p:txBody>
      </p:sp>
      <p:sp>
        <p:nvSpPr>
          <p:cNvPr id="9" name="Rectangle 8"/>
          <p:cNvSpPr>
            <a:spLocks noChangeArrowheads="1"/>
          </p:cNvSpPr>
          <p:nvPr/>
        </p:nvSpPr>
        <p:spPr bwMode="auto">
          <a:xfrm>
            <a:off x="169863" y="5410200"/>
            <a:ext cx="8686800" cy="1077913"/>
          </a:xfrm>
          <a:prstGeom prst="rect">
            <a:avLst/>
          </a:prstGeom>
          <a:noFill/>
          <a:ln w="9525">
            <a:noFill/>
            <a:miter lim="800000"/>
            <a:headEnd/>
            <a:tailEnd/>
          </a:ln>
        </p:spPr>
        <p:txBody>
          <a:bodyPr>
            <a:spAutoFit/>
          </a:bodyPr>
          <a:lstStyle/>
          <a:p>
            <a:pPr algn="just"/>
            <a:r>
              <a:rPr lang="en-US"/>
              <a:t>   - Tổ chức bộ máy BHXH các cấp được củng cố, kiện toàn. </a:t>
            </a:r>
          </a:p>
        </p:txBody>
      </p:sp>
      <p:sp>
        <p:nvSpPr>
          <p:cNvPr id="3" name="Rectangle 2"/>
          <p:cNvSpPr>
            <a:spLocks noChangeArrowheads="1"/>
          </p:cNvSpPr>
          <p:nvPr/>
        </p:nvSpPr>
        <p:spPr bwMode="auto">
          <a:xfrm>
            <a:off x="609600" y="1447800"/>
            <a:ext cx="7162800" cy="584200"/>
          </a:xfrm>
          <a:prstGeom prst="rect">
            <a:avLst/>
          </a:prstGeom>
          <a:noFill/>
          <a:ln w="9525">
            <a:noFill/>
            <a:miter lim="800000"/>
            <a:headEnd/>
            <a:tailEnd/>
          </a:ln>
        </p:spPr>
        <p:txBody>
          <a:bodyPr>
            <a:spAutoFit/>
          </a:bodyPr>
          <a:lstStyle/>
          <a:p>
            <a:r>
              <a:rPr lang="en-US"/>
              <a:t>Qua 5 năm triển khai thực hiện NQ21: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fltVal val="0"/>
                                          </p:val>
                                        </p:tav>
                                        <p:tav tm="100000">
                                          <p:val>
                                            <p:strVal val="#ppt_w"/>
                                          </p:val>
                                        </p:tav>
                                      </p:tavLst>
                                    </p:anim>
                                    <p:anim calcmode="lin" valueType="num">
                                      <p:cBhvr>
                                        <p:cTn id="12" dur="1000" fill="hold"/>
                                        <p:tgtEl>
                                          <p:spTgt spid="6"/>
                                        </p:tgtEl>
                                        <p:attrNameLst>
                                          <p:attrName>ppt_h</p:attrName>
                                        </p:attrNameLst>
                                      </p:cBhvr>
                                      <p:tavLst>
                                        <p:tav tm="0">
                                          <p:val>
                                            <p:fltVal val="0"/>
                                          </p:val>
                                        </p:tav>
                                        <p:tav tm="100000">
                                          <p:val>
                                            <p:strVal val="#ppt_h"/>
                                          </p:val>
                                        </p:tav>
                                      </p:tavLst>
                                    </p:anim>
                                    <p:anim calcmode="lin" valueType="num">
                                      <p:cBhvr>
                                        <p:cTn id="13" dur="1000" fill="hold"/>
                                        <p:tgtEl>
                                          <p:spTgt spid="6"/>
                                        </p:tgtEl>
                                        <p:attrNameLst>
                                          <p:attrName>style.rotation</p:attrName>
                                        </p:attrNameLst>
                                      </p:cBhvr>
                                      <p:tavLst>
                                        <p:tav tm="0">
                                          <p:val>
                                            <p:fltVal val="90"/>
                                          </p:val>
                                        </p:tav>
                                        <p:tav tm="100000">
                                          <p:val>
                                            <p:fltVal val="0"/>
                                          </p:val>
                                        </p:tav>
                                      </p:tavLst>
                                    </p:anim>
                                    <p:animEffect transition="in" filter="fade">
                                      <p:cBhvr>
                                        <p:cTn id="14" dur="1000"/>
                                        <p:tgtEl>
                                          <p:spTgt spid="6"/>
                                        </p:tgtEl>
                                      </p:cBhvr>
                                    </p:animEffect>
                                  </p:childTnLst>
                                </p:cTn>
                              </p:par>
                            </p:childTnLst>
                          </p:cTn>
                        </p:par>
                        <p:par>
                          <p:cTn id="15" fill="hold">
                            <p:stCondLst>
                              <p:cond delay="1500"/>
                            </p:stCondLst>
                            <p:childTnLst>
                              <p:par>
                                <p:cTn id="16" presetID="31" presetClass="entr" presetSubtype="0" fill="hold" grpId="0" nodeType="afterEffect">
                                  <p:stCondLst>
                                    <p:cond delay="1750"/>
                                  </p:stCondLst>
                                  <p:childTnLst>
                                    <p:set>
                                      <p:cBhvr>
                                        <p:cTn id="17" dur="1" fill="hold">
                                          <p:stCondLst>
                                            <p:cond delay="0"/>
                                          </p:stCondLst>
                                        </p:cTn>
                                        <p:tgtEl>
                                          <p:spTgt spid="8"/>
                                        </p:tgtEl>
                                        <p:attrNameLst>
                                          <p:attrName>style.visibility</p:attrName>
                                        </p:attrNameLst>
                                      </p:cBhvr>
                                      <p:to>
                                        <p:strVal val="visible"/>
                                      </p:to>
                                    </p:set>
                                    <p:anim calcmode="lin" valueType="num">
                                      <p:cBhvr>
                                        <p:cTn id="18" dur="1500" fill="hold"/>
                                        <p:tgtEl>
                                          <p:spTgt spid="8"/>
                                        </p:tgtEl>
                                        <p:attrNameLst>
                                          <p:attrName>ppt_w</p:attrName>
                                        </p:attrNameLst>
                                      </p:cBhvr>
                                      <p:tavLst>
                                        <p:tav tm="0">
                                          <p:val>
                                            <p:fltVal val="0"/>
                                          </p:val>
                                        </p:tav>
                                        <p:tav tm="100000">
                                          <p:val>
                                            <p:strVal val="#ppt_w"/>
                                          </p:val>
                                        </p:tav>
                                      </p:tavLst>
                                    </p:anim>
                                    <p:anim calcmode="lin" valueType="num">
                                      <p:cBhvr>
                                        <p:cTn id="19" dur="1500" fill="hold"/>
                                        <p:tgtEl>
                                          <p:spTgt spid="8"/>
                                        </p:tgtEl>
                                        <p:attrNameLst>
                                          <p:attrName>ppt_h</p:attrName>
                                        </p:attrNameLst>
                                      </p:cBhvr>
                                      <p:tavLst>
                                        <p:tav tm="0">
                                          <p:val>
                                            <p:fltVal val="0"/>
                                          </p:val>
                                        </p:tav>
                                        <p:tav tm="100000">
                                          <p:val>
                                            <p:strVal val="#ppt_h"/>
                                          </p:val>
                                        </p:tav>
                                      </p:tavLst>
                                    </p:anim>
                                    <p:anim calcmode="lin" valueType="num">
                                      <p:cBhvr>
                                        <p:cTn id="20" dur="1500" fill="hold"/>
                                        <p:tgtEl>
                                          <p:spTgt spid="8"/>
                                        </p:tgtEl>
                                        <p:attrNameLst>
                                          <p:attrName>style.rotation</p:attrName>
                                        </p:attrNameLst>
                                      </p:cBhvr>
                                      <p:tavLst>
                                        <p:tav tm="0">
                                          <p:val>
                                            <p:fltVal val="90"/>
                                          </p:val>
                                        </p:tav>
                                        <p:tav tm="100000">
                                          <p:val>
                                            <p:fltVal val="0"/>
                                          </p:val>
                                        </p:tav>
                                      </p:tavLst>
                                    </p:anim>
                                    <p:animEffect transition="in" filter="fade">
                                      <p:cBhvr>
                                        <p:cTn id="21" dur="1500"/>
                                        <p:tgtEl>
                                          <p:spTgt spid="8"/>
                                        </p:tgtEl>
                                      </p:cBhvr>
                                    </p:animEffect>
                                  </p:childTnLst>
                                </p:cTn>
                              </p:par>
                            </p:childTnLst>
                          </p:cTn>
                        </p:par>
                        <p:par>
                          <p:cTn id="22" fill="hold">
                            <p:stCondLst>
                              <p:cond delay="4750"/>
                            </p:stCondLst>
                            <p:childTnLst>
                              <p:par>
                                <p:cTn id="23" presetID="31" presetClass="entr" presetSubtype="0" fill="hold" grpId="0" nodeType="afterEffect">
                                  <p:stCondLst>
                                    <p:cond delay="1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1250" fill="hold"/>
                                        <p:tgtEl>
                                          <p:spTgt spid="9"/>
                                        </p:tgtEl>
                                        <p:attrNameLst>
                                          <p:attrName>ppt_w</p:attrName>
                                        </p:attrNameLst>
                                      </p:cBhvr>
                                      <p:tavLst>
                                        <p:tav tm="0">
                                          <p:val>
                                            <p:fltVal val="0"/>
                                          </p:val>
                                        </p:tav>
                                        <p:tav tm="100000">
                                          <p:val>
                                            <p:strVal val="#ppt_w"/>
                                          </p:val>
                                        </p:tav>
                                      </p:tavLst>
                                    </p:anim>
                                    <p:anim calcmode="lin" valueType="num">
                                      <p:cBhvr>
                                        <p:cTn id="26" dur="1250" fill="hold"/>
                                        <p:tgtEl>
                                          <p:spTgt spid="9"/>
                                        </p:tgtEl>
                                        <p:attrNameLst>
                                          <p:attrName>ppt_h</p:attrName>
                                        </p:attrNameLst>
                                      </p:cBhvr>
                                      <p:tavLst>
                                        <p:tav tm="0">
                                          <p:val>
                                            <p:fltVal val="0"/>
                                          </p:val>
                                        </p:tav>
                                        <p:tav tm="100000">
                                          <p:val>
                                            <p:strVal val="#ppt_h"/>
                                          </p:val>
                                        </p:tav>
                                      </p:tavLst>
                                    </p:anim>
                                    <p:anim calcmode="lin" valueType="num">
                                      <p:cBhvr>
                                        <p:cTn id="27" dur="1250" fill="hold"/>
                                        <p:tgtEl>
                                          <p:spTgt spid="9"/>
                                        </p:tgtEl>
                                        <p:attrNameLst>
                                          <p:attrName>style.rotation</p:attrName>
                                        </p:attrNameLst>
                                      </p:cBhvr>
                                      <p:tavLst>
                                        <p:tav tm="0">
                                          <p:val>
                                            <p:fltVal val="90"/>
                                          </p:val>
                                        </p:tav>
                                        <p:tav tm="100000">
                                          <p:val>
                                            <p:fltVal val="0"/>
                                          </p:val>
                                        </p:tav>
                                      </p:tavLst>
                                    </p:anim>
                                    <p:animEffect transition="in" filter="fade">
                                      <p:cBhvr>
                                        <p:cTn id="28"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Title 1"/>
          <p:cNvSpPr>
            <a:spLocks noGrp="1"/>
          </p:cNvSpPr>
          <p:nvPr>
            <p:ph type="title"/>
          </p:nvPr>
        </p:nvSpPr>
        <p:spPr>
          <a:xfrm>
            <a:off x="76200" y="39688"/>
            <a:ext cx="9067800" cy="682625"/>
          </a:xfrm>
        </p:spPr>
        <p:txBody>
          <a:bodyPr/>
          <a:lstStyle/>
          <a:p>
            <a:r>
              <a:rPr lang="en-US" smtClean="0">
                <a:solidFill>
                  <a:srgbClr val="003366"/>
                </a:solidFill>
              </a:rPr>
              <a:t>II. ĐÁNH GIÁ TÌNH HÌNH</a:t>
            </a:r>
            <a:endParaRPr lang="en-US" smtClean="0"/>
          </a:p>
        </p:txBody>
      </p:sp>
      <p:sp>
        <p:nvSpPr>
          <p:cNvPr id="5" name="AutoShape 7"/>
          <p:cNvSpPr>
            <a:spLocks noChangeArrowheads="1"/>
          </p:cNvSpPr>
          <p:nvPr/>
        </p:nvSpPr>
        <p:spPr bwMode="gray">
          <a:xfrm>
            <a:off x="627063" y="762000"/>
            <a:ext cx="4173537" cy="531813"/>
          </a:xfrm>
          <a:prstGeom prst="roundRect">
            <a:avLst>
              <a:gd name="adj" fmla="val 50000"/>
            </a:avLst>
          </a:prstGeom>
          <a:ln>
            <a:headEnd/>
            <a:tailEnd/>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i="1">
              <a:solidFill>
                <a:srgbClr val="000000"/>
              </a:solidFill>
            </a:endParaRPr>
          </a:p>
          <a:p>
            <a:pPr>
              <a:defRPr/>
            </a:pPr>
            <a:r>
              <a:rPr lang="en-US" b="1">
                <a:solidFill>
                  <a:srgbClr val="FFFFFF"/>
                </a:solidFill>
              </a:rPr>
              <a:t>1. Kết quả đạt được</a:t>
            </a:r>
            <a:endParaRPr lang="en-US" b="1">
              <a:solidFill>
                <a:srgbClr val="FFFFFF"/>
              </a:solidFill>
            </a:endParaRPr>
          </a:p>
          <a:p>
            <a:pPr>
              <a:defRPr/>
            </a:pPr>
            <a:endParaRPr lang="en-US" b="1">
              <a:solidFill>
                <a:srgbClr val="FFFFFF"/>
              </a:solidFill>
              <a:cs typeface="Arial" panose="020B0604020202020204" pitchFamily="34" charset="0"/>
            </a:endParaRPr>
          </a:p>
        </p:txBody>
      </p:sp>
      <p:sp>
        <p:nvSpPr>
          <p:cNvPr id="6" name="Rectangle 5"/>
          <p:cNvSpPr>
            <a:spLocks noChangeArrowheads="1"/>
          </p:cNvSpPr>
          <p:nvPr/>
        </p:nvSpPr>
        <p:spPr bwMode="auto">
          <a:xfrm>
            <a:off x="542925" y="4419600"/>
            <a:ext cx="8135938" cy="1570038"/>
          </a:xfrm>
          <a:prstGeom prst="rect">
            <a:avLst/>
          </a:prstGeom>
          <a:noFill/>
          <a:ln w="9525">
            <a:noFill/>
            <a:miter lim="800000"/>
            <a:headEnd/>
            <a:tailEnd/>
          </a:ln>
        </p:spPr>
        <p:txBody>
          <a:bodyPr>
            <a:spAutoFit/>
          </a:bodyPr>
          <a:lstStyle/>
          <a:p>
            <a:pPr algn="just"/>
            <a:r>
              <a:rPr lang="en-US"/>
              <a:t>- Đối tượng tham gia BHXH ngày càng được mở rộng, tỷ lệ tăng bình quân khoảng 4,5%/năm và năm 2016 là 6,2%/năm.</a:t>
            </a:r>
          </a:p>
        </p:txBody>
      </p:sp>
      <p:pic>
        <p:nvPicPr>
          <p:cNvPr id="7" name="Picture 6"/>
          <p:cNvPicPr>
            <a:picLocks noChangeAspect="1"/>
          </p:cNvPicPr>
          <p:nvPr/>
        </p:nvPicPr>
        <p:blipFill>
          <a:blip r:embed="rId2"/>
          <a:srcRect/>
          <a:stretch>
            <a:fillRect/>
          </a:stretch>
        </p:blipFill>
        <p:spPr bwMode="auto">
          <a:xfrm>
            <a:off x="579438" y="1362075"/>
            <a:ext cx="4097337" cy="2787650"/>
          </a:xfrm>
          <a:prstGeom prst="rect">
            <a:avLst/>
          </a:prstGeom>
          <a:noFill/>
          <a:ln w="9525">
            <a:noFill/>
            <a:miter lim="800000"/>
            <a:headEnd/>
            <a:tailEnd/>
          </a:ln>
        </p:spPr>
      </p:pic>
      <p:pic>
        <p:nvPicPr>
          <p:cNvPr id="8" name="Picture 7"/>
          <p:cNvPicPr>
            <a:picLocks noChangeAspect="1"/>
          </p:cNvPicPr>
          <p:nvPr/>
        </p:nvPicPr>
        <p:blipFill>
          <a:blip r:embed="rId3"/>
          <a:srcRect/>
          <a:stretch>
            <a:fillRect/>
          </a:stretch>
        </p:blipFill>
        <p:spPr bwMode="auto">
          <a:xfrm>
            <a:off x="5334000" y="1362075"/>
            <a:ext cx="3429000" cy="2039938"/>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22" presetClass="entr" presetSubtype="4" fill="hold" nodeType="afterEffect">
                                  <p:stCondLst>
                                    <p:cond delay="25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750"/>
                                        <p:tgtEl>
                                          <p:spTgt spid="8"/>
                                        </p:tgtEl>
                                      </p:cBhvr>
                                    </p:animEffect>
                                  </p:childTnLst>
                                </p:cTn>
                              </p:par>
                            </p:childTnLst>
                          </p:cTn>
                        </p:par>
                        <p:par>
                          <p:cTn id="14" fill="hold">
                            <p:stCondLst>
                              <p:cond delay="3000"/>
                            </p:stCondLst>
                            <p:childTnLst>
                              <p:par>
                                <p:cTn id="15" presetID="31" presetClass="entr" presetSubtype="0" fill="hold" grpId="0" nodeType="afterEffect">
                                  <p:stCondLst>
                                    <p:cond delay="1000"/>
                                  </p:stCondLst>
                                  <p:childTnLst>
                                    <p:set>
                                      <p:cBhvr>
                                        <p:cTn id="16" dur="1" fill="hold">
                                          <p:stCondLst>
                                            <p:cond delay="0"/>
                                          </p:stCondLst>
                                        </p:cTn>
                                        <p:tgtEl>
                                          <p:spTgt spid="6"/>
                                        </p:tgtEl>
                                        <p:attrNameLst>
                                          <p:attrName>style.visibility</p:attrName>
                                        </p:attrNameLst>
                                      </p:cBhvr>
                                      <p:to>
                                        <p:strVal val="visible"/>
                                      </p:to>
                                    </p:set>
                                    <p:anim calcmode="lin" valueType="num">
                                      <p:cBhvr>
                                        <p:cTn id="17" dur="1250" fill="hold"/>
                                        <p:tgtEl>
                                          <p:spTgt spid="6"/>
                                        </p:tgtEl>
                                        <p:attrNameLst>
                                          <p:attrName>ppt_w</p:attrName>
                                        </p:attrNameLst>
                                      </p:cBhvr>
                                      <p:tavLst>
                                        <p:tav tm="0">
                                          <p:val>
                                            <p:fltVal val="0"/>
                                          </p:val>
                                        </p:tav>
                                        <p:tav tm="100000">
                                          <p:val>
                                            <p:strVal val="#ppt_w"/>
                                          </p:val>
                                        </p:tav>
                                      </p:tavLst>
                                    </p:anim>
                                    <p:anim calcmode="lin" valueType="num">
                                      <p:cBhvr>
                                        <p:cTn id="18" dur="1250" fill="hold"/>
                                        <p:tgtEl>
                                          <p:spTgt spid="6"/>
                                        </p:tgtEl>
                                        <p:attrNameLst>
                                          <p:attrName>ppt_h</p:attrName>
                                        </p:attrNameLst>
                                      </p:cBhvr>
                                      <p:tavLst>
                                        <p:tav tm="0">
                                          <p:val>
                                            <p:fltVal val="0"/>
                                          </p:val>
                                        </p:tav>
                                        <p:tav tm="100000">
                                          <p:val>
                                            <p:strVal val="#ppt_h"/>
                                          </p:val>
                                        </p:tav>
                                      </p:tavLst>
                                    </p:anim>
                                    <p:anim calcmode="lin" valueType="num">
                                      <p:cBhvr>
                                        <p:cTn id="19" dur="1250" fill="hold"/>
                                        <p:tgtEl>
                                          <p:spTgt spid="6"/>
                                        </p:tgtEl>
                                        <p:attrNameLst>
                                          <p:attrName>style.rotation</p:attrName>
                                        </p:attrNameLst>
                                      </p:cBhvr>
                                      <p:tavLst>
                                        <p:tav tm="0">
                                          <p:val>
                                            <p:fltVal val="90"/>
                                          </p:val>
                                        </p:tav>
                                        <p:tav tm="100000">
                                          <p:val>
                                            <p:fltVal val="0"/>
                                          </p:val>
                                        </p:tav>
                                      </p:tavLst>
                                    </p:anim>
                                    <p:animEffect transition="in" filter="fade">
                                      <p:cBhvr>
                                        <p:cTn id="20"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Title 1"/>
          <p:cNvSpPr>
            <a:spLocks noGrp="1"/>
          </p:cNvSpPr>
          <p:nvPr>
            <p:ph type="title"/>
          </p:nvPr>
        </p:nvSpPr>
        <p:spPr>
          <a:xfrm>
            <a:off x="76200" y="39688"/>
            <a:ext cx="9067800" cy="682625"/>
          </a:xfrm>
        </p:spPr>
        <p:txBody>
          <a:bodyPr/>
          <a:lstStyle/>
          <a:p>
            <a:r>
              <a:rPr lang="en-US" smtClean="0">
                <a:solidFill>
                  <a:srgbClr val="003366"/>
                </a:solidFill>
              </a:rPr>
              <a:t>II. ĐÁNH GIÁ TÌNH HÌNH</a:t>
            </a:r>
            <a:endParaRPr lang="en-US" smtClean="0"/>
          </a:p>
        </p:txBody>
      </p:sp>
      <p:sp>
        <p:nvSpPr>
          <p:cNvPr id="5" name="AutoShape 7"/>
          <p:cNvSpPr>
            <a:spLocks noChangeArrowheads="1"/>
          </p:cNvSpPr>
          <p:nvPr/>
        </p:nvSpPr>
        <p:spPr bwMode="gray">
          <a:xfrm>
            <a:off x="627063" y="762000"/>
            <a:ext cx="4173537" cy="531813"/>
          </a:xfrm>
          <a:prstGeom prst="roundRect">
            <a:avLst>
              <a:gd name="adj" fmla="val 50000"/>
            </a:avLst>
          </a:prstGeom>
          <a:ln>
            <a:headEnd/>
            <a:tailEnd/>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i="1">
              <a:solidFill>
                <a:srgbClr val="000000"/>
              </a:solidFill>
            </a:endParaRPr>
          </a:p>
          <a:p>
            <a:pPr>
              <a:defRPr/>
            </a:pPr>
            <a:r>
              <a:rPr lang="en-US" b="1">
                <a:solidFill>
                  <a:srgbClr val="FFFFFF"/>
                </a:solidFill>
              </a:rPr>
              <a:t>1. Kết quả đạt được</a:t>
            </a:r>
            <a:endParaRPr lang="en-US" b="1">
              <a:solidFill>
                <a:srgbClr val="FFFFFF"/>
              </a:solidFill>
            </a:endParaRPr>
          </a:p>
          <a:p>
            <a:pPr>
              <a:defRPr/>
            </a:pPr>
            <a:endParaRPr lang="en-US" b="1">
              <a:solidFill>
                <a:srgbClr val="FFFFFF"/>
              </a:solidFill>
              <a:cs typeface="Arial" panose="020B0604020202020204" pitchFamily="34" charset="0"/>
            </a:endParaRPr>
          </a:p>
        </p:txBody>
      </p:sp>
      <p:sp>
        <p:nvSpPr>
          <p:cNvPr id="6" name="Rectangle 5"/>
          <p:cNvSpPr>
            <a:spLocks noChangeArrowheads="1"/>
          </p:cNvSpPr>
          <p:nvPr/>
        </p:nvSpPr>
        <p:spPr bwMode="auto">
          <a:xfrm>
            <a:off x="442913" y="3951288"/>
            <a:ext cx="8458200" cy="2062162"/>
          </a:xfrm>
          <a:prstGeom prst="rect">
            <a:avLst/>
          </a:prstGeom>
          <a:noFill/>
          <a:ln w="9525">
            <a:noFill/>
            <a:miter lim="800000"/>
            <a:headEnd/>
            <a:tailEnd/>
          </a:ln>
        </p:spPr>
        <p:txBody>
          <a:bodyPr>
            <a:spAutoFit/>
          </a:bodyPr>
          <a:lstStyle/>
          <a:p>
            <a:pPr algn="just"/>
            <a:r>
              <a:rPr lang="en-US"/>
              <a:t>    Năm 2017, cả nước đã có 13,6 triệu người tham gia BHXH bắt buộc, tăng 5,67% so với năm 2016. Năm 2017, số thu BHXH bắt buộc là 197.500 tỷ đồng, đạt 103,7% kế hoạch</a:t>
            </a:r>
            <a:r>
              <a:rPr lang="en-US" i="1"/>
              <a:t>.</a:t>
            </a:r>
            <a:endParaRPr lang="en-US"/>
          </a:p>
        </p:txBody>
      </p:sp>
      <p:pic>
        <p:nvPicPr>
          <p:cNvPr id="7" name="Picture 6"/>
          <p:cNvPicPr>
            <a:picLocks noChangeAspect="1"/>
          </p:cNvPicPr>
          <p:nvPr/>
        </p:nvPicPr>
        <p:blipFill>
          <a:blip r:embed="rId2"/>
          <a:srcRect/>
          <a:stretch>
            <a:fillRect/>
          </a:stretch>
        </p:blipFill>
        <p:spPr bwMode="auto">
          <a:xfrm>
            <a:off x="5235575" y="930275"/>
            <a:ext cx="3875088" cy="2582863"/>
          </a:xfrm>
          <a:prstGeom prst="rect">
            <a:avLst/>
          </a:prstGeom>
          <a:noFill/>
          <a:ln w="9525">
            <a:noFill/>
            <a:miter lim="800000"/>
            <a:headEnd/>
            <a:tailEnd/>
          </a:ln>
        </p:spPr>
      </p:pic>
      <p:pic>
        <p:nvPicPr>
          <p:cNvPr id="8" name="Picture 7"/>
          <p:cNvPicPr>
            <a:picLocks noChangeAspect="1"/>
          </p:cNvPicPr>
          <p:nvPr/>
        </p:nvPicPr>
        <p:blipFill>
          <a:blip r:embed="rId3"/>
          <a:srcRect/>
          <a:stretch>
            <a:fillRect/>
          </a:stretch>
        </p:blipFill>
        <p:spPr bwMode="auto">
          <a:xfrm>
            <a:off x="1023938" y="1528763"/>
            <a:ext cx="3379787" cy="1989137"/>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250" fill="hold"/>
                                        <p:tgtEl>
                                          <p:spTgt spid="6"/>
                                        </p:tgtEl>
                                        <p:attrNameLst>
                                          <p:attrName>ppt_w</p:attrName>
                                        </p:attrNameLst>
                                      </p:cBhvr>
                                      <p:tavLst>
                                        <p:tav tm="0">
                                          <p:val>
                                            <p:fltVal val="0"/>
                                          </p:val>
                                        </p:tav>
                                        <p:tav tm="100000">
                                          <p:val>
                                            <p:strVal val="#ppt_w"/>
                                          </p:val>
                                        </p:tav>
                                      </p:tavLst>
                                    </p:anim>
                                    <p:anim calcmode="lin" valueType="num">
                                      <p:cBhvr>
                                        <p:cTn id="8" dur="1250" fill="hold"/>
                                        <p:tgtEl>
                                          <p:spTgt spid="6"/>
                                        </p:tgtEl>
                                        <p:attrNameLst>
                                          <p:attrName>ppt_h</p:attrName>
                                        </p:attrNameLst>
                                      </p:cBhvr>
                                      <p:tavLst>
                                        <p:tav tm="0">
                                          <p:val>
                                            <p:fltVal val="0"/>
                                          </p:val>
                                        </p:tav>
                                        <p:tav tm="100000">
                                          <p:val>
                                            <p:strVal val="#ppt_h"/>
                                          </p:val>
                                        </p:tav>
                                      </p:tavLst>
                                    </p:anim>
                                    <p:anim calcmode="lin" valueType="num">
                                      <p:cBhvr>
                                        <p:cTn id="9" dur="1250" fill="hold"/>
                                        <p:tgtEl>
                                          <p:spTgt spid="6"/>
                                        </p:tgtEl>
                                        <p:attrNameLst>
                                          <p:attrName>style.rotation</p:attrName>
                                        </p:attrNameLst>
                                      </p:cBhvr>
                                      <p:tavLst>
                                        <p:tav tm="0">
                                          <p:val>
                                            <p:fltVal val="90"/>
                                          </p:val>
                                        </p:tav>
                                        <p:tav tm="100000">
                                          <p:val>
                                            <p:fltVal val="0"/>
                                          </p:val>
                                        </p:tav>
                                      </p:tavLst>
                                    </p:anim>
                                    <p:animEffect transition="in" filter="fade">
                                      <p:cBhvr>
                                        <p:cTn id="10" dur="1250"/>
                                        <p:tgtEl>
                                          <p:spTgt spid="6"/>
                                        </p:tgtEl>
                                      </p:cBhvr>
                                    </p:animEffect>
                                  </p:childTnLst>
                                </p:cTn>
                              </p:par>
                            </p:childTnLst>
                          </p:cTn>
                        </p:par>
                        <p:par>
                          <p:cTn id="11" fill="hold">
                            <p:stCondLst>
                              <p:cond delay="1250"/>
                            </p:stCondLst>
                            <p:childTnLst>
                              <p:par>
                                <p:cTn id="12" presetID="53" presetClass="entr" presetSubtype="16"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par>
                          <p:cTn id="17" fill="hold">
                            <p:stCondLst>
                              <p:cond delay="1750"/>
                            </p:stCondLst>
                            <p:childTnLst>
                              <p:par>
                                <p:cTn id="18" presetID="31"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1000" fill="hold"/>
                                        <p:tgtEl>
                                          <p:spTgt spid="7"/>
                                        </p:tgtEl>
                                        <p:attrNameLst>
                                          <p:attrName>ppt_w</p:attrName>
                                        </p:attrNameLst>
                                      </p:cBhvr>
                                      <p:tavLst>
                                        <p:tav tm="0">
                                          <p:val>
                                            <p:fltVal val="0"/>
                                          </p:val>
                                        </p:tav>
                                        <p:tav tm="100000">
                                          <p:val>
                                            <p:strVal val="#ppt_w"/>
                                          </p:val>
                                        </p:tav>
                                      </p:tavLst>
                                    </p:anim>
                                    <p:anim calcmode="lin" valueType="num">
                                      <p:cBhvr>
                                        <p:cTn id="21" dur="1000" fill="hold"/>
                                        <p:tgtEl>
                                          <p:spTgt spid="7"/>
                                        </p:tgtEl>
                                        <p:attrNameLst>
                                          <p:attrName>ppt_h</p:attrName>
                                        </p:attrNameLst>
                                      </p:cBhvr>
                                      <p:tavLst>
                                        <p:tav tm="0">
                                          <p:val>
                                            <p:fltVal val="0"/>
                                          </p:val>
                                        </p:tav>
                                        <p:tav tm="100000">
                                          <p:val>
                                            <p:strVal val="#ppt_h"/>
                                          </p:val>
                                        </p:tav>
                                      </p:tavLst>
                                    </p:anim>
                                    <p:anim calcmode="lin" valueType="num">
                                      <p:cBhvr>
                                        <p:cTn id="22" dur="1000" fill="hold"/>
                                        <p:tgtEl>
                                          <p:spTgt spid="7"/>
                                        </p:tgtEl>
                                        <p:attrNameLst>
                                          <p:attrName>style.rotation</p:attrName>
                                        </p:attrNameLst>
                                      </p:cBhvr>
                                      <p:tavLst>
                                        <p:tav tm="0">
                                          <p:val>
                                            <p:fltVal val="90"/>
                                          </p:val>
                                        </p:tav>
                                        <p:tav tm="100000">
                                          <p:val>
                                            <p:fltVal val="0"/>
                                          </p:val>
                                        </p:tav>
                                      </p:tavLst>
                                    </p:anim>
                                    <p:animEffect transition="in" filter="fade">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tle 1"/>
          <p:cNvSpPr>
            <a:spLocks noGrp="1"/>
          </p:cNvSpPr>
          <p:nvPr>
            <p:ph type="title"/>
          </p:nvPr>
        </p:nvSpPr>
        <p:spPr>
          <a:xfrm>
            <a:off x="76200" y="39688"/>
            <a:ext cx="9067800" cy="682625"/>
          </a:xfrm>
        </p:spPr>
        <p:txBody>
          <a:bodyPr/>
          <a:lstStyle/>
          <a:p>
            <a:r>
              <a:rPr lang="en-US" smtClean="0">
                <a:solidFill>
                  <a:srgbClr val="003366"/>
                </a:solidFill>
              </a:rPr>
              <a:t>II. ĐÁNH GIÁ TÌNH HÌNH</a:t>
            </a:r>
            <a:endParaRPr lang="en-US" smtClean="0"/>
          </a:p>
        </p:txBody>
      </p:sp>
      <p:sp>
        <p:nvSpPr>
          <p:cNvPr id="3" name="Content Placeholder 2"/>
          <p:cNvSpPr>
            <a:spLocks noGrp="1"/>
          </p:cNvSpPr>
          <p:nvPr>
            <p:ph idx="1"/>
          </p:nvPr>
        </p:nvSpPr>
        <p:spPr>
          <a:xfrm>
            <a:off x="76200" y="2068513"/>
            <a:ext cx="8839200" cy="4027487"/>
          </a:xfrm>
        </p:spPr>
        <p:txBody>
          <a:bodyPr/>
          <a:lstStyle/>
          <a:p>
            <a:pPr indent="0" algn="just">
              <a:lnSpc>
                <a:spcPct val="112000"/>
              </a:lnSpc>
              <a:spcBef>
                <a:spcPts val="600"/>
              </a:spcBef>
              <a:spcAft>
                <a:spcPts val="0"/>
              </a:spcAft>
              <a:buFontTx/>
              <a:buNone/>
              <a:defRPr/>
            </a:pPr>
            <a:r>
              <a:rPr lang="en-US" b="1" i="1" smtClean="0">
                <a:latin typeface="+mj-lt"/>
                <a:ea typeface="Calibri"/>
                <a:cs typeface="Times New Roman"/>
              </a:rPr>
              <a:t>Đối </a:t>
            </a:r>
            <a:r>
              <a:rPr lang="en-US" b="1" i="1">
                <a:latin typeface="+mj-lt"/>
                <a:ea typeface="Calibri"/>
                <a:cs typeface="Times New Roman"/>
              </a:rPr>
              <a:t>với </a:t>
            </a:r>
            <a:r>
              <a:rPr lang="en-US" b="1" i="1" smtClean="0">
                <a:latin typeface="+mj-lt"/>
                <a:ea typeface="Calibri"/>
                <a:cs typeface="Times New Roman"/>
              </a:rPr>
              <a:t>Bình thuận</a:t>
            </a:r>
            <a:r>
              <a:rPr lang="en-US" i="1" smtClean="0">
                <a:latin typeface="+mj-lt"/>
                <a:ea typeface="Calibri"/>
                <a:cs typeface="Times New Roman"/>
              </a:rPr>
              <a:t>:</a:t>
            </a:r>
          </a:p>
          <a:p>
            <a:pPr indent="0" algn="just">
              <a:lnSpc>
                <a:spcPct val="112000"/>
              </a:lnSpc>
              <a:spcBef>
                <a:spcPts val="600"/>
              </a:spcBef>
              <a:spcAft>
                <a:spcPts val="0"/>
              </a:spcAft>
              <a:buFontTx/>
              <a:buNone/>
              <a:defRPr/>
            </a:pPr>
            <a:endParaRPr lang="en-US" sz="1200" i="1" smtClean="0">
              <a:latin typeface="+mj-lt"/>
              <a:ea typeface="Calibri"/>
              <a:cs typeface="Times New Roman"/>
            </a:endParaRPr>
          </a:p>
          <a:p>
            <a:pPr indent="0" algn="just">
              <a:lnSpc>
                <a:spcPct val="112000"/>
              </a:lnSpc>
              <a:spcBef>
                <a:spcPts val="600"/>
              </a:spcBef>
              <a:spcAft>
                <a:spcPts val="0"/>
              </a:spcAft>
              <a:buFontTx/>
              <a:buNone/>
              <a:defRPr/>
            </a:pPr>
            <a:r>
              <a:rPr lang="en-US" smtClean="0">
                <a:latin typeface="+mj-lt"/>
                <a:ea typeface="Calibri"/>
                <a:cs typeface="Times New Roman"/>
              </a:rPr>
              <a:t>   Năm </a:t>
            </a:r>
            <a:r>
              <a:rPr lang="en-US">
                <a:latin typeface="+mj-lt"/>
                <a:ea typeface="Calibri"/>
                <a:cs typeface="Times New Roman"/>
              </a:rPr>
              <a:t>2012, </a:t>
            </a:r>
            <a:r>
              <a:rPr lang="en-US" i="1">
                <a:latin typeface="+mj-lt"/>
                <a:ea typeface="Calibri"/>
                <a:cs typeface="Times New Roman"/>
              </a:rPr>
              <a:t>toàn tỉnh có 70.740 người tham gia </a:t>
            </a:r>
            <a:r>
              <a:rPr lang="en-US" i="1" smtClean="0">
                <a:latin typeface="+mj-lt"/>
                <a:ea typeface="Calibri"/>
                <a:cs typeface="Times New Roman"/>
              </a:rPr>
              <a:t>BHXH </a:t>
            </a:r>
            <a:r>
              <a:rPr lang="en-US" i="1">
                <a:latin typeface="+mj-lt"/>
                <a:ea typeface="Calibri"/>
                <a:cs typeface="Times New Roman"/>
              </a:rPr>
              <a:t>bắt buộc (tỷ lệ bao phủ 53,5% dân số), </a:t>
            </a:r>
            <a:r>
              <a:rPr lang="en-US" i="1" smtClean="0">
                <a:latin typeface="+mj-lt"/>
                <a:ea typeface="Calibri"/>
                <a:cs typeface="Times New Roman"/>
              </a:rPr>
              <a:t>đến </a:t>
            </a:r>
            <a:r>
              <a:rPr lang="en-US" i="1">
                <a:latin typeface="+mj-lt"/>
                <a:ea typeface="Calibri"/>
                <a:cs typeface="Times New Roman"/>
              </a:rPr>
              <a:t>cuối năm 2017 tỉnh Bình Thuận có 88.596 người tham gia BHXH bắt buộc (tỷ lệ bao phủ 81,82% dân số).</a:t>
            </a:r>
            <a:endParaRPr lang="en-US">
              <a:latin typeface="+mj-lt"/>
              <a:ea typeface="Calibri"/>
              <a:cs typeface="Times New Roman"/>
            </a:endParaRPr>
          </a:p>
          <a:p>
            <a:pPr marL="0" indent="0">
              <a:buFontTx/>
              <a:buNone/>
              <a:defRPr/>
            </a:pPr>
            <a:endParaRPr lang="en-US"/>
          </a:p>
        </p:txBody>
      </p:sp>
      <p:sp>
        <p:nvSpPr>
          <p:cNvPr id="5" name="AutoShape 7"/>
          <p:cNvSpPr>
            <a:spLocks noChangeArrowheads="1"/>
          </p:cNvSpPr>
          <p:nvPr/>
        </p:nvSpPr>
        <p:spPr bwMode="gray">
          <a:xfrm>
            <a:off x="627063" y="762000"/>
            <a:ext cx="4173537" cy="531813"/>
          </a:xfrm>
          <a:prstGeom prst="roundRect">
            <a:avLst>
              <a:gd name="adj" fmla="val 50000"/>
            </a:avLst>
          </a:prstGeom>
          <a:ln>
            <a:headEnd/>
            <a:tailEnd/>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i="1">
              <a:solidFill>
                <a:srgbClr val="000000"/>
              </a:solidFill>
            </a:endParaRPr>
          </a:p>
          <a:p>
            <a:pPr>
              <a:defRPr/>
            </a:pPr>
            <a:r>
              <a:rPr lang="en-US" b="1">
                <a:solidFill>
                  <a:srgbClr val="FFFFFF"/>
                </a:solidFill>
              </a:rPr>
              <a:t>1. Kết quả đạt được</a:t>
            </a:r>
            <a:endParaRPr lang="en-US" b="1">
              <a:solidFill>
                <a:srgbClr val="FFFFFF"/>
              </a:solidFill>
            </a:endParaRPr>
          </a:p>
          <a:p>
            <a:pPr>
              <a:defRPr/>
            </a:pPr>
            <a:endParaRPr lang="en-US" b="1">
              <a:solidFill>
                <a:srgbClr val="FFFFFF"/>
              </a:solidFill>
              <a:cs typeface="Arial" panose="020B0604020202020204" pitchFamily="34" charset="0"/>
            </a:endParaRPr>
          </a:p>
        </p:txBody>
      </p:sp>
      <p:pic>
        <p:nvPicPr>
          <p:cNvPr id="4" name="Picture 3"/>
          <p:cNvPicPr>
            <a:picLocks noChangeAspect="1"/>
          </p:cNvPicPr>
          <p:nvPr/>
        </p:nvPicPr>
        <p:blipFill>
          <a:blip r:embed="rId2"/>
          <a:srcRect/>
          <a:stretch>
            <a:fillRect/>
          </a:stretch>
        </p:blipFill>
        <p:spPr bwMode="auto">
          <a:xfrm>
            <a:off x="5143500" y="1028700"/>
            <a:ext cx="3429000" cy="20574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75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750"/>
                            </p:stCondLst>
                            <p:childTnLst>
                              <p:par>
                                <p:cTn id="12" presetID="2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2250"/>
                            </p:stCondLst>
                            <p:childTnLst>
                              <p:par>
                                <p:cTn id="16" presetID="31" presetClass="entr" presetSubtype="0" fill="hold" nodeType="afterEffect">
                                  <p:stCondLst>
                                    <p:cond delay="75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p:cTn id="18" dur="1250" fill="hold"/>
                                        <p:tgtEl>
                                          <p:spTgt spid="3">
                                            <p:txEl>
                                              <p:pRg st="2" end="2"/>
                                            </p:txEl>
                                          </p:spTgt>
                                        </p:tgtEl>
                                        <p:attrNameLst>
                                          <p:attrName>ppt_w</p:attrName>
                                        </p:attrNameLst>
                                      </p:cBhvr>
                                      <p:tavLst>
                                        <p:tav tm="0">
                                          <p:val>
                                            <p:fltVal val="0"/>
                                          </p:val>
                                        </p:tav>
                                        <p:tav tm="100000">
                                          <p:val>
                                            <p:strVal val="#ppt_w"/>
                                          </p:val>
                                        </p:tav>
                                      </p:tavLst>
                                    </p:anim>
                                    <p:anim calcmode="lin" valueType="num">
                                      <p:cBhvr>
                                        <p:cTn id="19" dur="1250" fill="hold"/>
                                        <p:tgtEl>
                                          <p:spTgt spid="3">
                                            <p:txEl>
                                              <p:pRg st="2" end="2"/>
                                            </p:txEl>
                                          </p:spTgt>
                                        </p:tgtEl>
                                        <p:attrNameLst>
                                          <p:attrName>ppt_h</p:attrName>
                                        </p:attrNameLst>
                                      </p:cBhvr>
                                      <p:tavLst>
                                        <p:tav tm="0">
                                          <p:val>
                                            <p:fltVal val="0"/>
                                          </p:val>
                                        </p:tav>
                                        <p:tav tm="100000">
                                          <p:val>
                                            <p:strVal val="#ppt_h"/>
                                          </p:val>
                                        </p:tav>
                                      </p:tavLst>
                                    </p:anim>
                                    <p:anim calcmode="lin" valueType="num">
                                      <p:cBhvr>
                                        <p:cTn id="20" dur="125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1" dur="12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itle 1"/>
          <p:cNvSpPr>
            <a:spLocks noGrp="1"/>
          </p:cNvSpPr>
          <p:nvPr>
            <p:ph type="title"/>
          </p:nvPr>
        </p:nvSpPr>
        <p:spPr>
          <a:xfrm>
            <a:off x="76200" y="39688"/>
            <a:ext cx="9067800" cy="682625"/>
          </a:xfrm>
        </p:spPr>
        <p:txBody>
          <a:bodyPr/>
          <a:lstStyle/>
          <a:p>
            <a:r>
              <a:rPr lang="en-US" smtClean="0">
                <a:solidFill>
                  <a:srgbClr val="003366"/>
                </a:solidFill>
              </a:rPr>
              <a:t>II. ĐÁNH GIÁ TÌNH HÌNH</a:t>
            </a:r>
            <a:endParaRPr lang="en-US" smtClean="0"/>
          </a:p>
        </p:txBody>
      </p:sp>
      <p:sp>
        <p:nvSpPr>
          <p:cNvPr id="3" name="Content Placeholder 2"/>
          <p:cNvSpPr>
            <a:spLocks noGrp="1"/>
          </p:cNvSpPr>
          <p:nvPr>
            <p:ph idx="1"/>
          </p:nvPr>
        </p:nvSpPr>
        <p:spPr>
          <a:xfrm>
            <a:off x="457200" y="1600200"/>
            <a:ext cx="8382000" cy="1600200"/>
          </a:xfrm>
        </p:spPr>
        <p:txBody>
          <a:bodyPr/>
          <a:lstStyle/>
          <a:p>
            <a:pPr marL="0" indent="0" algn="just">
              <a:buFontTx/>
              <a:buNone/>
            </a:pPr>
            <a:r>
              <a:rPr lang="en-US" i="1" smtClean="0"/>
              <a:t>     - </a:t>
            </a:r>
            <a:r>
              <a:rPr lang="en-US" smtClean="0"/>
              <a:t>Chính sách BHXH từng bước khẳng định và phát huy vai trò là một trụ cột chính của hệ thống an sinh xã hội.</a:t>
            </a:r>
          </a:p>
          <a:p>
            <a:pPr marL="0" indent="0" algn="just">
              <a:buFontTx/>
              <a:buNone/>
            </a:pPr>
            <a:endParaRPr lang="en-US" smtClean="0"/>
          </a:p>
        </p:txBody>
      </p:sp>
      <p:sp>
        <p:nvSpPr>
          <p:cNvPr id="5" name="AutoShape 7"/>
          <p:cNvSpPr>
            <a:spLocks noChangeArrowheads="1"/>
          </p:cNvSpPr>
          <p:nvPr/>
        </p:nvSpPr>
        <p:spPr bwMode="gray">
          <a:xfrm>
            <a:off x="627063" y="914400"/>
            <a:ext cx="4173537" cy="531813"/>
          </a:xfrm>
          <a:prstGeom prst="roundRect">
            <a:avLst>
              <a:gd name="adj" fmla="val 50000"/>
            </a:avLst>
          </a:prstGeom>
          <a:ln>
            <a:headEnd/>
            <a:tailEnd/>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i="1">
              <a:solidFill>
                <a:srgbClr val="000000"/>
              </a:solidFill>
            </a:endParaRPr>
          </a:p>
          <a:p>
            <a:pPr>
              <a:defRPr/>
            </a:pPr>
            <a:r>
              <a:rPr lang="en-US" b="1">
                <a:solidFill>
                  <a:srgbClr val="FFFFFF"/>
                </a:solidFill>
              </a:rPr>
              <a:t>1. Kết quả đạt được</a:t>
            </a:r>
            <a:endParaRPr lang="en-US" b="1">
              <a:solidFill>
                <a:srgbClr val="FFFFFF"/>
              </a:solidFill>
            </a:endParaRPr>
          </a:p>
          <a:p>
            <a:pPr>
              <a:defRPr/>
            </a:pPr>
            <a:endParaRPr lang="en-US" b="1">
              <a:solidFill>
                <a:srgbClr val="FFFFFF"/>
              </a:solidFill>
              <a:cs typeface="Arial" panose="020B0604020202020204" pitchFamily="34" charset="0"/>
            </a:endParaRPr>
          </a:p>
        </p:txBody>
      </p:sp>
      <p:sp>
        <p:nvSpPr>
          <p:cNvPr id="6" name="Rectangle 5"/>
          <p:cNvSpPr>
            <a:spLocks noChangeArrowheads="1"/>
          </p:cNvSpPr>
          <p:nvPr/>
        </p:nvSpPr>
        <p:spPr bwMode="auto">
          <a:xfrm>
            <a:off x="381000" y="3657600"/>
            <a:ext cx="8534400" cy="2554288"/>
          </a:xfrm>
          <a:prstGeom prst="rect">
            <a:avLst/>
          </a:prstGeom>
          <a:noFill/>
          <a:ln w="9525">
            <a:noFill/>
            <a:miter lim="800000"/>
            <a:headEnd/>
            <a:tailEnd/>
          </a:ln>
        </p:spPr>
        <p:txBody>
          <a:bodyPr>
            <a:spAutoFit/>
          </a:bodyPr>
          <a:lstStyle/>
          <a:p>
            <a:pPr algn="just"/>
            <a:r>
              <a:rPr lang="en-US"/>
              <a:t>      - Quỹ BHXH đã trở thành quỹ an sinh lớn nhất, hoạt động theo nguyên tắc đóng - hưởng và chia sẻ giữa những người lao động cùng thế hệ và giữa các thế hệ tham gia bảo hiểm xã hội.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2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25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25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250"/>
                                        <p:tgtEl>
                                          <p:spTgt spid="3">
                                            <p:txEl>
                                              <p:pRg st="0" end="0"/>
                                            </p:txEl>
                                          </p:spTgt>
                                        </p:tgtEl>
                                      </p:cBhvr>
                                    </p:animEffect>
                                  </p:childTnLst>
                                </p:cTn>
                              </p:par>
                            </p:childTnLst>
                          </p:cTn>
                        </p:par>
                        <p:par>
                          <p:cTn id="11" fill="hold">
                            <p:stCondLst>
                              <p:cond delay="2250"/>
                            </p:stCondLst>
                            <p:childTnLst>
                              <p:par>
                                <p:cTn id="12" presetID="31" presetClass="entr" presetSubtype="0" fill="hold" grpId="0" nodeType="afterEffect">
                                  <p:stCondLst>
                                    <p:cond delay="2000"/>
                                  </p:stCondLst>
                                  <p:childTnLst>
                                    <p:set>
                                      <p:cBhvr>
                                        <p:cTn id="13" dur="1" fill="hold">
                                          <p:stCondLst>
                                            <p:cond delay="0"/>
                                          </p:stCondLst>
                                        </p:cTn>
                                        <p:tgtEl>
                                          <p:spTgt spid="6"/>
                                        </p:tgtEl>
                                        <p:attrNameLst>
                                          <p:attrName>style.visibility</p:attrName>
                                        </p:attrNameLst>
                                      </p:cBhvr>
                                      <p:to>
                                        <p:strVal val="visible"/>
                                      </p:to>
                                    </p:set>
                                    <p:anim calcmode="lin" valueType="num">
                                      <p:cBhvr>
                                        <p:cTn id="14" dur="1750" fill="hold"/>
                                        <p:tgtEl>
                                          <p:spTgt spid="6"/>
                                        </p:tgtEl>
                                        <p:attrNameLst>
                                          <p:attrName>ppt_w</p:attrName>
                                        </p:attrNameLst>
                                      </p:cBhvr>
                                      <p:tavLst>
                                        <p:tav tm="0">
                                          <p:val>
                                            <p:fltVal val="0"/>
                                          </p:val>
                                        </p:tav>
                                        <p:tav tm="100000">
                                          <p:val>
                                            <p:strVal val="#ppt_w"/>
                                          </p:val>
                                        </p:tav>
                                      </p:tavLst>
                                    </p:anim>
                                    <p:anim calcmode="lin" valueType="num">
                                      <p:cBhvr>
                                        <p:cTn id="15" dur="1750" fill="hold"/>
                                        <p:tgtEl>
                                          <p:spTgt spid="6"/>
                                        </p:tgtEl>
                                        <p:attrNameLst>
                                          <p:attrName>ppt_h</p:attrName>
                                        </p:attrNameLst>
                                      </p:cBhvr>
                                      <p:tavLst>
                                        <p:tav tm="0">
                                          <p:val>
                                            <p:fltVal val="0"/>
                                          </p:val>
                                        </p:tav>
                                        <p:tav tm="100000">
                                          <p:val>
                                            <p:strVal val="#ppt_h"/>
                                          </p:val>
                                        </p:tav>
                                      </p:tavLst>
                                    </p:anim>
                                    <p:anim calcmode="lin" valueType="num">
                                      <p:cBhvr>
                                        <p:cTn id="16" dur="1750" fill="hold"/>
                                        <p:tgtEl>
                                          <p:spTgt spid="6"/>
                                        </p:tgtEl>
                                        <p:attrNameLst>
                                          <p:attrName>style.rotation</p:attrName>
                                        </p:attrNameLst>
                                      </p:cBhvr>
                                      <p:tavLst>
                                        <p:tav tm="0">
                                          <p:val>
                                            <p:fltVal val="90"/>
                                          </p:val>
                                        </p:tav>
                                        <p:tav tm="100000">
                                          <p:val>
                                            <p:fltVal val="0"/>
                                          </p:val>
                                        </p:tav>
                                      </p:tavLst>
                                    </p:anim>
                                    <p:animEffect transition="in" filter="fade">
                                      <p:cBhvr>
                                        <p:cTn id="17" dur="1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le 1"/>
          <p:cNvSpPr>
            <a:spLocks noGrp="1"/>
          </p:cNvSpPr>
          <p:nvPr>
            <p:ph type="title"/>
          </p:nvPr>
        </p:nvSpPr>
        <p:spPr>
          <a:xfrm>
            <a:off x="76200" y="39688"/>
            <a:ext cx="9067800" cy="682625"/>
          </a:xfrm>
        </p:spPr>
        <p:txBody>
          <a:bodyPr/>
          <a:lstStyle/>
          <a:p>
            <a:r>
              <a:rPr lang="en-US" smtClean="0">
                <a:solidFill>
                  <a:srgbClr val="003366"/>
                </a:solidFill>
              </a:rPr>
              <a:t>II. ĐÁNH GIÁ TÌNH HÌNH</a:t>
            </a:r>
            <a:endParaRPr lang="en-US" smtClean="0"/>
          </a:p>
        </p:txBody>
      </p:sp>
      <p:sp>
        <p:nvSpPr>
          <p:cNvPr id="3" name="Content Placeholder 2"/>
          <p:cNvSpPr>
            <a:spLocks noGrp="1"/>
          </p:cNvSpPr>
          <p:nvPr>
            <p:ph idx="1"/>
          </p:nvPr>
        </p:nvSpPr>
        <p:spPr>
          <a:xfrm>
            <a:off x="379413" y="1625600"/>
            <a:ext cx="8535987" cy="2489200"/>
          </a:xfrm>
        </p:spPr>
        <p:txBody>
          <a:bodyPr/>
          <a:lstStyle/>
          <a:p>
            <a:pPr marL="0" indent="0" algn="just">
              <a:buFontTx/>
              <a:buNone/>
            </a:pPr>
            <a:r>
              <a:rPr lang="en-US" smtClean="0"/>
              <a:t>     Diện bao phủ BHXH theo quy định của pháp luật, số người tham gia bảo hiểm xã hội ngày càng được mở rộng, số người được hưởng bảo hiểm xã hội không ngừng tăng lên.</a:t>
            </a:r>
          </a:p>
          <a:p>
            <a:pPr marL="0" indent="0" algn="just">
              <a:buFontTx/>
              <a:buNone/>
            </a:pPr>
            <a:endParaRPr lang="en-US" smtClean="0"/>
          </a:p>
        </p:txBody>
      </p:sp>
      <p:sp>
        <p:nvSpPr>
          <p:cNvPr id="5" name="AutoShape 7"/>
          <p:cNvSpPr>
            <a:spLocks noChangeArrowheads="1"/>
          </p:cNvSpPr>
          <p:nvPr/>
        </p:nvSpPr>
        <p:spPr bwMode="gray">
          <a:xfrm>
            <a:off x="627063" y="762000"/>
            <a:ext cx="4173537" cy="531813"/>
          </a:xfrm>
          <a:prstGeom prst="roundRect">
            <a:avLst>
              <a:gd name="adj" fmla="val 50000"/>
            </a:avLst>
          </a:prstGeom>
          <a:ln>
            <a:headEnd/>
            <a:tailEnd/>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i="1">
              <a:solidFill>
                <a:srgbClr val="000000"/>
              </a:solidFill>
            </a:endParaRPr>
          </a:p>
          <a:p>
            <a:pPr>
              <a:defRPr/>
            </a:pPr>
            <a:r>
              <a:rPr lang="en-US" b="1">
                <a:solidFill>
                  <a:srgbClr val="FFFFFF"/>
                </a:solidFill>
              </a:rPr>
              <a:t>1. Kết quả đạt được</a:t>
            </a:r>
            <a:endParaRPr lang="en-US" b="1">
              <a:solidFill>
                <a:srgbClr val="FFFFFF"/>
              </a:solidFill>
            </a:endParaRPr>
          </a:p>
          <a:p>
            <a:pPr>
              <a:defRPr/>
            </a:pPr>
            <a:endParaRPr lang="en-US" b="1">
              <a:solidFill>
                <a:srgbClr val="FFFFFF"/>
              </a:solidFill>
              <a:cs typeface="Arial" panose="020B0604020202020204" pitchFamily="34" charset="0"/>
            </a:endParaRPr>
          </a:p>
        </p:txBody>
      </p:sp>
      <p:pic>
        <p:nvPicPr>
          <p:cNvPr id="6" name="Picture 5"/>
          <p:cNvPicPr>
            <a:picLocks noChangeAspect="1"/>
          </p:cNvPicPr>
          <p:nvPr/>
        </p:nvPicPr>
        <p:blipFill>
          <a:blip r:embed="rId2"/>
          <a:srcRect/>
          <a:stretch>
            <a:fillRect/>
          </a:stretch>
        </p:blipFill>
        <p:spPr bwMode="auto">
          <a:xfrm>
            <a:off x="381000" y="4216400"/>
            <a:ext cx="3581400" cy="2373313"/>
          </a:xfrm>
          <a:prstGeom prst="rect">
            <a:avLst/>
          </a:prstGeom>
          <a:noFill/>
          <a:ln w="9525">
            <a:noFill/>
            <a:miter lim="800000"/>
            <a:headEnd/>
            <a:tailEnd/>
          </a:ln>
        </p:spPr>
      </p:pic>
      <p:pic>
        <p:nvPicPr>
          <p:cNvPr id="7" name="Picture 6"/>
          <p:cNvPicPr>
            <a:picLocks noChangeAspect="1"/>
          </p:cNvPicPr>
          <p:nvPr/>
        </p:nvPicPr>
        <p:blipFill>
          <a:blip r:embed="rId3"/>
          <a:srcRect/>
          <a:stretch>
            <a:fillRect/>
          </a:stretch>
        </p:blipFill>
        <p:spPr bwMode="auto">
          <a:xfrm>
            <a:off x="4776788" y="4216400"/>
            <a:ext cx="3929062" cy="2373313"/>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125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2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25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25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250"/>
                                        <p:tgtEl>
                                          <p:spTgt spid="3">
                                            <p:txEl>
                                              <p:pRg st="0" end="0"/>
                                            </p:txEl>
                                          </p:spTgt>
                                        </p:tgtEl>
                                      </p:cBhvr>
                                    </p:animEffect>
                                  </p:childTnLst>
                                </p:cTn>
                              </p:par>
                            </p:childTnLst>
                          </p:cTn>
                        </p:par>
                        <p:par>
                          <p:cTn id="11" fill="hold">
                            <p:stCondLst>
                              <p:cond delay="2500"/>
                            </p:stCondLst>
                            <p:childTnLst>
                              <p:par>
                                <p:cTn id="12" presetID="53" presetClass="entr" presetSubtype="16"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par>
                          <p:cTn id="17" fill="hold">
                            <p:stCondLst>
                              <p:cond delay="3000"/>
                            </p:stCondLst>
                            <p:childTnLst>
                              <p:par>
                                <p:cTn id="18" presetID="6" presetClass="entr" presetSubtype="16" fill="hold" nodeType="afterEffect">
                                  <p:stCondLst>
                                    <p:cond delay="1000"/>
                                  </p:stCondLst>
                                  <p:childTnLst>
                                    <p:set>
                                      <p:cBhvr>
                                        <p:cTn id="19" dur="1" fill="hold">
                                          <p:stCondLst>
                                            <p:cond delay="0"/>
                                          </p:stCondLst>
                                        </p:cTn>
                                        <p:tgtEl>
                                          <p:spTgt spid="7"/>
                                        </p:tgtEl>
                                        <p:attrNameLst>
                                          <p:attrName>style.visibility</p:attrName>
                                        </p:attrNameLst>
                                      </p:cBhvr>
                                      <p:to>
                                        <p:strVal val="visible"/>
                                      </p:to>
                                    </p:set>
                                    <p:animEffect transition="in" filter="circle(in)">
                                      <p:cBhvr>
                                        <p:cTn id="20"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76200" y="39688"/>
            <a:ext cx="9067800" cy="682625"/>
          </a:xfrm>
        </p:spPr>
        <p:txBody>
          <a:bodyPr/>
          <a:lstStyle/>
          <a:p>
            <a:r>
              <a:rPr lang="en-US" smtClean="0">
                <a:solidFill>
                  <a:srgbClr val="003366"/>
                </a:solidFill>
              </a:rPr>
              <a:t>II. ĐÁNH GIÁ TÌNH HÌNH</a:t>
            </a:r>
            <a:endParaRPr lang="en-US" smtClean="0"/>
          </a:p>
        </p:txBody>
      </p:sp>
      <p:sp>
        <p:nvSpPr>
          <p:cNvPr id="3" name="Content Placeholder 2"/>
          <p:cNvSpPr>
            <a:spLocks noGrp="1"/>
          </p:cNvSpPr>
          <p:nvPr>
            <p:ph idx="1"/>
          </p:nvPr>
        </p:nvSpPr>
        <p:spPr>
          <a:xfrm>
            <a:off x="627063" y="1752600"/>
            <a:ext cx="8059737" cy="1676400"/>
          </a:xfrm>
        </p:spPr>
        <p:txBody>
          <a:bodyPr/>
          <a:lstStyle/>
          <a:p>
            <a:pPr marL="0" indent="0" algn="just">
              <a:buFontTx/>
              <a:buNone/>
            </a:pPr>
            <a:r>
              <a:rPr lang="en-US" smtClean="0"/>
              <a:t>    - Hệ thống tổ chức bảo hiểm xã hội từng bước được đổi mới, cơ bản đáp ứng được yêu cầu, nhiệm vụ,… </a:t>
            </a:r>
          </a:p>
        </p:txBody>
      </p:sp>
      <p:sp>
        <p:nvSpPr>
          <p:cNvPr id="5" name="AutoShape 7"/>
          <p:cNvSpPr>
            <a:spLocks noChangeArrowheads="1"/>
          </p:cNvSpPr>
          <p:nvPr/>
        </p:nvSpPr>
        <p:spPr bwMode="gray">
          <a:xfrm>
            <a:off x="627063" y="762000"/>
            <a:ext cx="4173537" cy="531813"/>
          </a:xfrm>
          <a:prstGeom prst="roundRect">
            <a:avLst>
              <a:gd name="adj" fmla="val 50000"/>
            </a:avLst>
          </a:prstGeom>
          <a:ln>
            <a:headEnd/>
            <a:tailEnd/>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i="1">
              <a:solidFill>
                <a:srgbClr val="000000"/>
              </a:solidFill>
            </a:endParaRPr>
          </a:p>
          <a:p>
            <a:pPr>
              <a:defRPr/>
            </a:pPr>
            <a:r>
              <a:rPr lang="en-US" b="1">
                <a:solidFill>
                  <a:srgbClr val="FFFFFF"/>
                </a:solidFill>
              </a:rPr>
              <a:t>1. Kết quả đạt được</a:t>
            </a:r>
            <a:endParaRPr lang="en-US" b="1">
              <a:solidFill>
                <a:srgbClr val="FFFFFF"/>
              </a:solidFill>
            </a:endParaRPr>
          </a:p>
          <a:p>
            <a:pPr>
              <a:defRPr/>
            </a:pPr>
            <a:endParaRPr lang="en-US" b="1">
              <a:solidFill>
                <a:srgbClr val="FFFFFF"/>
              </a:solidFill>
              <a:cs typeface="Arial" panose="020B0604020202020204" pitchFamily="34" charset="0"/>
            </a:endParaRPr>
          </a:p>
        </p:txBody>
      </p:sp>
      <p:sp>
        <p:nvSpPr>
          <p:cNvPr id="6" name="Rectangle 5"/>
          <p:cNvSpPr>
            <a:spLocks noChangeArrowheads="1"/>
          </p:cNvSpPr>
          <p:nvPr/>
        </p:nvSpPr>
        <p:spPr bwMode="auto">
          <a:xfrm>
            <a:off x="627063" y="3733800"/>
            <a:ext cx="8135937" cy="2062163"/>
          </a:xfrm>
          <a:prstGeom prst="rect">
            <a:avLst/>
          </a:prstGeom>
          <a:noFill/>
          <a:ln w="9525">
            <a:noFill/>
            <a:miter lim="800000"/>
            <a:headEnd/>
            <a:tailEnd/>
          </a:ln>
        </p:spPr>
        <p:txBody>
          <a:bodyPr>
            <a:spAutoFit/>
          </a:bodyPr>
          <a:lstStyle/>
          <a:p>
            <a:pPr algn="just"/>
            <a:r>
              <a:rPr lang="en-US"/>
              <a:t>    - Năng lực, hiệu lực, hiệu quả quản lý nhà nước về bảo hiểm xã hội được nâng lên; việc giải quyết chế độ, chính sách cho người lao động có nhiều tiến bộ.</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000"/>
                            </p:stCondLst>
                            <p:childTnLst>
                              <p:par>
                                <p:cTn id="12" presetID="31" presetClass="entr" presetSubtype="0" fill="hold" grpId="0" nodeType="afterEffect">
                                  <p:stCondLst>
                                    <p:cond delay="2000"/>
                                  </p:stCondLst>
                                  <p:childTnLst>
                                    <p:set>
                                      <p:cBhvr>
                                        <p:cTn id="13" dur="1" fill="hold">
                                          <p:stCondLst>
                                            <p:cond delay="0"/>
                                          </p:stCondLst>
                                        </p:cTn>
                                        <p:tgtEl>
                                          <p:spTgt spid="6"/>
                                        </p:tgtEl>
                                        <p:attrNameLst>
                                          <p:attrName>style.visibility</p:attrName>
                                        </p:attrNameLst>
                                      </p:cBhvr>
                                      <p:to>
                                        <p:strVal val="visible"/>
                                      </p:to>
                                    </p:set>
                                    <p:anim calcmode="lin" valueType="num">
                                      <p:cBhvr>
                                        <p:cTn id="14" dur="1250" fill="hold"/>
                                        <p:tgtEl>
                                          <p:spTgt spid="6"/>
                                        </p:tgtEl>
                                        <p:attrNameLst>
                                          <p:attrName>ppt_w</p:attrName>
                                        </p:attrNameLst>
                                      </p:cBhvr>
                                      <p:tavLst>
                                        <p:tav tm="0">
                                          <p:val>
                                            <p:fltVal val="0"/>
                                          </p:val>
                                        </p:tav>
                                        <p:tav tm="100000">
                                          <p:val>
                                            <p:strVal val="#ppt_w"/>
                                          </p:val>
                                        </p:tav>
                                      </p:tavLst>
                                    </p:anim>
                                    <p:anim calcmode="lin" valueType="num">
                                      <p:cBhvr>
                                        <p:cTn id="15" dur="1250" fill="hold"/>
                                        <p:tgtEl>
                                          <p:spTgt spid="6"/>
                                        </p:tgtEl>
                                        <p:attrNameLst>
                                          <p:attrName>ppt_h</p:attrName>
                                        </p:attrNameLst>
                                      </p:cBhvr>
                                      <p:tavLst>
                                        <p:tav tm="0">
                                          <p:val>
                                            <p:fltVal val="0"/>
                                          </p:val>
                                        </p:tav>
                                        <p:tav tm="100000">
                                          <p:val>
                                            <p:strVal val="#ppt_h"/>
                                          </p:val>
                                        </p:tav>
                                      </p:tavLst>
                                    </p:anim>
                                    <p:anim calcmode="lin" valueType="num">
                                      <p:cBhvr>
                                        <p:cTn id="16" dur="1250" fill="hold"/>
                                        <p:tgtEl>
                                          <p:spTgt spid="6"/>
                                        </p:tgtEl>
                                        <p:attrNameLst>
                                          <p:attrName>style.rotation</p:attrName>
                                        </p:attrNameLst>
                                      </p:cBhvr>
                                      <p:tavLst>
                                        <p:tav tm="0">
                                          <p:val>
                                            <p:fltVal val="90"/>
                                          </p:val>
                                        </p:tav>
                                        <p:tav tm="100000">
                                          <p:val>
                                            <p:fltVal val="0"/>
                                          </p:val>
                                        </p:tav>
                                      </p:tavLst>
                                    </p:anim>
                                    <p:animEffect transition="in" filter="fade">
                                      <p:cBhvr>
                                        <p:cTn id="17"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le 1"/>
          <p:cNvSpPr>
            <a:spLocks noGrp="1"/>
          </p:cNvSpPr>
          <p:nvPr>
            <p:ph type="title"/>
          </p:nvPr>
        </p:nvSpPr>
        <p:spPr>
          <a:xfrm>
            <a:off x="76200" y="39688"/>
            <a:ext cx="9067800" cy="682625"/>
          </a:xfrm>
        </p:spPr>
        <p:txBody>
          <a:bodyPr/>
          <a:lstStyle/>
          <a:p>
            <a:r>
              <a:rPr lang="en-US" smtClean="0">
                <a:solidFill>
                  <a:srgbClr val="003366"/>
                </a:solidFill>
              </a:rPr>
              <a:t>II. ĐÁNH GIÁ TÌNH HÌNH</a:t>
            </a:r>
            <a:endParaRPr lang="en-US" smtClean="0"/>
          </a:p>
        </p:txBody>
      </p:sp>
      <p:sp>
        <p:nvSpPr>
          <p:cNvPr id="5" name="AutoShape 7"/>
          <p:cNvSpPr>
            <a:spLocks noChangeArrowheads="1"/>
          </p:cNvSpPr>
          <p:nvPr/>
        </p:nvSpPr>
        <p:spPr bwMode="gray">
          <a:xfrm>
            <a:off x="627063" y="762000"/>
            <a:ext cx="4021137" cy="531813"/>
          </a:xfrm>
          <a:prstGeom prst="roundRect">
            <a:avLst>
              <a:gd name="adj" fmla="val 50000"/>
            </a:avLst>
          </a:prstGeom>
          <a:ln>
            <a:headEnd/>
            <a:tailEnd/>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i="1">
              <a:solidFill>
                <a:srgbClr val="000000"/>
              </a:solidFill>
            </a:endParaRPr>
          </a:p>
          <a:p>
            <a:pPr>
              <a:defRPr/>
            </a:pPr>
            <a:r>
              <a:rPr lang="en-US" b="1">
                <a:solidFill>
                  <a:srgbClr val="FFFFFF"/>
                </a:solidFill>
              </a:rPr>
              <a:t>2. Tồn tại, hạn chế</a:t>
            </a:r>
            <a:endParaRPr lang="en-US" b="1">
              <a:solidFill>
                <a:srgbClr val="FFFFFF"/>
              </a:solidFill>
            </a:endParaRPr>
          </a:p>
          <a:p>
            <a:pPr>
              <a:defRPr/>
            </a:pPr>
            <a:endParaRPr lang="en-US" b="1">
              <a:solidFill>
                <a:srgbClr val="FFFFFF"/>
              </a:solidFill>
              <a:cs typeface="Arial" panose="020B0604020202020204" pitchFamily="34" charset="0"/>
            </a:endParaRPr>
          </a:p>
        </p:txBody>
      </p:sp>
      <p:graphicFrame>
        <p:nvGraphicFramePr>
          <p:cNvPr id="11" name="Diagram 10"/>
          <p:cNvGraphicFramePr/>
          <p:nvPr/>
        </p:nvGraphicFramePr>
        <p:xfrm>
          <a:off x="627796" y="1752600"/>
          <a:ext cx="3429000" cy="45243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Diagram 11"/>
          <p:cNvGraphicFramePr/>
          <p:nvPr/>
        </p:nvGraphicFramePr>
        <p:xfrm>
          <a:off x="4419600" y="1447800"/>
          <a:ext cx="4343400" cy="255454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4" name="Diagram 13"/>
          <p:cNvGraphicFramePr/>
          <p:nvPr/>
        </p:nvGraphicFramePr>
        <p:xfrm>
          <a:off x="4343400" y="4343400"/>
          <a:ext cx="4419600" cy="21336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1000"/>
                                        <p:tgtEl>
                                          <p:spTgt spid="11"/>
                                        </p:tgtEl>
                                      </p:cBhvr>
                                    </p:animEffect>
                                  </p:childTnLst>
                                </p:cTn>
                              </p:par>
                            </p:childTnLst>
                          </p:cTn>
                        </p:par>
                        <p:par>
                          <p:cTn id="8" fill="hold">
                            <p:stCondLst>
                              <p:cond delay="2000"/>
                            </p:stCondLst>
                            <p:childTnLst>
                              <p:par>
                                <p:cTn id="9" presetID="31" presetClass="entr" presetSubtype="0" fill="hold" grpId="0" nodeType="afterEffect">
                                  <p:stCondLst>
                                    <p:cond delay="100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500" fill="hold"/>
                                        <p:tgtEl>
                                          <p:spTgt spid="12"/>
                                        </p:tgtEl>
                                        <p:attrNameLst>
                                          <p:attrName>ppt_w</p:attrName>
                                        </p:attrNameLst>
                                      </p:cBhvr>
                                      <p:tavLst>
                                        <p:tav tm="0">
                                          <p:val>
                                            <p:fltVal val="0"/>
                                          </p:val>
                                        </p:tav>
                                        <p:tav tm="100000">
                                          <p:val>
                                            <p:strVal val="#ppt_w"/>
                                          </p:val>
                                        </p:tav>
                                      </p:tavLst>
                                    </p:anim>
                                    <p:anim calcmode="lin" valueType="num">
                                      <p:cBhvr>
                                        <p:cTn id="12" dur="1500" fill="hold"/>
                                        <p:tgtEl>
                                          <p:spTgt spid="12"/>
                                        </p:tgtEl>
                                        <p:attrNameLst>
                                          <p:attrName>ppt_h</p:attrName>
                                        </p:attrNameLst>
                                      </p:cBhvr>
                                      <p:tavLst>
                                        <p:tav tm="0">
                                          <p:val>
                                            <p:fltVal val="0"/>
                                          </p:val>
                                        </p:tav>
                                        <p:tav tm="100000">
                                          <p:val>
                                            <p:strVal val="#ppt_h"/>
                                          </p:val>
                                        </p:tav>
                                      </p:tavLst>
                                    </p:anim>
                                    <p:anim calcmode="lin" valueType="num">
                                      <p:cBhvr>
                                        <p:cTn id="13" dur="1500" fill="hold"/>
                                        <p:tgtEl>
                                          <p:spTgt spid="12"/>
                                        </p:tgtEl>
                                        <p:attrNameLst>
                                          <p:attrName>style.rotation</p:attrName>
                                        </p:attrNameLst>
                                      </p:cBhvr>
                                      <p:tavLst>
                                        <p:tav tm="0">
                                          <p:val>
                                            <p:fltVal val="90"/>
                                          </p:val>
                                        </p:tav>
                                        <p:tav tm="100000">
                                          <p:val>
                                            <p:fltVal val="0"/>
                                          </p:val>
                                        </p:tav>
                                      </p:tavLst>
                                    </p:anim>
                                    <p:animEffect transition="in" filter="fade">
                                      <p:cBhvr>
                                        <p:cTn id="14" dur="1500"/>
                                        <p:tgtEl>
                                          <p:spTgt spid="12"/>
                                        </p:tgtEl>
                                      </p:cBhvr>
                                    </p:animEffect>
                                  </p:childTnLst>
                                </p:cTn>
                              </p:par>
                            </p:childTnLst>
                          </p:cTn>
                        </p:par>
                        <p:par>
                          <p:cTn id="15" fill="hold">
                            <p:stCondLst>
                              <p:cond delay="4500"/>
                            </p:stCondLst>
                            <p:childTnLst>
                              <p:par>
                                <p:cTn id="16" presetID="31" presetClass="entr" presetSubtype="0" fill="hold" grpId="0" nodeType="afterEffect">
                                  <p:stCondLst>
                                    <p:cond delay="1000"/>
                                  </p:stCondLst>
                                  <p:childTnLst>
                                    <p:set>
                                      <p:cBhvr>
                                        <p:cTn id="17" dur="1" fill="hold">
                                          <p:stCondLst>
                                            <p:cond delay="0"/>
                                          </p:stCondLst>
                                        </p:cTn>
                                        <p:tgtEl>
                                          <p:spTgt spid="14"/>
                                        </p:tgtEl>
                                        <p:attrNameLst>
                                          <p:attrName>style.visibility</p:attrName>
                                        </p:attrNameLst>
                                      </p:cBhvr>
                                      <p:to>
                                        <p:strVal val="visible"/>
                                      </p:to>
                                    </p:set>
                                    <p:anim calcmode="lin" valueType="num">
                                      <p:cBhvr>
                                        <p:cTn id="18" dur="2250" fill="hold"/>
                                        <p:tgtEl>
                                          <p:spTgt spid="14"/>
                                        </p:tgtEl>
                                        <p:attrNameLst>
                                          <p:attrName>ppt_w</p:attrName>
                                        </p:attrNameLst>
                                      </p:cBhvr>
                                      <p:tavLst>
                                        <p:tav tm="0">
                                          <p:val>
                                            <p:fltVal val="0"/>
                                          </p:val>
                                        </p:tav>
                                        <p:tav tm="100000">
                                          <p:val>
                                            <p:strVal val="#ppt_w"/>
                                          </p:val>
                                        </p:tav>
                                      </p:tavLst>
                                    </p:anim>
                                    <p:anim calcmode="lin" valueType="num">
                                      <p:cBhvr>
                                        <p:cTn id="19" dur="2250" fill="hold"/>
                                        <p:tgtEl>
                                          <p:spTgt spid="14"/>
                                        </p:tgtEl>
                                        <p:attrNameLst>
                                          <p:attrName>ppt_h</p:attrName>
                                        </p:attrNameLst>
                                      </p:cBhvr>
                                      <p:tavLst>
                                        <p:tav tm="0">
                                          <p:val>
                                            <p:fltVal val="0"/>
                                          </p:val>
                                        </p:tav>
                                        <p:tav tm="100000">
                                          <p:val>
                                            <p:strVal val="#ppt_h"/>
                                          </p:val>
                                        </p:tav>
                                      </p:tavLst>
                                    </p:anim>
                                    <p:anim calcmode="lin" valueType="num">
                                      <p:cBhvr>
                                        <p:cTn id="20" dur="2250" fill="hold"/>
                                        <p:tgtEl>
                                          <p:spTgt spid="14"/>
                                        </p:tgtEl>
                                        <p:attrNameLst>
                                          <p:attrName>style.rotation</p:attrName>
                                        </p:attrNameLst>
                                      </p:cBhvr>
                                      <p:tavLst>
                                        <p:tav tm="0">
                                          <p:val>
                                            <p:fltVal val="90"/>
                                          </p:val>
                                        </p:tav>
                                        <p:tav tm="100000">
                                          <p:val>
                                            <p:fltVal val="0"/>
                                          </p:val>
                                        </p:tav>
                                      </p:tavLst>
                                    </p:anim>
                                    <p:animEffect transition="in" filter="fade">
                                      <p:cBhvr>
                                        <p:cTn id="21" dur="2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Graphic spid="12" grpId="0">
        <p:bldAsOne/>
      </p:bldGraphic>
      <p:bldGraphic spid="14"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Title 1"/>
          <p:cNvSpPr>
            <a:spLocks noGrp="1"/>
          </p:cNvSpPr>
          <p:nvPr>
            <p:ph type="title"/>
          </p:nvPr>
        </p:nvSpPr>
        <p:spPr>
          <a:xfrm>
            <a:off x="76200" y="39688"/>
            <a:ext cx="9067800" cy="682625"/>
          </a:xfrm>
        </p:spPr>
        <p:txBody>
          <a:bodyPr/>
          <a:lstStyle/>
          <a:p>
            <a:r>
              <a:rPr lang="en-US" smtClean="0">
                <a:solidFill>
                  <a:srgbClr val="003366"/>
                </a:solidFill>
              </a:rPr>
              <a:t>II. ĐÁNH GIÁ TÌNH HÌNH</a:t>
            </a:r>
            <a:endParaRPr lang="en-US" smtClean="0"/>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AutoShape 7"/>
          <p:cNvSpPr>
            <a:spLocks noChangeArrowheads="1"/>
          </p:cNvSpPr>
          <p:nvPr/>
        </p:nvSpPr>
        <p:spPr bwMode="gray">
          <a:xfrm>
            <a:off x="627063" y="762000"/>
            <a:ext cx="4021137" cy="531813"/>
          </a:xfrm>
          <a:prstGeom prst="roundRect">
            <a:avLst>
              <a:gd name="adj" fmla="val 50000"/>
            </a:avLst>
          </a:prstGeom>
          <a:ln>
            <a:headEnd/>
            <a:tailEnd/>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i="1">
              <a:solidFill>
                <a:srgbClr val="000000"/>
              </a:solidFill>
            </a:endParaRPr>
          </a:p>
          <a:p>
            <a:pPr>
              <a:defRPr/>
            </a:pPr>
            <a:r>
              <a:rPr lang="en-US" b="1">
                <a:solidFill>
                  <a:srgbClr val="FFFFFF"/>
                </a:solidFill>
              </a:rPr>
              <a:t>2. Tồn tại, hạn chế</a:t>
            </a:r>
            <a:endParaRPr lang="en-US" b="1">
              <a:solidFill>
                <a:srgbClr val="FFFFFF"/>
              </a:solidFill>
            </a:endParaRPr>
          </a:p>
          <a:p>
            <a:pPr>
              <a:defRPr/>
            </a:pPr>
            <a:endParaRPr lang="en-US" b="1">
              <a:solidFill>
                <a:srgbClr val="FFFFFF"/>
              </a:solidFill>
              <a:cs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1250"/>
                                  </p:stCondLst>
                                  <p:childTnLst>
                                    <p:set>
                                      <p:cBhvr>
                                        <p:cTn id="6" dur="1" fill="hold">
                                          <p:stCondLst>
                                            <p:cond delay="0"/>
                                          </p:stCondLst>
                                        </p:cTn>
                                        <p:tgtEl>
                                          <p:spTgt spid="5"/>
                                        </p:tgtEl>
                                        <p:attrNameLst>
                                          <p:attrName>style.visibility</p:attrName>
                                        </p:attrNameLst>
                                      </p:cBhvr>
                                      <p:to>
                                        <p:strVal val="visible"/>
                                      </p:to>
                                    </p:set>
                                    <p:anim calcmode="lin" valueType="num">
                                      <p:cBhvr>
                                        <p:cTn id="7" dur="1250" fill="hold"/>
                                        <p:tgtEl>
                                          <p:spTgt spid="5"/>
                                        </p:tgtEl>
                                        <p:attrNameLst>
                                          <p:attrName>ppt_w</p:attrName>
                                        </p:attrNameLst>
                                      </p:cBhvr>
                                      <p:tavLst>
                                        <p:tav tm="0">
                                          <p:val>
                                            <p:fltVal val="0"/>
                                          </p:val>
                                        </p:tav>
                                        <p:tav tm="100000">
                                          <p:val>
                                            <p:strVal val="#ppt_w"/>
                                          </p:val>
                                        </p:tav>
                                      </p:tavLst>
                                    </p:anim>
                                    <p:anim calcmode="lin" valueType="num">
                                      <p:cBhvr>
                                        <p:cTn id="8" dur="1250" fill="hold"/>
                                        <p:tgtEl>
                                          <p:spTgt spid="5"/>
                                        </p:tgtEl>
                                        <p:attrNameLst>
                                          <p:attrName>ppt_h</p:attrName>
                                        </p:attrNameLst>
                                      </p:cBhvr>
                                      <p:tavLst>
                                        <p:tav tm="0">
                                          <p:val>
                                            <p:fltVal val="0"/>
                                          </p:val>
                                        </p:tav>
                                        <p:tav tm="100000">
                                          <p:val>
                                            <p:strVal val="#ppt_h"/>
                                          </p:val>
                                        </p:tav>
                                      </p:tavLst>
                                    </p:anim>
                                    <p:anim calcmode="lin" valueType="num">
                                      <p:cBhvr>
                                        <p:cTn id="9" dur="1250" fill="hold"/>
                                        <p:tgtEl>
                                          <p:spTgt spid="5"/>
                                        </p:tgtEl>
                                        <p:attrNameLst>
                                          <p:attrName>style.rotation</p:attrName>
                                        </p:attrNameLst>
                                      </p:cBhvr>
                                      <p:tavLst>
                                        <p:tav tm="0">
                                          <p:val>
                                            <p:fltVal val="90"/>
                                          </p:val>
                                        </p:tav>
                                        <p:tav tm="100000">
                                          <p:val>
                                            <p:fltVal val="0"/>
                                          </p:val>
                                        </p:tav>
                                      </p:tavLst>
                                    </p:anim>
                                    <p:animEffect transition="in" filter="fade">
                                      <p:cBhvr>
                                        <p:cTn id="10"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title"/>
          </p:nvPr>
        </p:nvSpPr>
        <p:spPr>
          <a:xfrm>
            <a:off x="76200" y="39688"/>
            <a:ext cx="9067800" cy="682625"/>
          </a:xfrm>
        </p:spPr>
        <p:txBody>
          <a:bodyPr/>
          <a:lstStyle/>
          <a:p>
            <a:r>
              <a:rPr lang="en-US" smtClean="0">
                <a:solidFill>
                  <a:srgbClr val="003366"/>
                </a:solidFill>
              </a:rPr>
              <a:t>II. ĐÁNH GIÁ TÌNH HÌNH</a:t>
            </a:r>
            <a:endParaRPr lang="en-US" smtClean="0"/>
          </a:p>
        </p:txBody>
      </p:sp>
      <p:graphicFrame>
        <p:nvGraphicFramePr>
          <p:cNvPr id="6" name="Content Placeholder 5"/>
          <p:cNvGraphicFramePr>
            <a:graphicFrameLocks noGrp="1"/>
          </p:cNvGraphicFramePr>
          <p:nvPr>
            <p:ph idx="1"/>
          </p:nvPr>
        </p:nvGraphicFramePr>
        <p:xfrm>
          <a:off x="0" y="1143000"/>
          <a:ext cx="90678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utoShape 7"/>
          <p:cNvSpPr>
            <a:spLocks noChangeArrowheads="1"/>
          </p:cNvSpPr>
          <p:nvPr/>
        </p:nvSpPr>
        <p:spPr bwMode="gray">
          <a:xfrm>
            <a:off x="627063" y="762000"/>
            <a:ext cx="4021137" cy="531813"/>
          </a:xfrm>
          <a:prstGeom prst="roundRect">
            <a:avLst>
              <a:gd name="adj" fmla="val 50000"/>
            </a:avLst>
          </a:prstGeom>
          <a:ln>
            <a:headEnd/>
            <a:tailEnd/>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i="1">
              <a:solidFill>
                <a:srgbClr val="000000"/>
              </a:solidFill>
            </a:endParaRPr>
          </a:p>
          <a:p>
            <a:pPr>
              <a:defRPr/>
            </a:pPr>
            <a:r>
              <a:rPr lang="en-US" b="1">
                <a:solidFill>
                  <a:srgbClr val="FFFFFF"/>
                </a:solidFill>
              </a:rPr>
              <a:t>2. Tồn tại, hạn chế</a:t>
            </a:r>
            <a:endParaRPr lang="en-US" b="1">
              <a:solidFill>
                <a:srgbClr val="FFFFFF"/>
              </a:solidFill>
            </a:endParaRPr>
          </a:p>
          <a:p>
            <a:pPr>
              <a:defRPr/>
            </a:pPr>
            <a:endParaRPr lang="en-US" b="1">
              <a:solidFill>
                <a:srgbClr val="FFFFFF"/>
              </a:solidFill>
              <a:cs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25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p:cNvSpPr>
            <a:spLocks noGrp="1"/>
          </p:cNvSpPr>
          <p:nvPr>
            <p:ph type="title"/>
          </p:nvPr>
        </p:nvSpPr>
        <p:spPr>
          <a:xfrm>
            <a:off x="76200" y="39688"/>
            <a:ext cx="9067800" cy="682625"/>
          </a:xfrm>
        </p:spPr>
        <p:txBody>
          <a:bodyPr/>
          <a:lstStyle/>
          <a:p>
            <a:r>
              <a:rPr lang="en-US" smtClean="0">
                <a:solidFill>
                  <a:srgbClr val="003366"/>
                </a:solidFill>
              </a:rPr>
              <a:t>II. ĐÁNH GIÁ TÌNH HÌNH</a:t>
            </a:r>
            <a:endParaRPr lang="en-US" smtClean="0"/>
          </a:p>
        </p:txBody>
      </p:sp>
      <p:graphicFrame>
        <p:nvGraphicFramePr>
          <p:cNvPr id="7" name="Content Placeholder 6"/>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utoShape 7"/>
          <p:cNvSpPr>
            <a:spLocks noChangeArrowheads="1"/>
          </p:cNvSpPr>
          <p:nvPr/>
        </p:nvSpPr>
        <p:spPr bwMode="gray">
          <a:xfrm>
            <a:off x="627063" y="762000"/>
            <a:ext cx="4021137" cy="531813"/>
          </a:xfrm>
          <a:prstGeom prst="roundRect">
            <a:avLst>
              <a:gd name="adj" fmla="val 50000"/>
            </a:avLst>
          </a:prstGeom>
          <a:ln>
            <a:headEnd/>
            <a:tailEnd/>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i="1">
              <a:solidFill>
                <a:srgbClr val="000000"/>
              </a:solidFill>
            </a:endParaRPr>
          </a:p>
          <a:p>
            <a:pPr>
              <a:defRPr/>
            </a:pPr>
            <a:r>
              <a:rPr lang="en-US" b="1">
                <a:solidFill>
                  <a:srgbClr val="FFFFFF"/>
                </a:solidFill>
              </a:rPr>
              <a:t>2. Tồn tại, hạn chế</a:t>
            </a:r>
            <a:endParaRPr lang="en-US" b="1">
              <a:solidFill>
                <a:srgbClr val="FFFFFF"/>
              </a:solidFill>
            </a:endParaRPr>
          </a:p>
          <a:p>
            <a:pPr>
              <a:defRPr/>
            </a:pPr>
            <a:endParaRPr lang="en-US" b="1">
              <a:solidFill>
                <a:srgbClr val="FFFFFF"/>
              </a:solidFill>
              <a:cs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a:xfrm>
            <a:off x="76200" y="39688"/>
            <a:ext cx="9067800" cy="682625"/>
          </a:xfrm>
        </p:spPr>
        <p:txBody>
          <a:bodyPr/>
          <a:lstStyle/>
          <a:p>
            <a:r>
              <a:rPr lang="en-US" smtClean="0">
                <a:solidFill>
                  <a:srgbClr val="003366"/>
                </a:solidFill>
              </a:rPr>
              <a:t>II. ĐÁNH GIÁ TÌNH HÌNH</a:t>
            </a:r>
            <a:endParaRPr lang="en-US" smtClean="0"/>
          </a:p>
        </p:txBody>
      </p:sp>
      <p:graphicFrame>
        <p:nvGraphicFramePr>
          <p:cNvPr id="6" name="Content Placeholder 5"/>
          <p:cNvGraphicFramePr>
            <a:graphicFrameLocks noGrp="1"/>
          </p:cNvGraphicFramePr>
          <p:nvPr>
            <p:ph idx="1"/>
          </p:nvPr>
        </p:nvGraphicFramePr>
        <p:xfrm>
          <a:off x="0" y="1355408"/>
          <a:ext cx="9144000" cy="5502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utoShape 7"/>
          <p:cNvSpPr>
            <a:spLocks noChangeArrowheads="1"/>
          </p:cNvSpPr>
          <p:nvPr/>
        </p:nvSpPr>
        <p:spPr bwMode="gray">
          <a:xfrm>
            <a:off x="596900" y="823913"/>
            <a:ext cx="3411538" cy="531812"/>
          </a:xfrm>
          <a:prstGeom prst="roundRect">
            <a:avLst>
              <a:gd name="adj" fmla="val 50000"/>
            </a:avLst>
          </a:prstGeom>
          <a:ln>
            <a:headEnd/>
            <a:tailEnd/>
          </a:ln>
          <a:extLst/>
        </p:spPr>
        <p:style>
          <a:lnRef idx="1">
            <a:schemeClr val="accent2"/>
          </a:lnRef>
          <a:fillRef idx="2">
            <a:schemeClr val="accent2"/>
          </a:fillRef>
          <a:effectRef idx="1">
            <a:schemeClr val="accent2"/>
          </a:effectRef>
          <a:fontRef idx="minor">
            <a:schemeClr val="dk1"/>
          </a:fontRef>
        </p:style>
        <p:txBody>
          <a:bodyPr wrap="none" anchor="ctr"/>
          <a:lstStyle/>
          <a:p>
            <a:pPr algn="r"/>
            <a:endParaRPr lang="en-US" i="1">
              <a:solidFill>
                <a:srgbClr val="000000"/>
              </a:solidFill>
              <a:cs typeface="Arial" charset="0"/>
            </a:endParaRPr>
          </a:p>
          <a:p>
            <a:pPr algn="r"/>
            <a:r>
              <a:rPr lang="en-US" b="1">
                <a:solidFill>
                  <a:srgbClr val="FFFFFF"/>
                </a:solidFill>
                <a:cs typeface="Arial" charset="0"/>
              </a:rPr>
              <a:t>3. Nguyên nhân </a:t>
            </a:r>
          </a:p>
          <a:p>
            <a:pPr algn="r"/>
            <a:endParaRPr lang="en-US" b="1">
              <a:solidFill>
                <a:srgbClr val="FFFFFF"/>
              </a:solidFill>
              <a:cs typeface="Arial" charset="0"/>
            </a:endParaRPr>
          </a:p>
        </p:txBody>
      </p:sp>
      <p:pic>
        <p:nvPicPr>
          <p:cNvPr id="3" name="Picture 2"/>
          <p:cNvPicPr>
            <a:picLocks noChangeAspect="1"/>
          </p:cNvPicPr>
          <p:nvPr/>
        </p:nvPicPr>
        <p:blipFill>
          <a:blip r:embed="rId7"/>
          <a:srcRect/>
          <a:stretch>
            <a:fillRect/>
          </a:stretch>
        </p:blipFill>
        <p:spPr bwMode="auto">
          <a:xfrm>
            <a:off x="95250" y="1676400"/>
            <a:ext cx="2530475" cy="1614488"/>
          </a:xfrm>
          <a:prstGeom prst="rect">
            <a:avLst/>
          </a:prstGeom>
          <a:noFill/>
          <a:ln w="9525">
            <a:noFill/>
            <a:miter lim="800000"/>
            <a:headEnd/>
            <a:tailEnd/>
          </a:ln>
        </p:spPr>
      </p:pic>
      <p:pic>
        <p:nvPicPr>
          <p:cNvPr id="4" name="Picture 3"/>
          <p:cNvPicPr>
            <a:picLocks noChangeAspect="1"/>
          </p:cNvPicPr>
          <p:nvPr/>
        </p:nvPicPr>
        <p:blipFill>
          <a:blip r:embed="rId8"/>
          <a:srcRect/>
          <a:stretch>
            <a:fillRect/>
          </a:stretch>
        </p:blipFill>
        <p:spPr bwMode="auto">
          <a:xfrm>
            <a:off x="68263" y="3505200"/>
            <a:ext cx="2530475" cy="1685925"/>
          </a:xfrm>
          <a:prstGeom prst="rect">
            <a:avLst/>
          </a:prstGeom>
          <a:noFill/>
          <a:ln w="9525">
            <a:noFill/>
            <a:miter lim="800000"/>
            <a:headEnd/>
            <a:tailEnd/>
          </a:ln>
        </p:spPr>
      </p:pic>
      <p:pic>
        <p:nvPicPr>
          <p:cNvPr id="7" name="Picture 6"/>
          <p:cNvPicPr>
            <a:picLocks noChangeAspect="1"/>
          </p:cNvPicPr>
          <p:nvPr/>
        </p:nvPicPr>
        <p:blipFill>
          <a:blip r:embed="rId9"/>
          <a:srcRect/>
          <a:stretch>
            <a:fillRect/>
          </a:stretch>
        </p:blipFill>
        <p:spPr bwMode="auto">
          <a:xfrm>
            <a:off x="95250" y="5410200"/>
            <a:ext cx="2235200" cy="1249363"/>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a:xfrm>
            <a:off x="76200" y="39688"/>
            <a:ext cx="9067800" cy="682625"/>
          </a:xfrm>
        </p:spPr>
        <p:txBody>
          <a:bodyPr/>
          <a:lstStyle/>
          <a:p>
            <a:r>
              <a:rPr lang="en-US" smtClean="0">
                <a:solidFill>
                  <a:srgbClr val="003366"/>
                </a:solidFill>
              </a:rPr>
              <a:t>II. ĐÁNH GIÁ TÌNH HÌNH</a:t>
            </a:r>
            <a:endParaRPr lang="en-US" smtClean="0"/>
          </a:p>
        </p:txBody>
      </p:sp>
      <p:graphicFrame>
        <p:nvGraphicFramePr>
          <p:cNvPr id="7" name="Content Placeholder 6"/>
          <p:cNvGraphicFramePr>
            <a:graphicFrameLocks noGrp="1"/>
          </p:cNvGraphicFramePr>
          <p:nvPr>
            <p:ph idx="1"/>
          </p:nvPr>
        </p:nvGraphicFramePr>
        <p:xfrm>
          <a:off x="381000" y="1600200"/>
          <a:ext cx="84582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AutoShape 7"/>
          <p:cNvSpPr>
            <a:spLocks noChangeArrowheads="1"/>
          </p:cNvSpPr>
          <p:nvPr/>
        </p:nvSpPr>
        <p:spPr bwMode="gray">
          <a:xfrm>
            <a:off x="627063" y="762000"/>
            <a:ext cx="3411537" cy="531813"/>
          </a:xfrm>
          <a:prstGeom prst="roundRect">
            <a:avLst>
              <a:gd name="adj" fmla="val 50000"/>
            </a:avLst>
          </a:prstGeom>
          <a:ln>
            <a:headEnd/>
            <a:tailEnd/>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i="1">
              <a:solidFill>
                <a:srgbClr val="000000"/>
              </a:solidFill>
            </a:endParaRPr>
          </a:p>
          <a:p>
            <a:pPr>
              <a:defRPr/>
            </a:pPr>
            <a:r>
              <a:rPr lang="en-US" b="1">
                <a:solidFill>
                  <a:srgbClr val="FFFFFF"/>
                </a:solidFill>
              </a:rPr>
              <a:t>3. Nguyên nhân </a:t>
            </a:r>
            <a:endParaRPr lang="en-US" b="1">
              <a:solidFill>
                <a:srgbClr val="FFFFFF"/>
              </a:solidFill>
            </a:endParaRPr>
          </a:p>
          <a:p>
            <a:pPr>
              <a:defRPr/>
            </a:pPr>
            <a:endParaRPr lang="en-US" b="1">
              <a:solidFill>
                <a:srgbClr val="FFFFFF"/>
              </a:solidFill>
              <a:cs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p:cTn id="7" dur="1250" fill="hold"/>
                                        <p:tgtEl>
                                          <p:spTgt spid="7"/>
                                        </p:tgtEl>
                                        <p:attrNameLst>
                                          <p:attrName>ppt_w</p:attrName>
                                        </p:attrNameLst>
                                      </p:cBhvr>
                                      <p:tavLst>
                                        <p:tav tm="0">
                                          <p:val>
                                            <p:fltVal val="0"/>
                                          </p:val>
                                        </p:tav>
                                        <p:tav tm="100000">
                                          <p:val>
                                            <p:strVal val="#ppt_w"/>
                                          </p:val>
                                        </p:tav>
                                      </p:tavLst>
                                    </p:anim>
                                    <p:anim calcmode="lin" valueType="num">
                                      <p:cBhvr>
                                        <p:cTn id="8" dur="1250" fill="hold"/>
                                        <p:tgtEl>
                                          <p:spTgt spid="7"/>
                                        </p:tgtEl>
                                        <p:attrNameLst>
                                          <p:attrName>ppt_h</p:attrName>
                                        </p:attrNameLst>
                                      </p:cBhvr>
                                      <p:tavLst>
                                        <p:tav tm="0">
                                          <p:val>
                                            <p:fltVal val="0"/>
                                          </p:val>
                                        </p:tav>
                                        <p:tav tm="100000">
                                          <p:val>
                                            <p:strVal val="#ppt_h"/>
                                          </p:val>
                                        </p:tav>
                                      </p:tavLst>
                                    </p:anim>
                                    <p:anim calcmode="lin" valueType="num">
                                      <p:cBhvr>
                                        <p:cTn id="9" dur="1250" fill="hold"/>
                                        <p:tgtEl>
                                          <p:spTgt spid="7"/>
                                        </p:tgtEl>
                                        <p:attrNameLst>
                                          <p:attrName>style.rotation</p:attrName>
                                        </p:attrNameLst>
                                      </p:cBhvr>
                                      <p:tavLst>
                                        <p:tav tm="0">
                                          <p:val>
                                            <p:fltVal val="90"/>
                                          </p:val>
                                        </p:tav>
                                        <p:tav tm="100000">
                                          <p:val>
                                            <p:fltVal val="0"/>
                                          </p:val>
                                        </p:tav>
                                      </p:tavLst>
                                    </p:anim>
                                    <p:animEffect transition="in" filter="fade">
                                      <p:cBhvr>
                                        <p:cTn id="10"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4"/>
          <p:cNvSpPr>
            <a:spLocks noGrp="1"/>
          </p:cNvSpPr>
          <p:nvPr>
            <p:ph type="title"/>
          </p:nvPr>
        </p:nvSpPr>
        <p:spPr>
          <a:xfrm>
            <a:off x="76200" y="39688"/>
            <a:ext cx="9067800" cy="682625"/>
          </a:xfrm>
        </p:spPr>
        <p:txBody>
          <a:bodyPr/>
          <a:lstStyle/>
          <a:p>
            <a:r>
              <a:rPr lang="en-US" smtClean="0"/>
              <a:t>III. QUAN ĐIỂM CHỈ ĐẠO VÀ MỤC TIÊU </a:t>
            </a:r>
          </a:p>
        </p:txBody>
      </p:sp>
      <p:sp>
        <p:nvSpPr>
          <p:cNvPr id="8" name="AutoShape 67"/>
          <p:cNvSpPr>
            <a:spLocks noChangeArrowheads="1"/>
          </p:cNvSpPr>
          <p:nvPr/>
        </p:nvSpPr>
        <p:spPr bwMode="ltGray">
          <a:xfrm rot="21581866" flipH="1">
            <a:off x="1530350" y="1046163"/>
            <a:ext cx="7461250" cy="2632075"/>
          </a:xfrm>
          <a:prstGeom prst="roundRect">
            <a:avLst>
              <a:gd name="adj" fmla="val 7273"/>
            </a:avLst>
          </a:prstGeom>
          <a:gradFill rotWithShape="1">
            <a:gsLst>
              <a:gs pos="0">
                <a:srgbClr val="D6AD00">
                  <a:alpha val="26999"/>
                </a:srgbClr>
              </a:gs>
              <a:gs pos="100000">
                <a:schemeClr val="bg1">
                  <a:alpha val="0"/>
                </a:schemeClr>
              </a:gs>
            </a:gsLst>
            <a:lin ang="5400000" scaled="1"/>
          </a:gradFill>
          <a:ln w="9525">
            <a:noFill/>
            <a:round/>
            <a:headEnd/>
            <a:tailEnd/>
          </a:ln>
        </p:spPr>
        <p:txBody>
          <a:bodyPr wrap="none" anchor="ctr"/>
          <a:lstStyle/>
          <a:p>
            <a:endParaRPr lang="en-US"/>
          </a:p>
        </p:txBody>
      </p:sp>
      <p:sp>
        <p:nvSpPr>
          <p:cNvPr id="9" name="AutoShape 68"/>
          <p:cNvSpPr>
            <a:spLocks noChangeArrowheads="1"/>
          </p:cNvSpPr>
          <p:nvPr/>
        </p:nvSpPr>
        <p:spPr bwMode="gray">
          <a:xfrm>
            <a:off x="76200" y="1001713"/>
            <a:ext cx="1295400" cy="5105400"/>
          </a:xfrm>
          <a:prstGeom prst="roundRect">
            <a:avLst>
              <a:gd name="adj" fmla="val 16667"/>
            </a:avLst>
          </a:prstGeom>
          <a:solidFill>
            <a:srgbClr val="D6AD00">
              <a:alpha val="73000"/>
            </a:srgbClr>
          </a:solidFill>
          <a:ln w="57150" cmpd="thickThin" algn="ctr">
            <a:solidFill>
              <a:srgbClr val="9A7D00"/>
            </a:solidFill>
            <a:round/>
            <a:headEnd/>
            <a:tailEnd/>
          </a:ln>
          <a:effectLst>
            <a:outerShdw dist="35921" dir="2700000" algn="ctr" rotWithShape="0">
              <a:srgbClr val="000000">
                <a:alpha val="50000"/>
              </a:srgbClr>
            </a:outerShdw>
          </a:effectLst>
        </p:spPr>
        <p:txBody>
          <a:bodyPr wrap="none" anchor="ctr"/>
          <a:lstStyle/>
          <a:p>
            <a:pPr>
              <a:defRPr/>
            </a:pPr>
            <a:endParaRPr lang="en-US">
              <a:cs typeface="+mn-cs"/>
            </a:endParaRPr>
          </a:p>
        </p:txBody>
      </p:sp>
      <p:sp>
        <p:nvSpPr>
          <p:cNvPr id="11" name="Rectangle 949"/>
          <p:cNvSpPr>
            <a:spLocks noChangeArrowheads="1"/>
          </p:cNvSpPr>
          <p:nvPr/>
        </p:nvSpPr>
        <p:spPr bwMode="gray">
          <a:xfrm>
            <a:off x="76200" y="2279650"/>
            <a:ext cx="1295400" cy="2597150"/>
          </a:xfrm>
          <a:prstGeom prst="rect">
            <a:avLst/>
          </a:prstGeom>
          <a:noFill/>
          <a:ln>
            <a:noFill/>
          </a:ln>
          <a:extLst>
            <a:ext uri="{909E8E84-426E-40DD-AFC4-6F175D3DCCD1}"/>
            <a:ext uri="{91240B29-F687-4F45-9708-019B960494DF}"/>
          </a:extLst>
        </p:spPr>
        <p:txBody>
          <a:bodyPr>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50000"/>
              </a:lnSpc>
              <a:defRPr/>
            </a:pPr>
            <a:r>
              <a:rPr lang="en-US" altLang="en-US" sz="2800" b="1" smtClean="0">
                <a:solidFill>
                  <a:schemeClr val="tx2">
                    <a:lumMod val="75000"/>
                  </a:schemeClr>
                </a:solidFill>
                <a:latin typeface="+mn-lt"/>
              </a:rPr>
              <a:t>QUAN ĐIỂM CHỈ ĐẠO</a:t>
            </a:r>
            <a:endParaRPr lang="en-US" altLang="en-US" sz="2800" b="1">
              <a:solidFill>
                <a:schemeClr val="tx2">
                  <a:lumMod val="75000"/>
                </a:schemeClr>
              </a:solidFill>
              <a:latin typeface="+mn-lt"/>
            </a:endParaRPr>
          </a:p>
        </p:txBody>
      </p:sp>
      <p:sp>
        <p:nvSpPr>
          <p:cNvPr id="12" name="Diagonal Stripe 11"/>
          <p:cNvSpPr/>
          <p:nvPr/>
        </p:nvSpPr>
        <p:spPr>
          <a:xfrm>
            <a:off x="1538288" y="1027113"/>
            <a:ext cx="838200" cy="979487"/>
          </a:xfrm>
          <a:prstGeom prst="diagStrip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a:solidFill>
                  <a:srgbClr val="FFFF00"/>
                </a:solidFill>
              </a:rPr>
              <a:t>1</a:t>
            </a:r>
            <a:endParaRPr lang="en-US" b="1">
              <a:solidFill>
                <a:srgbClr val="FFFF00"/>
              </a:solidFill>
            </a:endParaRPr>
          </a:p>
        </p:txBody>
      </p:sp>
      <p:sp>
        <p:nvSpPr>
          <p:cNvPr id="13" name="Rectangle 12"/>
          <p:cNvSpPr/>
          <p:nvPr/>
        </p:nvSpPr>
        <p:spPr>
          <a:xfrm>
            <a:off x="2024063" y="1500188"/>
            <a:ext cx="6629400" cy="4032250"/>
          </a:xfrm>
          <a:prstGeom prst="rect">
            <a:avLst/>
          </a:prstGeom>
        </p:spPr>
        <p:txBody>
          <a:bodyPr>
            <a:spAutoFit/>
          </a:bodyPr>
          <a:lstStyle/>
          <a:p>
            <a:pPr algn="just">
              <a:defRPr/>
            </a:pPr>
            <a:r>
              <a:rPr lang="en-US">
                <a:solidFill>
                  <a:schemeClr val="accent6">
                    <a:lumMod val="50000"/>
                  </a:schemeClr>
                </a:solidFill>
                <a:cs typeface="+mn-cs"/>
              </a:rPr>
              <a:t> </a:t>
            </a:r>
            <a:r>
              <a:rPr lang="en-US">
                <a:cs typeface="+mn-cs"/>
              </a:rPr>
              <a:t>Bảo hiểm xã hội là một trụ cột chính của hệ thống an sinh xã hội trong nền kinh tế thị trường định hướng xã hội chủ nghĩa, góp phần quan trọng thực hiện tiến bộ, công bằng xã hội, bảo đảm ổn định chính trị - xã hội, đời sống nhân dân, phát triển bền vững đất nước.</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2250"/>
                                  </p:stCondLst>
                                  <p:childTnLst>
                                    <p:set>
                                      <p:cBhvr>
                                        <p:cTn id="6" dur="1" fill="hold">
                                          <p:stCondLst>
                                            <p:cond delay="0"/>
                                          </p:stCondLst>
                                        </p:cTn>
                                        <p:tgtEl>
                                          <p:spTgt spid="13"/>
                                        </p:tgtEl>
                                        <p:attrNameLst>
                                          <p:attrName>style.visibility</p:attrName>
                                        </p:attrNameLst>
                                      </p:cBhvr>
                                      <p:to>
                                        <p:strVal val="visible"/>
                                      </p:to>
                                    </p:set>
                                    <p:anim calcmode="lin" valueType="num">
                                      <p:cBhvr>
                                        <p:cTn id="7" dur="1250" fill="hold"/>
                                        <p:tgtEl>
                                          <p:spTgt spid="13"/>
                                        </p:tgtEl>
                                        <p:attrNameLst>
                                          <p:attrName>ppt_w</p:attrName>
                                        </p:attrNameLst>
                                      </p:cBhvr>
                                      <p:tavLst>
                                        <p:tav tm="0">
                                          <p:val>
                                            <p:fltVal val="0"/>
                                          </p:val>
                                        </p:tav>
                                        <p:tav tm="100000">
                                          <p:val>
                                            <p:strVal val="#ppt_w"/>
                                          </p:val>
                                        </p:tav>
                                      </p:tavLst>
                                    </p:anim>
                                    <p:anim calcmode="lin" valueType="num">
                                      <p:cBhvr>
                                        <p:cTn id="8" dur="1250" fill="hold"/>
                                        <p:tgtEl>
                                          <p:spTgt spid="13"/>
                                        </p:tgtEl>
                                        <p:attrNameLst>
                                          <p:attrName>ppt_h</p:attrName>
                                        </p:attrNameLst>
                                      </p:cBhvr>
                                      <p:tavLst>
                                        <p:tav tm="0">
                                          <p:val>
                                            <p:fltVal val="0"/>
                                          </p:val>
                                        </p:tav>
                                        <p:tav tm="100000">
                                          <p:val>
                                            <p:strVal val="#ppt_h"/>
                                          </p:val>
                                        </p:tav>
                                      </p:tavLst>
                                    </p:anim>
                                    <p:anim calcmode="lin" valueType="num">
                                      <p:cBhvr>
                                        <p:cTn id="9" dur="1250" fill="hold"/>
                                        <p:tgtEl>
                                          <p:spTgt spid="13"/>
                                        </p:tgtEl>
                                        <p:attrNameLst>
                                          <p:attrName>style.rotation</p:attrName>
                                        </p:attrNameLst>
                                      </p:cBhvr>
                                      <p:tavLst>
                                        <p:tav tm="0">
                                          <p:val>
                                            <p:fltVal val="90"/>
                                          </p:val>
                                        </p:tav>
                                        <p:tav tm="100000">
                                          <p:val>
                                            <p:fltVal val="0"/>
                                          </p:val>
                                        </p:tav>
                                      </p:tavLst>
                                    </p:anim>
                                    <p:animEffect transition="in" filter="fade">
                                      <p:cBhvr>
                                        <p:cTn id="10" dur="1250"/>
                                        <p:tgtEl>
                                          <p:spTgt spid="13"/>
                                        </p:tgtEl>
                                      </p:cBhvr>
                                    </p:animEffect>
                                  </p:childTnLst>
                                </p:cTn>
                              </p:par>
                              <p:par>
                                <p:cTn id="11" presetID="31" presetClass="entr" presetSubtype="0" fill="hold" grpId="0" nodeType="withEffect">
                                  <p:stCondLst>
                                    <p:cond delay="2250"/>
                                  </p:stCondLst>
                                  <p:childTnLst>
                                    <p:set>
                                      <p:cBhvr>
                                        <p:cTn id="12" dur="1" fill="hold">
                                          <p:stCondLst>
                                            <p:cond delay="0"/>
                                          </p:stCondLst>
                                        </p:cTn>
                                        <p:tgtEl>
                                          <p:spTgt spid="8"/>
                                        </p:tgtEl>
                                        <p:attrNameLst>
                                          <p:attrName>style.visibility</p:attrName>
                                        </p:attrNameLst>
                                      </p:cBhvr>
                                      <p:to>
                                        <p:strVal val="visible"/>
                                      </p:to>
                                    </p:set>
                                    <p:anim calcmode="lin" valueType="num">
                                      <p:cBhvr>
                                        <p:cTn id="13" dur="1250" fill="hold"/>
                                        <p:tgtEl>
                                          <p:spTgt spid="8"/>
                                        </p:tgtEl>
                                        <p:attrNameLst>
                                          <p:attrName>ppt_w</p:attrName>
                                        </p:attrNameLst>
                                      </p:cBhvr>
                                      <p:tavLst>
                                        <p:tav tm="0">
                                          <p:val>
                                            <p:fltVal val="0"/>
                                          </p:val>
                                        </p:tav>
                                        <p:tav tm="100000">
                                          <p:val>
                                            <p:strVal val="#ppt_w"/>
                                          </p:val>
                                        </p:tav>
                                      </p:tavLst>
                                    </p:anim>
                                    <p:anim calcmode="lin" valueType="num">
                                      <p:cBhvr>
                                        <p:cTn id="14" dur="1250" fill="hold"/>
                                        <p:tgtEl>
                                          <p:spTgt spid="8"/>
                                        </p:tgtEl>
                                        <p:attrNameLst>
                                          <p:attrName>ppt_h</p:attrName>
                                        </p:attrNameLst>
                                      </p:cBhvr>
                                      <p:tavLst>
                                        <p:tav tm="0">
                                          <p:val>
                                            <p:fltVal val="0"/>
                                          </p:val>
                                        </p:tav>
                                        <p:tav tm="100000">
                                          <p:val>
                                            <p:strVal val="#ppt_h"/>
                                          </p:val>
                                        </p:tav>
                                      </p:tavLst>
                                    </p:anim>
                                    <p:anim calcmode="lin" valueType="num">
                                      <p:cBhvr>
                                        <p:cTn id="15" dur="1250" fill="hold"/>
                                        <p:tgtEl>
                                          <p:spTgt spid="8"/>
                                        </p:tgtEl>
                                        <p:attrNameLst>
                                          <p:attrName>style.rotation</p:attrName>
                                        </p:attrNameLst>
                                      </p:cBhvr>
                                      <p:tavLst>
                                        <p:tav tm="0">
                                          <p:val>
                                            <p:fltVal val="90"/>
                                          </p:val>
                                        </p:tav>
                                        <p:tav tm="100000">
                                          <p:val>
                                            <p:fltVal val="0"/>
                                          </p:val>
                                        </p:tav>
                                      </p:tavLst>
                                    </p:anim>
                                    <p:animEffect transition="in" filter="fade">
                                      <p:cBhvr>
                                        <p:cTn id="16" dur="1250"/>
                                        <p:tgtEl>
                                          <p:spTgt spid="8"/>
                                        </p:tgtEl>
                                      </p:cBhvr>
                                    </p:animEffect>
                                  </p:childTnLst>
                                </p:cTn>
                              </p:par>
                              <p:par>
                                <p:cTn id="17" presetID="31" presetClass="entr" presetSubtype="0" fill="hold" grpId="0" nodeType="withEffect">
                                  <p:stCondLst>
                                    <p:cond delay="225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250" fill="hold"/>
                                        <p:tgtEl>
                                          <p:spTgt spid="12"/>
                                        </p:tgtEl>
                                        <p:attrNameLst>
                                          <p:attrName>ppt_w</p:attrName>
                                        </p:attrNameLst>
                                      </p:cBhvr>
                                      <p:tavLst>
                                        <p:tav tm="0">
                                          <p:val>
                                            <p:fltVal val="0"/>
                                          </p:val>
                                        </p:tav>
                                        <p:tav tm="100000">
                                          <p:val>
                                            <p:strVal val="#ppt_w"/>
                                          </p:val>
                                        </p:tav>
                                      </p:tavLst>
                                    </p:anim>
                                    <p:anim calcmode="lin" valueType="num">
                                      <p:cBhvr>
                                        <p:cTn id="20" dur="1250" fill="hold"/>
                                        <p:tgtEl>
                                          <p:spTgt spid="12"/>
                                        </p:tgtEl>
                                        <p:attrNameLst>
                                          <p:attrName>ppt_h</p:attrName>
                                        </p:attrNameLst>
                                      </p:cBhvr>
                                      <p:tavLst>
                                        <p:tav tm="0">
                                          <p:val>
                                            <p:fltVal val="0"/>
                                          </p:val>
                                        </p:tav>
                                        <p:tav tm="100000">
                                          <p:val>
                                            <p:strVal val="#ppt_h"/>
                                          </p:val>
                                        </p:tav>
                                      </p:tavLst>
                                    </p:anim>
                                    <p:anim calcmode="lin" valueType="num">
                                      <p:cBhvr>
                                        <p:cTn id="21" dur="1250" fill="hold"/>
                                        <p:tgtEl>
                                          <p:spTgt spid="12"/>
                                        </p:tgtEl>
                                        <p:attrNameLst>
                                          <p:attrName>style.rotation</p:attrName>
                                        </p:attrNameLst>
                                      </p:cBhvr>
                                      <p:tavLst>
                                        <p:tav tm="0">
                                          <p:val>
                                            <p:fltVal val="90"/>
                                          </p:val>
                                        </p:tav>
                                        <p:tav tm="100000">
                                          <p:val>
                                            <p:fltVal val="0"/>
                                          </p:val>
                                        </p:tav>
                                      </p:tavLst>
                                    </p:anim>
                                    <p:animEffect transition="in" filter="fade">
                                      <p:cBhvr>
                                        <p:cTn id="22" dur="1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4"/>
          <p:cNvSpPr>
            <a:spLocks noGrp="1"/>
          </p:cNvSpPr>
          <p:nvPr>
            <p:ph type="title"/>
          </p:nvPr>
        </p:nvSpPr>
        <p:spPr>
          <a:xfrm>
            <a:off x="76200" y="39688"/>
            <a:ext cx="9067800" cy="682625"/>
          </a:xfrm>
        </p:spPr>
        <p:txBody>
          <a:bodyPr/>
          <a:lstStyle/>
          <a:p>
            <a:r>
              <a:rPr lang="en-US" smtClean="0"/>
              <a:t>III. QUAN ĐIỂM</a:t>
            </a:r>
            <a:r>
              <a:rPr lang="en-US" smtClean="0">
                <a:solidFill>
                  <a:srgbClr val="003366"/>
                </a:solidFill>
              </a:rPr>
              <a:t> CHỈ ĐẠO</a:t>
            </a:r>
            <a:r>
              <a:rPr lang="en-US" smtClean="0"/>
              <a:t> VÀ MỤC TIÊU</a:t>
            </a:r>
          </a:p>
        </p:txBody>
      </p:sp>
      <p:sp>
        <p:nvSpPr>
          <p:cNvPr id="8" name="AutoShape 67"/>
          <p:cNvSpPr>
            <a:spLocks noChangeArrowheads="1"/>
          </p:cNvSpPr>
          <p:nvPr/>
        </p:nvSpPr>
        <p:spPr bwMode="ltGray">
          <a:xfrm rot="21581866" flipH="1">
            <a:off x="1530350" y="962025"/>
            <a:ext cx="7461250" cy="2632075"/>
          </a:xfrm>
          <a:prstGeom prst="roundRect">
            <a:avLst>
              <a:gd name="adj" fmla="val 7273"/>
            </a:avLst>
          </a:prstGeom>
          <a:gradFill rotWithShape="1">
            <a:gsLst>
              <a:gs pos="0">
                <a:srgbClr val="D6AD00">
                  <a:alpha val="26999"/>
                </a:srgbClr>
              </a:gs>
              <a:gs pos="100000">
                <a:schemeClr val="bg1">
                  <a:alpha val="0"/>
                </a:schemeClr>
              </a:gs>
            </a:gsLst>
            <a:lin ang="5400000" scaled="1"/>
          </a:gradFill>
          <a:ln w="9525">
            <a:noFill/>
            <a:round/>
            <a:headEnd/>
            <a:tailEnd/>
          </a:ln>
        </p:spPr>
        <p:txBody>
          <a:bodyPr wrap="none" anchor="ctr"/>
          <a:lstStyle/>
          <a:p>
            <a:endParaRPr lang="en-US"/>
          </a:p>
        </p:txBody>
      </p:sp>
      <p:sp>
        <p:nvSpPr>
          <p:cNvPr id="9" name="AutoShape 68"/>
          <p:cNvSpPr>
            <a:spLocks noChangeArrowheads="1"/>
          </p:cNvSpPr>
          <p:nvPr/>
        </p:nvSpPr>
        <p:spPr bwMode="gray">
          <a:xfrm>
            <a:off x="76200" y="1001713"/>
            <a:ext cx="1295400" cy="5105400"/>
          </a:xfrm>
          <a:prstGeom prst="roundRect">
            <a:avLst>
              <a:gd name="adj" fmla="val 16667"/>
            </a:avLst>
          </a:prstGeom>
          <a:solidFill>
            <a:srgbClr val="D6AD00">
              <a:alpha val="73000"/>
            </a:srgbClr>
          </a:solidFill>
          <a:ln w="57150" cmpd="thickThin" algn="ctr">
            <a:solidFill>
              <a:srgbClr val="9A7D00"/>
            </a:solidFill>
            <a:round/>
            <a:headEnd/>
            <a:tailEnd/>
          </a:ln>
          <a:effectLst>
            <a:outerShdw dist="35921" dir="2700000" algn="ctr" rotWithShape="0">
              <a:srgbClr val="000000">
                <a:alpha val="50000"/>
              </a:srgbClr>
            </a:outerShdw>
          </a:effectLst>
        </p:spPr>
        <p:txBody>
          <a:bodyPr wrap="none" anchor="ctr"/>
          <a:lstStyle/>
          <a:p>
            <a:pPr>
              <a:defRPr/>
            </a:pPr>
            <a:endParaRPr lang="en-US">
              <a:cs typeface="+mn-cs"/>
            </a:endParaRPr>
          </a:p>
        </p:txBody>
      </p:sp>
      <p:sp>
        <p:nvSpPr>
          <p:cNvPr id="11" name="Rectangle 949"/>
          <p:cNvSpPr>
            <a:spLocks noChangeArrowheads="1"/>
          </p:cNvSpPr>
          <p:nvPr/>
        </p:nvSpPr>
        <p:spPr bwMode="gray">
          <a:xfrm>
            <a:off x="76200" y="2279650"/>
            <a:ext cx="1295400" cy="2597150"/>
          </a:xfrm>
          <a:prstGeom prst="rect">
            <a:avLst/>
          </a:prstGeom>
          <a:noFill/>
          <a:ln>
            <a:noFill/>
          </a:ln>
          <a:extLst>
            <a:ext uri="{909E8E84-426E-40DD-AFC4-6F175D3DCCD1}"/>
            <a:ext uri="{91240B29-F687-4F45-9708-019B960494DF}"/>
          </a:extLst>
        </p:spPr>
        <p:txBody>
          <a:bodyPr>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50000"/>
              </a:lnSpc>
              <a:defRPr/>
            </a:pPr>
            <a:r>
              <a:rPr lang="en-US" altLang="en-US" sz="2800" b="1" smtClean="0">
                <a:solidFill>
                  <a:schemeClr val="tx2">
                    <a:lumMod val="75000"/>
                  </a:schemeClr>
                </a:solidFill>
                <a:latin typeface="+mn-lt"/>
              </a:rPr>
              <a:t>QUAN ĐIỂM CHỈ ĐẠO</a:t>
            </a:r>
            <a:endParaRPr lang="en-US" altLang="en-US" sz="2800" b="1">
              <a:solidFill>
                <a:schemeClr val="tx2">
                  <a:lumMod val="75000"/>
                </a:schemeClr>
              </a:solidFill>
              <a:latin typeface="+mn-lt"/>
            </a:endParaRPr>
          </a:p>
        </p:txBody>
      </p:sp>
      <p:sp>
        <p:nvSpPr>
          <p:cNvPr id="12" name="Diagonal Stripe 11"/>
          <p:cNvSpPr/>
          <p:nvPr/>
        </p:nvSpPr>
        <p:spPr>
          <a:xfrm>
            <a:off x="1538288" y="993775"/>
            <a:ext cx="838200" cy="1012825"/>
          </a:xfrm>
          <a:prstGeom prst="diagStrip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a:solidFill>
                  <a:srgbClr val="FFFF00"/>
                </a:solidFill>
              </a:rPr>
              <a:t>2</a:t>
            </a:r>
            <a:endParaRPr lang="en-US" b="1">
              <a:solidFill>
                <a:srgbClr val="FFFF00"/>
              </a:solidFill>
            </a:endParaRPr>
          </a:p>
        </p:txBody>
      </p:sp>
      <p:sp>
        <p:nvSpPr>
          <p:cNvPr id="13" name="Rectangle 12"/>
          <p:cNvSpPr/>
          <p:nvPr/>
        </p:nvSpPr>
        <p:spPr>
          <a:xfrm>
            <a:off x="1978025" y="1190625"/>
            <a:ext cx="6784975" cy="4926013"/>
          </a:xfrm>
          <a:prstGeom prst="rect">
            <a:avLst/>
          </a:prstGeom>
        </p:spPr>
        <p:txBody>
          <a:bodyPr>
            <a:spAutoFit/>
          </a:bodyPr>
          <a:lstStyle/>
          <a:p>
            <a:pPr algn="just">
              <a:lnSpc>
                <a:spcPct val="110000"/>
              </a:lnSpc>
              <a:spcBef>
                <a:spcPts val="600"/>
              </a:spcBef>
              <a:spcAft>
                <a:spcPts val="0"/>
              </a:spcAft>
              <a:defRPr/>
            </a:pPr>
            <a:r>
              <a:rPr lang="en-US" sz="3100">
                <a:solidFill>
                  <a:schemeClr val="accent6">
                    <a:lumMod val="50000"/>
                  </a:schemeClr>
                </a:solidFill>
                <a:cs typeface="+mn-cs"/>
              </a:rPr>
              <a:t> </a:t>
            </a:r>
            <a:r>
              <a:rPr lang="en-US">
                <a:cs typeface="+mn-cs"/>
              </a:rPr>
              <a:t>Phát triển hệ thống chính sách bảo hiểm xã hội linh hoạt, đa dạng, đa tầng, hiện </a:t>
            </a:r>
            <a:r>
              <a:rPr lang="en-US">
                <a:cs typeface="+mn-cs"/>
              </a:rPr>
              <a:t>đại; </a:t>
            </a:r>
            <a:r>
              <a:rPr lang="en-US">
                <a:cs typeface="+mn-cs"/>
              </a:rPr>
              <a:t>huy động các nguồn lực xã hội theo truyền thống tương thân tương </a:t>
            </a:r>
            <a:r>
              <a:rPr lang="en-US">
                <a:cs typeface="+mn-cs"/>
              </a:rPr>
              <a:t>ái; </a:t>
            </a:r>
            <a:r>
              <a:rPr lang="en-US">
                <a:cs typeface="+mn-cs"/>
              </a:rPr>
              <a:t>hướng tới bao phủ toàn dân </a:t>
            </a:r>
            <a:r>
              <a:rPr lang="en-US">
                <a:cs typeface="+mn-cs"/>
              </a:rPr>
              <a:t>phù </a:t>
            </a:r>
            <a:r>
              <a:rPr lang="en-US">
                <a:cs typeface="+mn-cs"/>
              </a:rPr>
              <a:t>hợp với điều kiện phát triển </a:t>
            </a:r>
            <a:r>
              <a:rPr lang="en-US">
                <a:cs typeface="+mn-cs"/>
              </a:rPr>
              <a:t>KT-XH; </a:t>
            </a:r>
            <a:r>
              <a:rPr lang="en-US">
                <a:cs typeface="+mn-cs"/>
              </a:rPr>
              <a:t>kết hợp </a:t>
            </a:r>
            <a:r>
              <a:rPr lang="en-US">
                <a:cs typeface="+mn-cs"/>
              </a:rPr>
              <a:t>nguyên </a:t>
            </a:r>
            <a:r>
              <a:rPr lang="en-US">
                <a:cs typeface="+mn-cs"/>
              </a:rPr>
              <a:t>tắc đóng - hưởng; công bằng, bình đẳng; chia sẻ và bền vững.</a:t>
            </a:r>
            <a:endParaRPr lang="vi-VN">
              <a:solidFill>
                <a:schemeClr val="accent6">
                  <a:lumMod val="50000"/>
                </a:schemeClr>
              </a:solidFill>
              <a:cs typeface="+mn-cs"/>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 calcmode="lin" valueType="num">
                                      <p:cBhvr>
                                        <p:cTn id="16" dur="1000" fill="hold"/>
                                        <p:tgtEl>
                                          <p:spTgt spid="8"/>
                                        </p:tgtEl>
                                        <p:attrNameLst>
                                          <p:attrName>style.rotation</p:attrName>
                                        </p:attrNameLst>
                                      </p:cBhvr>
                                      <p:tavLst>
                                        <p:tav tm="0">
                                          <p:val>
                                            <p:fltVal val="90"/>
                                          </p:val>
                                        </p:tav>
                                        <p:tav tm="100000">
                                          <p:val>
                                            <p:fltVal val="0"/>
                                          </p:val>
                                        </p:tav>
                                      </p:tavLst>
                                    </p:anim>
                                    <p:animEffect transition="in" filter="fade">
                                      <p:cBhvr>
                                        <p:cTn id="17" dur="1000"/>
                                        <p:tgtEl>
                                          <p:spTgt spid="8"/>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1000" fill="hold"/>
                                        <p:tgtEl>
                                          <p:spTgt spid="13"/>
                                        </p:tgtEl>
                                        <p:attrNameLst>
                                          <p:attrName>ppt_w</p:attrName>
                                        </p:attrNameLst>
                                      </p:cBhvr>
                                      <p:tavLst>
                                        <p:tav tm="0">
                                          <p:val>
                                            <p:fltVal val="0"/>
                                          </p:val>
                                        </p:tav>
                                        <p:tav tm="100000">
                                          <p:val>
                                            <p:strVal val="#ppt_w"/>
                                          </p:val>
                                        </p:tav>
                                      </p:tavLst>
                                    </p:anim>
                                    <p:anim calcmode="lin" valueType="num">
                                      <p:cBhvr>
                                        <p:cTn id="22" dur="1000" fill="hold"/>
                                        <p:tgtEl>
                                          <p:spTgt spid="13"/>
                                        </p:tgtEl>
                                        <p:attrNameLst>
                                          <p:attrName>ppt_h</p:attrName>
                                        </p:attrNameLst>
                                      </p:cBhvr>
                                      <p:tavLst>
                                        <p:tav tm="0">
                                          <p:val>
                                            <p:fltVal val="0"/>
                                          </p:val>
                                        </p:tav>
                                        <p:tav tm="100000">
                                          <p:val>
                                            <p:strVal val="#ppt_h"/>
                                          </p:val>
                                        </p:tav>
                                      </p:tavLst>
                                    </p:anim>
                                    <p:anim calcmode="lin" valueType="num">
                                      <p:cBhvr>
                                        <p:cTn id="23" dur="1000" fill="hold"/>
                                        <p:tgtEl>
                                          <p:spTgt spid="13"/>
                                        </p:tgtEl>
                                        <p:attrNameLst>
                                          <p:attrName>style.rotation</p:attrName>
                                        </p:attrNameLst>
                                      </p:cBhvr>
                                      <p:tavLst>
                                        <p:tav tm="0">
                                          <p:val>
                                            <p:fltVal val="90"/>
                                          </p:val>
                                        </p:tav>
                                        <p:tav tm="100000">
                                          <p:val>
                                            <p:fltVal val="0"/>
                                          </p:val>
                                        </p:tav>
                                      </p:tavLst>
                                    </p:anim>
                                    <p:animEffect transition="in" filter="fade">
                                      <p:cBhvr>
                                        <p:cTn id="2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4"/>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128002" name="AutoShape 67"/>
          <p:cNvSpPr>
            <a:spLocks noChangeArrowheads="1"/>
          </p:cNvSpPr>
          <p:nvPr/>
        </p:nvSpPr>
        <p:spPr bwMode="ltGray">
          <a:xfrm rot="21581866" flipH="1">
            <a:off x="1530350" y="962025"/>
            <a:ext cx="7461250" cy="2632075"/>
          </a:xfrm>
          <a:prstGeom prst="roundRect">
            <a:avLst>
              <a:gd name="adj" fmla="val 7273"/>
            </a:avLst>
          </a:prstGeom>
          <a:gradFill rotWithShape="1">
            <a:gsLst>
              <a:gs pos="0">
                <a:srgbClr val="D6AD00">
                  <a:alpha val="26999"/>
                </a:srgbClr>
              </a:gs>
              <a:gs pos="100000">
                <a:schemeClr val="bg1">
                  <a:alpha val="0"/>
                </a:schemeClr>
              </a:gs>
            </a:gsLst>
            <a:lin ang="5400000" scaled="1"/>
          </a:gradFill>
          <a:ln w="9525">
            <a:noFill/>
            <a:round/>
            <a:headEnd/>
            <a:tailEnd/>
          </a:ln>
        </p:spPr>
        <p:txBody>
          <a:bodyPr wrap="none" anchor="ctr"/>
          <a:lstStyle/>
          <a:p>
            <a:endParaRPr lang="en-US"/>
          </a:p>
        </p:txBody>
      </p:sp>
      <p:sp>
        <p:nvSpPr>
          <p:cNvPr id="9" name="AutoShape 68"/>
          <p:cNvSpPr>
            <a:spLocks noChangeArrowheads="1"/>
          </p:cNvSpPr>
          <p:nvPr/>
        </p:nvSpPr>
        <p:spPr bwMode="gray">
          <a:xfrm>
            <a:off x="76200" y="1001713"/>
            <a:ext cx="1295400" cy="5105400"/>
          </a:xfrm>
          <a:prstGeom prst="roundRect">
            <a:avLst>
              <a:gd name="adj" fmla="val 16667"/>
            </a:avLst>
          </a:prstGeom>
          <a:solidFill>
            <a:srgbClr val="D6AD00">
              <a:alpha val="73000"/>
            </a:srgbClr>
          </a:solidFill>
          <a:ln w="57150" cmpd="thickThin" algn="ctr">
            <a:solidFill>
              <a:srgbClr val="9A7D00"/>
            </a:solidFill>
            <a:round/>
            <a:headEnd/>
            <a:tailEnd/>
          </a:ln>
          <a:effectLst>
            <a:outerShdw dist="35921" dir="2700000" algn="ctr" rotWithShape="0">
              <a:srgbClr val="000000">
                <a:alpha val="50000"/>
              </a:srgbClr>
            </a:outerShdw>
          </a:effectLst>
        </p:spPr>
        <p:txBody>
          <a:bodyPr wrap="none" anchor="ctr"/>
          <a:lstStyle/>
          <a:p>
            <a:pPr>
              <a:defRPr/>
            </a:pPr>
            <a:endParaRPr lang="en-US">
              <a:cs typeface="+mn-cs"/>
            </a:endParaRPr>
          </a:p>
        </p:txBody>
      </p:sp>
      <p:sp>
        <p:nvSpPr>
          <p:cNvPr id="11" name="Rectangle 949"/>
          <p:cNvSpPr>
            <a:spLocks noChangeArrowheads="1"/>
          </p:cNvSpPr>
          <p:nvPr/>
        </p:nvSpPr>
        <p:spPr bwMode="gray">
          <a:xfrm>
            <a:off x="76200" y="2279650"/>
            <a:ext cx="1295400" cy="2597150"/>
          </a:xfrm>
          <a:prstGeom prst="rect">
            <a:avLst/>
          </a:prstGeom>
          <a:noFill/>
          <a:ln>
            <a:noFill/>
          </a:ln>
          <a:extLst>
            <a:ext uri="{909E8E84-426E-40DD-AFC4-6F175D3DCCD1}"/>
            <a:ext uri="{91240B29-F687-4F45-9708-019B960494DF}"/>
          </a:extLst>
        </p:spPr>
        <p:txBody>
          <a:bodyPr>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50000"/>
              </a:lnSpc>
              <a:defRPr/>
            </a:pPr>
            <a:r>
              <a:rPr lang="en-US" altLang="en-US" sz="2800" b="1" smtClean="0">
                <a:solidFill>
                  <a:schemeClr val="tx2">
                    <a:lumMod val="75000"/>
                  </a:schemeClr>
                </a:solidFill>
                <a:latin typeface="+mn-lt"/>
              </a:rPr>
              <a:t>QUAN ĐIỂM CHỈ ĐẠO</a:t>
            </a:r>
            <a:endParaRPr lang="en-US" altLang="en-US" sz="2800" b="1">
              <a:solidFill>
                <a:schemeClr val="tx2">
                  <a:lumMod val="75000"/>
                </a:schemeClr>
              </a:solidFill>
              <a:latin typeface="+mn-lt"/>
            </a:endParaRPr>
          </a:p>
        </p:txBody>
      </p:sp>
      <p:sp>
        <p:nvSpPr>
          <p:cNvPr id="12" name="Diagonal Stripe 11"/>
          <p:cNvSpPr/>
          <p:nvPr/>
        </p:nvSpPr>
        <p:spPr>
          <a:xfrm>
            <a:off x="1538288" y="993775"/>
            <a:ext cx="838200" cy="1012825"/>
          </a:xfrm>
          <a:prstGeom prst="diagStrip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a:solidFill>
                  <a:srgbClr val="FFFF00"/>
                </a:solidFill>
              </a:rPr>
              <a:t>3</a:t>
            </a:r>
            <a:endParaRPr lang="en-US" b="1">
              <a:solidFill>
                <a:srgbClr val="FFFF00"/>
              </a:solidFill>
            </a:endParaRPr>
          </a:p>
        </p:txBody>
      </p:sp>
      <p:sp>
        <p:nvSpPr>
          <p:cNvPr id="13" name="Rectangle 12"/>
          <p:cNvSpPr/>
          <p:nvPr/>
        </p:nvSpPr>
        <p:spPr>
          <a:xfrm>
            <a:off x="1905000" y="1190625"/>
            <a:ext cx="6858000" cy="5548313"/>
          </a:xfrm>
          <a:prstGeom prst="rect">
            <a:avLst/>
          </a:prstGeom>
        </p:spPr>
        <p:txBody>
          <a:bodyPr>
            <a:spAutoFit/>
          </a:bodyPr>
          <a:lstStyle/>
          <a:p>
            <a:pPr algn="just">
              <a:lnSpc>
                <a:spcPct val="112000"/>
              </a:lnSpc>
              <a:spcBef>
                <a:spcPts val="600"/>
              </a:spcBef>
              <a:defRPr/>
            </a:pPr>
            <a:r>
              <a:rPr lang="en-US">
                <a:solidFill>
                  <a:schemeClr val="accent6">
                    <a:lumMod val="50000"/>
                  </a:schemeClr>
                </a:solidFill>
                <a:cs typeface="+mn-cs"/>
              </a:rPr>
              <a:t>   </a:t>
            </a:r>
            <a:r>
              <a:rPr lang="en-US">
                <a:cs typeface="+mn-cs"/>
              </a:rPr>
              <a:t>Cải cách chính sách </a:t>
            </a:r>
            <a:r>
              <a:rPr lang="en-US">
                <a:cs typeface="+mn-cs"/>
              </a:rPr>
              <a:t>BHXH </a:t>
            </a:r>
            <a:r>
              <a:rPr lang="en-US">
                <a:cs typeface="+mn-cs"/>
              </a:rPr>
              <a:t>vừa mang tính cấp bách, </a:t>
            </a:r>
            <a:r>
              <a:rPr lang="en-US">
                <a:cs typeface="+mn-cs"/>
              </a:rPr>
              <a:t>lâu </a:t>
            </a:r>
            <a:r>
              <a:rPr lang="en-US">
                <a:cs typeface="+mn-cs"/>
              </a:rPr>
              <a:t>dài; kết hợp hài hoà giữa kế thừa, ổn định với đổi mới, phát triển và phải đặt trong mối tương quan với đổi mới, phát triển các chính sách xã hội khác, nhất là chế độ tiền lương, thu nhập, trợ giúp xã hội để mọi công dân đều được bảo đảm an sinh xã hội.</a:t>
            </a:r>
          </a:p>
          <a:p>
            <a:pPr algn="just">
              <a:defRPr/>
            </a:pPr>
            <a:endParaRPr lang="vi-VN">
              <a:solidFill>
                <a:schemeClr val="accent6">
                  <a:lumMod val="50000"/>
                </a:schemeClr>
              </a:solidFill>
              <a:cs typeface="+mn-cs"/>
            </a:endParaRPr>
          </a:p>
        </p:txBody>
      </p:sp>
    </p:spTree>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Title 4"/>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129026" name="AutoShape 67"/>
          <p:cNvSpPr>
            <a:spLocks noChangeArrowheads="1"/>
          </p:cNvSpPr>
          <p:nvPr/>
        </p:nvSpPr>
        <p:spPr bwMode="ltGray">
          <a:xfrm rot="21581866" flipH="1">
            <a:off x="1416050" y="963613"/>
            <a:ext cx="7461250" cy="2632075"/>
          </a:xfrm>
          <a:prstGeom prst="roundRect">
            <a:avLst>
              <a:gd name="adj" fmla="val 7273"/>
            </a:avLst>
          </a:prstGeom>
          <a:gradFill rotWithShape="1">
            <a:gsLst>
              <a:gs pos="0">
                <a:srgbClr val="D6AD00">
                  <a:alpha val="26999"/>
                </a:srgbClr>
              </a:gs>
              <a:gs pos="100000">
                <a:schemeClr val="bg1">
                  <a:alpha val="0"/>
                </a:schemeClr>
              </a:gs>
            </a:gsLst>
            <a:lin ang="5400000" scaled="1"/>
          </a:gradFill>
          <a:ln w="9525">
            <a:noFill/>
            <a:round/>
            <a:headEnd/>
            <a:tailEnd/>
          </a:ln>
        </p:spPr>
        <p:txBody>
          <a:bodyPr wrap="none" anchor="ctr"/>
          <a:lstStyle/>
          <a:p>
            <a:endParaRPr lang="en-US"/>
          </a:p>
        </p:txBody>
      </p:sp>
      <p:sp>
        <p:nvSpPr>
          <p:cNvPr id="9" name="AutoShape 68"/>
          <p:cNvSpPr>
            <a:spLocks noChangeArrowheads="1"/>
          </p:cNvSpPr>
          <p:nvPr/>
        </p:nvSpPr>
        <p:spPr bwMode="gray">
          <a:xfrm>
            <a:off x="76200" y="1001713"/>
            <a:ext cx="1295400" cy="5105400"/>
          </a:xfrm>
          <a:prstGeom prst="roundRect">
            <a:avLst>
              <a:gd name="adj" fmla="val 16667"/>
            </a:avLst>
          </a:prstGeom>
          <a:solidFill>
            <a:srgbClr val="D6AD00">
              <a:alpha val="73000"/>
            </a:srgbClr>
          </a:solidFill>
          <a:ln w="57150" cmpd="thickThin" algn="ctr">
            <a:solidFill>
              <a:srgbClr val="9A7D00"/>
            </a:solidFill>
            <a:round/>
            <a:headEnd/>
            <a:tailEnd/>
          </a:ln>
          <a:effectLst>
            <a:outerShdw dist="35921" dir="2700000" algn="ctr" rotWithShape="0">
              <a:srgbClr val="000000">
                <a:alpha val="50000"/>
              </a:srgbClr>
            </a:outerShdw>
          </a:effectLst>
        </p:spPr>
        <p:txBody>
          <a:bodyPr wrap="none" anchor="ctr"/>
          <a:lstStyle/>
          <a:p>
            <a:pPr>
              <a:defRPr/>
            </a:pPr>
            <a:endParaRPr lang="en-US">
              <a:cs typeface="+mn-cs"/>
            </a:endParaRPr>
          </a:p>
        </p:txBody>
      </p:sp>
      <p:sp>
        <p:nvSpPr>
          <p:cNvPr id="11" name="Rectangle 949"/>
          <p:cNvSpPr>
            <a:spLocks noChangeArrowheads="1"/>
          </p:cNvSpPr>
          <p:nvPr/>
        </p:nvSpPr>
        <p:spPr bwMode="gray">
          <a:xfrm>
            <a:off x="76200" y="2279650"/>
            <a:ext cx="1295400" cy="2597150"/>
          </a:xfrm>
          <a:prstGeom prst="rect">
            <a:avLst/>
          </a:prstGeom>
          <a:noFill/>
          <a:ln>
            <a:noFill/>
          </a:ln>
          <a:extLst>
            <a:ext uri="{909E8E84-426E-40DD-AFC4-6F175D3DCCD1}"/>
            <a:ext uri="{91240B29-F687-4F45-9708-019B960494DF}"/>
          </a:extLst>
        </p:spPr>
        <p:txBody>
          <a:bodyPr>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50000"/>
              </a:lnSpc>
              <a:defRPr/>
            </a:pPr>
            <a:r>
              <a:rPr lang="en-US" altLang="en-US" sz="2800" b="1" smtClean="0">
                <a:solidFill>
                  <a:schemeClr val="tx2">
                    <a:lumMod val="75000"/>
                  </a:schemeClr>
                </a:solidFill>
                <a:latin typeface="+mn-lt"/>
              </a:rPr>
              <a:t>QUAN ĐIỂM CHỈ ĐẠO</a:t>
            </a:r>
            <a:endParaRPr lang="en-US" altLang="en-US" sz="2800" b="1">
              <a:solidFill>
                <a:schemeClr val="tx2">
                  <a:lumMod val="75000"/>
                </a:schemeClr>
              </a:solidFill>
              <a:latin typeface="+mn-lt"/>
            </a:endParaRPr>
          </a:p>
        </p:txBody>
      </p:sp>
      <p:sp>
        <p:nvSpPr>
          <p:cNvPr id="12" name="Diagonal Stripe 11"/>
          <p:cNvSpPr/>
          <p:nvPr/>
        </p:nvSpPr>
        <p:spPr>
          <a:xfrm>
            <a:off x="1538288" y="993775"/>
            <a:ext cx="838200" cy="1012825"/>
          </a:xfrm>
          <a:prstGeom prst="diagStrip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a:solidFill>
                  <a:srgbClr val="FFFF00"/>
                </a:solidFill>
              </a:rPr>
              <a:t>4</a:t>
            </a:r>
            <a:endParaRPr lang="en-US" b="1">
              <a:solidFill>
                <a:srgbClr val="FFFF00"/>
              </a:solidFill>
            </a:endParaRPr>
          </a:p>
        </p:txBody>
      </p:sp>
      <p:sp>
        <p:nvSpPr>
          <p:cNvPr id="13" name="Rectangle 12"/>
          <p:cNvSpPr/>
          <p:nvPr/>
        </p:nvSpPr>
        <p:spPr>
          <a:xfrm>
            <a:off x="1957388" y="1562100"/>
            <a:ext cx="6858000" cy="4445000"/>
          </a:xfrm>
          <a:prstGeom prst="rect">
            <a:avLst/>
          </a:prstGeom>
        </p:spPr>
        <p:txBody>
          <a:bodyPr>
            <a:spAutoFit/>
          </a:bodyPr>
          <a:lstStyle/>
          <a:p>
            <a:pPr algn="just">
              <a:lnSpc>
                <a:spcPct val="112000"/>
              </a:lnSpc>
              <a:defRPr/>
            </a:pPr>
            <a:r>
              <a:rPr lang="en-US">
                <a:solidFill>
                  <a:schemeClr val="accent6">
                    <a:lumMod val="50000"/>
                  </a:schemeClr>
                </a:solidFill>
                <a:cs typeface="+mn-cs"/>
              </a:rPr>
              <a:t>   </a:t>
            </a:r>
            <a:r>
              <a:rPr lang="en-US">
                <a:cs typeface="+mn-cs"/>
              </a:rPr>
              <a:t>Phát triển hệ thống tổ chức thực hiện chính sách bảo hiểm xã hội bảo đảm tinh gọn, chuyên nghiệp, hiệu quả, hiện đại, nâng cao tính hấp dẫn, củng cố niềm tin và sự hài lòng của người dân cũng như các chủ thể tham gia bảo hiểm xã hội.</a:t>
            </a:r>
          </a:p>
          <a:p>
            <a:pPr algn="just">
              <a:defRPr/>
            </a:pPr>
            <a:endParaRPr lang="vi-VN">
              <a:solidFill>
                <a:schemeClr val="accent6">
                  <a:lumMod val="50000"/>
                </a:schemeClr>
              </a:solidFill>
              <a:cs typeface="+mn-cs"/>
            </a:endParaRPr>
          </a:p>
        </p:txBody>
      </p:sp>
    </p:spTree>
  </p:cSld>
  <p:clrMapOvr>
    <a:masterClrMapping/>
  </p:clrMapOvr>
  <p:transition spd="slow">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4"/>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130050" name="AutoShape 67"/>
          <p:cNvSpPr>
            <a:spLocks noChangeArrowheads="1"/>
          </p:cNvSpPr>
          <p:nvPr/>
        </p:nvSpPr>
        <p:spPr bwMode="ltGray">
          <a:xfrm rot="21581866" flipH="1">
            <a:off x="1573213" y="881063"/>
            <a:ext cx="7461250" cy="2632075"/>
          </a:xfrm>
          <a:prstGeom prst="roundRect">
            <a:avLst>
              <a:gd name="adj" fmla="val 7273"/>
            </a:avLst>
          </a:prstGeom>
          <a:gradFill rotWithShape="1">
            <a:gsLst>
              <a:gs pos="0">
                <a:srgbClr val="D6AD00">
                  <a:alpha val="26999"/>
                </a:srgbClr>
              </a:gs>
              <a:gs pos="100000">
                <a:schemeClr val="bg1">
                  <a:alpha val="0"/>
                </a:schemeClr>
              </a:gs>
            </a:gsLst>
            <a:lin ang="5400000" scaled="1"/>
          </a:gradFill>
          <a:ln w="9525">
            <a:noFill/>
            <a:round/>
            <a:headEnd/>
            <a:tailEnd/>
          </a:ln>
        </p:spPr>
        <p:txBody>
          <a:bodyPr wrap="none" anchor="ctr"/>
          <a:lstStyle/>
          <a:p>
            <a:endParaRPr lang="en-US"/>
          </a:p>
        </p:txBody>
      </p:sp>
      <p:sp>
        <p:nvSpPr>
          <p:cNvPr id="9" name="AutoShape 68"/>
          <p:cNvSpPr>
            <a:spLocks noChangeArrowheads="1"/>
          </p:cNvSpPr>
          <p:nvPr/>
        </p:nvSpPr>
        <p:spPr bwMode="gray">
          <a:xfrm>
            <a:off x="76200" y="1001713"/>
            <a:ext cx="1295400" cy="5105400"/>
          </a:xfrm>
          <a:prstGeom prst="roundRect">
            <a:avLst>
              <a:gd name="adj" fmla="val 16667"/>
            </a:avLst>
          </a:prstGeom>
          <a:solidFill>
            <a:srgbClr val="D6AD00">
              <a:alpha val="73000"/>
            </a:srgbClr>
          </a:solidFill>
          <a:ln w="57150" cmpd="thickThin" algn="ctr">
            <a:solidFill>
              <a:srgbClr val="9A7D00"/>
            </a:solidFill>
            <a:round/>
            <a:headEnd/>
            <a:tailEnd/>
          </a:ln>
          <a:effectLst>
            <a:outerShdw dist="35921" dir="2700000" algn="ctr" rotWithShape="0">
              <a:srgbClr val="000000">
                <a:alpha val="50000"/>
              </a:srgbClr>
            </a:outerShdw>
          </a:effectLst>
        </p:spPr>
        <p:txBody>
          <a:bodyPr wrap="none" anchor="ctr"/>
          <a:lstStyle/>
          <a:p>
            <a:pPr>
              <a:defRPr/>
            </a:pPr>
            <a:endParaRPr lang="en-US">
              <a:cs typeface="+mn-cs"/>
            </a:endParaRPr>
          </a:p>
        </p:txBody>
      </p:sp>
      <p:sp>
        <p:nvSpPr>
          <p:cNvPr id="11" name="Rectangle 949"/>
          <p:cNvSpPr>
            <a:spLocks noChangeArrowheads="1"/>
          </p:cNvSpPr>
          <p:nvPr/>
        </p:nvSpPr>
        <p:spPr bwMode="gray">
          <a:xfrm>
            <a:off x="76200" y="2279650"/>
            <a:ext cx="1295400" cy="2597150"/>
          </a:xfrm>
          <a:prstGeom prst="rect">
            <a:avLst/>
          </a:prstGeom>
          <a:noFill/>
          <a:ln>
            <a:noFill/>
          </a:ln>
          <a:extLst>
            <a:ext uri="{909E8E84-426E-40DD-AFC4-6F175D3DCCD1}"/>
            <a:ext uri="{91240B29-F687-4F45-9708-019B960494DF}"/>
          </a:extLst>
        </p:spPr>
        <p:txBody>
          <a:bodyPr>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50000"/>
              </a:lnSpc>
              <a:defRPr/>
            </a:pPr>
            <a:r>
              <a:rPr lang="en-US" altLang="en-US" sz="2800" b="1" smtClean="0">
                <a:solidFill>
                  <a:schemeClr val="tx2">
                    <a:lumMod val="75000"/>
                  </a:schemeClr>
                </a:solidFill>
                <a:latin typeface="+mn-lt"/>
              </a:rPr>
              <a:t>QUAN ĐIỂM CHỈ ĐẠO</a:t>
            </a:r>
            <a:endParaRPr lang="en-US" altLang="en-US" sz="2800" b="1">
              <a:solidFill>
                <a:schemeClr val="tx2">
                  <a:lumMod val="75000"/>
                </a:schemeClr>
              </a:solidFill>
              <a:latin typeface="+mn-lt"/>
            </a:endParaRPr>
          </a:p>
        </p:txBody>
      </p:sp>
      <p:sp>
        <p:nvSpPr>
          <p:cNvPr id="12" name="Diagonal Stripe 11"/>
          <p:cNvSpPr/>
          <p:nvPr/>
        </p:nvSpPr>
        <p:spPr>
          <a:xfrm>
            <a:off x="1538288" y="993775"/>
            <a:ext cx="838200" cy="1012825"/>
          </a:xfrm>
          <a:prstGeom prst="diagStrip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a:solidFill>
                  <a:srgbClr val="FFFF00"/>
                </a:solidFill>
              </a:rPr>
              <a:t>5</a:t>
            </a:r>
            <a:endParaRPr lang="en-US" b="1">
              <a:solidFill>
                <a:srgbClr val="FFFF00"/>
              </a:solidFill>
            </a:endParaRPr>
          </a:p>
        </p:txBody>
      </p:sp>
      <p:sp>
        <p:nvSpPr>
          <p:cNvPr id="13" name="Rectangle 12"/>
          <p:cNvSpPr/>
          <p:nvPr/>
        </p:nvSpPr>
        <p:spPr>
          <a:xfrm>
            <a:off x="1874838" y="1624013"/>
            <a:ext cx="6858000" cy="3908425"/>
          </a:xfrm>
          <a:prstGeom prst="rect">
            <a:avLst/>
          </a:prstGeom>
        </p:spPr>
        <p:txBody>
          <a:bodyPr>
            <a:spAutoFit/>
          </a:bodyPr>
          <a:lstStyle/>
          <a:p>
            <a:pPr algn="just">
              <a:lnSpc>
                <a:spcPct val="112000"/>
              </a:lnSpc>
              <a:defRPr/>
            </a:pPr>
            <a:r>
              <a:rPr lang="en-US">
                <a:solidFill>
                  <a:schemeClr val="accent6">
                    <a:lumMod val="50000"/>
                  </a:schemeClr>
                </a:solidFill>
                <a:cs typeface="+mn-cs"/>
              </a:rPr>
              <a:t>   </a:t>
            </a:r>
            <a:r>
              <a:rPr lang="en-US">
                <a:cs typeface="+mn-cs"/>
              </a:rPr>
              <a:t>Thực hiện tốt chính sách bảo hiểm xã hội là nhiệm vụ của cả hệ thống chính trị, là trách nhiệm của các cấp ủy đảng, chính quyền, Mặt trận Tổ quốc Việt Nam, các tổ chức chính trị - xã hội, doanh nghiệp và của mỗi người dân.</a:t>
            </a:r>
            <a:endParaRPr lang="vi-VN">
              <a:solidFill>
                <a:schemeClr val="accent6">
                  <a:lumMod val="50000"/>
                </a:schemeClr>
              </a:solidFill>
              <a:cs typeface="+mn-cs"/>
            </a:endParaRPr>
          </a:p>
        </p:txBody>
      </p:sp>
    </p:spTree>
  </p:cSld>
  <p:clrMapOvr>
    <a:masterClrMapping/>
  </p:clrMapOvr>
  <p:transition spd="slow">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4"/>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131074" name="AutoShape 42"/>
          <p:cNvSpPr>
            <a:spLocks noChangeArrowheads="1"/>
          </p:cNvSpPr>
          <p:nvPr/>
        </p:nvSpPr>
        <p:spPr bwMode="gray">
          <a:xfrm rot="21581866" flipH="1">
            <a:off x="915988" y="1493838"/>
            <a:ext cx="7540625" cy="2632075"/>
          </a:xfrm>
          <a:prstGeom prst="roundRect">
            <a:avLst>
              <a:gd name="adj" fmla="val 7273"/>
            </a:avLst>
          </a:prstGeom>
          <a:gradFill rotWithShape="1">
            <a:gsLst>
              <a:gs pos="0">
                <a:srgbClr val="F3B7D1">
                  <a:alpha val="70000"/>
                </a:srgbClr>
              </a:gs>
              <a:gs pos="100000">
                <a:srgbClr val="FFFFFF">
                  <a:alpha val="0"/>
                </a:srgbClr>
              </a:gs>
            </a:gsLst>
            <a:lin ang="5400000" scaled="1"/>
          </a:gradFill>
          <a:ln w="9525">
            <a:noFill/>
            <a:round/>
            <a:headEnd/>
            <a:tailEnd/>
          </a:ln>
        </p:spPr>
        <p:txBody>
          <a:bodyPr wrap="none" anchor="ctr"/>
          <a:lstStyle/>
          <a:p>
            <a:endParaRPr lang="en-US"/>
          </a:p>
        </p:txBody>
      </p:sp>
      <p:sp>
        <p:nvSpPr>
          <p:cNvPr id="14" name="AutoShape 43"/>
          <p:cNvSpPr>
            <a:spLocks noChangeArrowheads="1"/>
          </p:cNvSpPr>
          <p:nvPr/>
        </p:nvSpPr>
        <p:spPr bwMode="gray">
          <a:xfrm>
            <a:off x="952500" y="804863"/>
            <a:ext cx="3733800" cy="536575"/>
          </a:xfrm>
          <a:prstGeom prst="roundRect">
            <a:avLst>
              <a:gd name="adj" fmla="val 16667"/>
            </a:avLst>
          </a:prstGeom>
          <a:solidFill>
            <a:srgbClr val="E04889"/>
          </a:solidFill>
          <a:ln w="57150" cmpd="thickThin" algn="ctr">
            <a:solidFill>
              <a:srgbClr val="93194D"/>
            </a:solidFill>
            <a:round/>
            <a:headEnd/>
            <a:tailEnd/>
          </a:ln>
          <a:effectLst>
            <a:outerShdw dist="35921" dir="2700000" algn="ctr" rotWithShape="0">
              <a:srgbClr val="000000">
                <a:alpha val="50000"/>
              </a:srgbClr>
            </a:outerShdw>
          </a:effectLst>
        </p:spPr>
        <p:txBody>
          <a:bodyPr wrap="none" anchor="ctr"/>
          <a:lstStyle/>
          <a:p>
            <a:pPr algn="r">
              <a:defRPr/>
            </a:pPr>
            <a:r>
              <a:rPr lang="en-US" sz="2400" b="1">
                <a:solidFill>
                  <a:srgbClr val="FFFF00"/>
                </a:solidFill>
                <a:cs typeface="+mn-cs"/>
              </a:rPr>
              <a:t>MỤC TIÊU TỔNG QUÁT</a:t>
            </a:r>
            <a:endParaRPr lang="en-US" sz="2400" b="1">
              <a:solidFill>
                <a:srgbClr val="FFFF00"/>
              </a:solidFill>
              <a:cs typeface="+mn-cs"/>
            </a:endParaRPr>
          </a:p>
        </p:txBody>
      </p:sp>
      <p:sp>
        <p:nvSpPr>
          <p:cNvPr id="15" name="Rectangle 14"/>
          <p:cNvSpPr/>
          <p:nvPr/>
        </p:nvSpPr>
        <p:spPr>
          <a:xfrm>
            <a:off x="1143000" y="1960563"/>
            <a:ext cx="7086600" cy="3584575"/>
          </a:xfrm>
          <a:prstGeom prst="rect">
            <a:avLst/>
          </a:prstGeom>
        </p:spPr>
        <p:txBody>
          <a:bodyPr>
            <a:spAutoFit/>
          </a:bodyPr>
          <a:lstStyle/>
          <a:p>
            <a:pPr algn="just">
              <a:lnSpc>
                <a:spcPct val="120000"/>
              </a:lnSpc>
              <a:defRPr/>
            </a:pPr>
            <a:r>
              <a:rPr lang="en-US">
                <a:solidFill>
                  <a:schemeClr val="accent6">
                    <a:lumMod val="50000"/>
                  </a:schemeClr>
                </a:solidFill>
                <a:cs typeface="+mn-cs"/>
              </a:rPr>
              <a:t> </a:t>
            </a:r>
            <a:r>
              <a:rPr lang="en-US">
                <a:cs typeface="+mn-cs"/>
              </a:rPr>
              <a:t>Cải cách chính sách bảo hiểm xã hội để bảo hiểm xã hội thực sự là một trụ cột chính của hệ thống an sinh xã hội, từng bước mở rộng vững chắc diện bao phủ bảo hiểm xã hội, hướng tới mục tiêu bảo hiểm xã hội toàn dân. </a:t>
            </a:r>
            <a:endParaRPr lang="vi-VN">
              <a:solidFill>
                <a:schemeClr val="accent6">
                  <a:lumMod val="50000"/>
                </a:schemeClr>
              </a:solidFill>
              <a:cs typeface="+mn-cs"/>
            </a:endParaRPr>
          </a:p>
        </p:txBody>
      </p:sp>
      <p:sp>
        <p:nvSpPr>
          <p:cNvPr id="16" name="Diagonal Stripe 15"/>
          <p:cNvSpPr/>
          <p:nvPr/>
        </p:nvSpPr>
        <p:spPr>
          <a:xfrm>
            <a:off x="952500" y="1473200"/>
            <a:ext cx="914400" cy="1092200"/>
          </a:xfrm>
          <a:prstGeom prst="diagStripe">
            <a:avLst/>
          </a:prstGeom>
          <a:solidFill>
            <a:srgbClr val="7030A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a:solidFill>
                  <a:srgbClr val="FFFF00"/>
                </a:solidFill>
              </a:rPr>
              <a:t>1</a:t>
            </a:r>
            <a:endParaRPr lang="en-US" b="1">
              <a:solidFill>
                <a:srgbClr val="FFFF00"/>
              </a:solidFill>
            </a:endParaRPr>
          </a:p>
        </p:txBody>
      </p:sp>
    </p:spTree>
  </p:cSld>
  <p:clrMapOvr>
    <a:masterClrMapping/>
  </p:clrMapOvr>
  <p:transition spd="slow">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4"/>
          <p:cNvSpPr>
            <a:spLocks noGrp="1"/>
          </p:cNvSpPr>
          <p:nvPr>
            <p:ph type="title"/>
          </p:nvPr>
        </p:nvSpPr>
        <p:spPr>
          <a:xfrm>
            <a:off x="80963" y="0"/>
            <a:ext cx="9067800" cy="681038"/>
          </a:xfrm>
        </p:spPr>
        <p:txBody>
          <a:bodyPr/>
          <a:lstStyle/>
          <a:p>
            <a:r>
              <a:rPr lang="en-US" smtClean="0"/>
              <a:t>III. QUAN ĐIỂM CHỈ ĐẠO VÀ MỤC TIÊU</a:t>
            </a:r>
          </a:p>
        </p:txBody>
      </p:sp>
      <p:sp>
        <p:nvSpPr>
          <p:cNvPr id="132098" name="AutoShape 42"/>
          <p:cNvSpPr>
            <a:spLocks noChangeArrowheads="1"/>
          </p:cNvSpPr>
          <p:nvPr/>
        </p:nvSpPr>
        <p:spPr bwMode="gray">
          <a:xfrm rot="21581866" flipH="1">
            <a:off x="873125" y="2006600"/>
            <a:ext cx="7540625" cy="2632075"/>
          </a:xfrm>
          <a:prstGeom prst="roundRect">
            <a:avLst>
              <a:gd name="adj" fmla="val 7273"/>
            </a:avLst>
          </a:prstGeom>
          <a:gradFill rotWithShape="1">
            <a:gsLst>
              <a:gs pos="0">
                <a:srgbClr val="F3B7D1">
                  <a:alpha val="70000"/>
                </a:srgbClr>
              </a:gs>
              <a:gs pos="100000">
                <a:srgbClr val="FFFFFF">
                  <a:alpha val="0"/>
                </a:srgbClr>
              </a:gs>
            </a:gsLst>
            <a:lin ang="5400000" scaled="1"/>
          </a:gradFill>
          <a:ln w="9525">
            <a:noFill/>
            <a:round/>
            <a:headEnd/>
            <a:tailEnd/>
          </a:ln>
        </p:spPr>
        <p:txBody>
          <a:bodyPr wrap="none" anchor="ctr"/>
          <a:lstStyle/>
          <a:p>
            <a:endParaRPr lang="en-US"/>
          </a:p>
        </p:txBody>
      </p:sp>
      <p:sp>
        <p:nvSpPr>
          <p:cNvPr id="14" name="AutoShape 43"/>
          <p:cNvSpPr>
            <a:spLocks noChangeArrowheads="1"/>
          </p:cNvSpPr>
          <p:nvPr/>
        </p:nvSpPr>
        <p:spPr bwMode="gray">
          <a:xfrm>
            <a:off x="838200" y="858838"/>
            <a:ext cx="3733800" cy="534987"/>
          </a:xfrm>
          <a:prstGeom prst="roundRect">
            <a:avLst>
              <a:gd name="adj" fmla="val 16667"/>
            </a:avLst>
          </a:prstGeom>
          <a:solidFill>
            <a:srgbClr val="E04889"/>
          </a:solidFill>
          <a:ln w="57150" cmpd="thickThin" algn="ctr">
            <a:solidFill>
              <a:srgbClr val="93194D"/>
            </a:solidFill>
            <a:round/>
            <a:headEnd/>
            <a:tailEnd/>
          </a:ln>
          <a:effectLst>
            <a:outerShdw dist="35921" dir="2700000" algn="ctr" rotWithShape="0">
              <a:srgbClr val="000000">
                <a:alpha val="50000"/>
              </a:srgbClr>
            </a:outerShdw>
          </a:effectLst>
        </p:spPr>
        <p:txBody>
          <a:bodyPr wrap="none" anchor="ctr"/>
          <a:lstStyle/>
          <a:p>
            <a:pPr algn="r">
              <a:defRPr/>
            </a:pPr>
            <a:r>
              <a:rPr lang="en-US" sz="2400" b="1">
                <a:solidFill>
                  <a:srgbClr val="FFFF00"/>
                </a:solidFill>
                <a:cs typeface="+mn-cs"/>
              </a:rPr>
              <a:t>MỤC TIÊU TỔNG QUÁT</a:t>
            </a:r>
            <a:endParaRPr lang="en-US" sz="2400" b="1">
              <a:solidFill>
                <a:srgbClr val="FFFF00"/>
              </a:solidFill>
              <a:cs typeface="+mn-cs"/>
            </a:endParaRPr>
          </a:p>
        </p:txBody>
      </p:sp>
      <p:sp>
        <p:nvSpPr>
          <p:cNvPr id="15" name="Rectangle 14"/>
          <p:cNvSpPr/>
          <p:nvPr/>
        </p:nvSpPr>
        <p:spPr>
          <a:xfrm>
            <a:off x="1562100" y="2362200"/>
            <a:ext cx="6858000" cy="2992438"/>
          </a:xfrm>
          <a:prstGeom prst="rect">
            <a:avLst/>
          </a:prstGeom>
        </p:spPr>
        <p:txBody>
          <a:bodyPr>
            <a:spAutoFit/>
          </a:bodyPr>
          <a:lstStyle/>
          <a:p>
            <a:pPr algn="just">
              <a:lnSpc>
                <a:spcPct val="120000"/>
              </a:lnSpc>
              <a:defRPr/>
            </a:pPr>
            <a:r>
              <a:rPr lang="en-US">
                <a:solidFill>
                  <a:schemeClr val="accent6">
                    <a:lumMod val="50000"/>
                  </a:schemeClr>
                </a:solidFill>
                <a:cs typeface="+mn-cs"/>
              </a:rPr>
              <a:t>   </a:t>
            </a:r>
            <a:r>
              <a:rPr lang="en-US">
                <a:cs typeface="+mn-cs"/>
              </a:rPr>
              <a:t>Phát triển hệ thống bảo hiểm xã hội linh hoạt, đa dạng, đa tầng, hiện đại và hội nhập quốc tế theo nguyên tắc đóng - hưởng, công bằng, bình đẳng, chia sẻ và bền vững</a:t>
            </a:r>
            <a:r>
              <a:rPr lang="vi-VN">
                <a:solidFill>
                  <a:schemeClr val="accent6">
                    <a:lumMod val="50000"/>
                  </a:schemeClr>
                </a:solidFill>
                <a:cs typeface="+mn-cs"/>
              </a:rPr>
              <a:t>.</a:t>
            </a:r>
            <a:endParaRPr lang="vi-VN">
              <a:solidFill>
                <a:schemeClr val="accent6">
                  <a:lumMod val="50000"/>
                </a:schemeClr>
              </a:solidFill>
              <a:cs typeface="+mn-cs"/>
            </a:endParaRPr>
          </a:p>
        </p:txBody>
      </p:sp>
      <p:sp>
        <p:nvSpPr>
          <p:cNvPr id="16" name="Diagonal Stripe 15"/>
          <p:cNvSpPr/>
          <p:nvPr/>
        </p:nvSpPr>
        <p:spPr>
          <a:xfrm>
            <a:off x="863600" y="1989138"/>
            <a:ext cx="914400" cy="1066800"/>
          </a:xfrm>
          <a:prstGeom prst="diagStripe">
            <a:avLst/>
          </a:prstGeom>
          <a:solidFill>
            <a:srgbClr val="7030A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a:solidFill>
                  <a:srgbClr val="FFFF00"/>
                </a:solidFill>
              </a:rPr>
              <a:t>2</a:t>
            </a:r>
          </a:p>
        </p:txBody>
      </p:sp>
    </p:spTree>
  </p:cSld>
  <p:clrMapOvr>
    <a:masterClrMapping/>
  </p:clrMapOvr>
  <p:transition spd="slow">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Title 4"/>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133122" name="AutoShape 42"/>
          <p:cNvSpPr>
            <a:spLocks noChangeArrowheads="1"/>
          </p:cNvSpPr>
          <p:nvPr/>
        </p:nvSpPr>
        <p:spPr bwMode="gray">
          <a:xfrm rot="21581866" flipH="1">
            <a:off x="954088" y="1804988"/>
            <a:ext cx="7540625" cy="2632075"/>
          </a:xfrm>
          <a:prstGeom prst="roundRect">
            <a:avLst>
              <a:gd name="adj" fmla="val 7273"/>
            </a:avLst>
          </a:prstGeom>
          <a:gradFill rotWithShape="1">
            <a:gsLst>
              <a:gs pos="0">
                <a:srgbClr val="F3B7D1">
                  <a:alpha val="70000"/>
                </a:srgbClr>
              </a:gs>
              <a:gs pos="100000">
                <a:srgbClr val="FFFFFF">
                  <a:alpha val="0"/>
                </a:srgbClr>
              </a:gs>
            </a:gsLst>
            <a:lin ang="5400000" scaled="1"/>
          </a:gradFill>
          <a:ln w="9525">
            <a:noFill/>
            <a:round/>
            <a:headEnd/>
            <a:tailEnd/>
          </a:ln>
        </p:spPr>
        <p:txBody>
          <a:bodyPr wrap="none" anchor="ctr"/>
          <a:lstStyle/>
          <a:p>
            <a:endParaRPr lang="en-US"/>
          </a:p>
        </p:txBody>
      </p:sp>
      <p:sp>
        <p:nvSpPr>
          <p:cNvPr id="14" name="AutoShape 43"/>
          <p:cNvSpPr>
            <a:spLocks noChangeArrowheads="1"/>
          </p:cNvSpPr>
          <p:nvPr/>
        </p:nvSpPr>
        <p:spPr bwMode="gray">
          <a:xfrm>
            <a:off x="990600" y="842963"/>
            <a:ext cx="3733800" cy="534987"/>
          </a:xfrm>
          <a:prstGeom prst="roundRect">
            <a:avLst>
              <a:gd name="adj" fmla="val 16667"/>
            </a:avLst>
          </a:prstGeom>
          <a:solidFill>
            <a:srgbClr val="E04889"/>
          </a:solidFill>
          <a:ln w="57150" cmpd="thickThin" algn="ctr">
            <a:solidFill>
              <a:srgbClr val="93194D"/>
            </a:solidFill>
            <a:round/>
            <a:headEnd/>
            <a:tailEnd/>
          </a:ln>
          <a:effectLst>
            <a:outerShdw dist="35921" dir="2700000" algn="ctr" rotWithShape="0">
              <a:srgbClr val="000000">
                <a:alpha val="50000"/>
              </a:srgbClr>
            </a:outerShdw>
          </a:effectLst>
        </p:spPr>
        <p:txBody>
          <a:bodyPr wrap="none" anchor="ctr"/>
          <a:lstStyle/>
          <a:p>
            <a:pPr algn="r">
              <a:defRPr/>
            </a:pPr>
            <a:r>
              <a:rPr lang="en-US" sz="2400" b="1">
                <a:solidFill>
                  <a:srgbClr val="FFFF00"/>
                </a:solidFill>
                <a:cs typeface="+mn-cs"/>
              </a:rPr>
              <a:t>MỤC TIÊU TỔNG QUÁT</a:t>
            </a:r>
            <a:endParaRPr lang="en-US" sz="2400" b="1">
              <a:solidFill>
                <a:srgbClr val="FFFF00"/>
              </a:solidFill>
              <a:cs typeface="+mn-cs"/>
            </a:endParaRPr>
          </a:p>
        </p:txBody>
      </p:sp>
      <p:sp>
        <p:nvSpPr>
          <p:cNvPr id="15" name="Rectangle 14"/>
          <p:cNvSpPr/>
          <p:nvPr/>
        </p:nvSpPr>
        <p:spPr>
          <a:xfrm>
            <a:off x="1639888" y="2138363"/>
            <a:ext cx="6858000" cy="3582987"/>
          </a:xfrm>
          <a:prstGeom prst="rect">
            <a:avLst/>
          </a:prstGeom>
        </p:spPr>
        <p:txBody>
          <a:bodyPr>
            <a:spAutoFit/>
          </a:bodyPr>
          <a:lstStyle/>
          <a:p>
            <a:pPr algn="just">
              <a:lnSpc>
                <a:spcPct val="120000"/>
              </a:lnSpc>
              <a:defRPr/>
            </a:pPr>
            <a:r>
              <a:rPr lang="en-US">
                <a:solidFill>
                  <a:schemeClr val="accent6">
                    <a:lumMod val="50000"/>
                  </a:schemeClr>
                </a:solidFill>
                <a:cs typeface="+mn-cs"/>
              </a:rPr>
              <a:t>   </a:t>
            </a:r>
            <a:r>
              <a:rPr lang="en-US">
                <a:cs typeface="+mn-cs"/>
              </a:rPr>
              <a:t>Nâng cao năng lực, hiệu lực, hiệu quả quản lý nhà nước và phát triển hệ thống thực hiện chính sách bảo hiểm xã hội tinh gọn, chuyên nghiệp, hiện đại, tin cậy và minh bạch.</a:t>
            </a:r>
          </a:p>
          <a:p>
            <a:pPr algn="just">
              <a:lnSpc>
                <a:spcPct val="120000"/>
              </a:lnSpc>
              <a:defRPr/>
            </a:pPr>
            <a:endParaRPr lang="vi-VN">
              <a:solidFill>
                <a:schemeClr val="accent6">
                  <a:lumMod val="50000"/>
                </a:schemeClr>
              </a:solidFill>
              <a:cs typeface="+mn-cs"/>
            </a:endParaRPr>
          </a:p>
        </p:txBody>
      </p:sp>
      <p:sp>
        <p:nvSpPr>
          <p:cNvPr id="16" name="Diagonal Stripe 15"/>
          <p:cNvSpPr/>
          <p:nvPr/>
        </p:nvSpPr>
        <p:spPr>
          <a:xfrm>
            <a:off x="922338" y="1785938"/>
            <a:ext cx="914400" cy="1066800"/>
          </a:xfrm>
          <a:prstGeom prst="diagStripe">
            <a:avLst/>
          </a:prstGeom>
          <a:solidFill>
            <a:srgbClr val="7030A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a:solidFill>
                  <a:srgbClr val="FFFF00"/>
                </a:solidFill>
              </a:rPr>
              <a:t>3</a:t>
            </a:r>
          </a:p>
        </p:txBody>
      </p:sp>
    </p:spTree>
  </p:cSld>
  <p:clrMapOvr>
    <a:masterClrMapping/>
  </p:clrMapOvr>
  <p:transition spd="slow">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4"/>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9" name="AutoShape 68"/>
          <p:cNvSpPr>
            <a:spLocks noChangeArrowheads="1"/>
          </p:cNvSpPr>
          <p:nvPr/>
        </p:nvSpPr>
        <p:spPr bwMode="gray">
          <a:xfrm>
            <a:off x="163513" y="1884363"/>
            <a:ext cx="1055687" cy="3221037"/>
          </a:xfrm>
          <a:prstGeom prst="roundRect">
            <a:avLst>
              <a:gd name="adj" fmla="val 16667"/>
            </a:avLst>
          </a:prstGeom>
          <a:solidFill>
            <a:schemeClr val="accent1">
              <a:lumMod val="40000"/>
              <a:lumOff val="60000"/>
            </a:schemeClr>
          </a:solidFill>
          <a:ln>
            <a:solidFill>
              <a:schemeClr val="tx2">
                <a:lumMod val="40000"/>
                <a:lumOff val="60000"/>
              </a:schemeClr>
            </a:solidFill>
            <a:headEnd/>
            <a:tailEnd/>
          </a:ln>
        </p:spPr>
        <p:style>
          <a:lnRef idx="3">
            <a:schemeClr val="lt1"/>
          </a:lnRef>
          <a:fillRef idx="1">
            <a:schemeClr val="accent2"/>
          </a:fillRef>
          <a:effectRef idx="1">
            <a:schemeClr val="accent2"/>
          </a:effectRef>
          <a:fontRef idx="minor">
            <a:schemeClr val="lt1"/>
          </a:fontRef>
        </p:style>
        <p:txBody>
          <a:bodyPr wrap="none" anchor="ctr"/>
          <a:lstStyle/>
          <a:p>
            <a:pPr>
              <a:defRPr/>
            </a:pPr>
            <a:endParaRPr lang="en-US"/>
          </a:p>
        </p:txBody>
      </p:sp>
      <p:sp>
        <p:nvSpPr>
          <p:cNvPr id="11" name="Rectangle 949"/>
          <p:cNvSpPr>
            <a:spLocks noChangeArrowheads="1"/>
          </p:cNvSpPr>
          <p:nvPr/>
        </p:nvSpPr>
        <p:spPr bwMode="gray">
          <a:xfrm>
            <a:off x="152400" y="2274888"/>
            <a:ext cx="1066800" cy="2678112"/>
          </a:xfrm>
          <a:prstGeom prst="rect">
            <a:avLst/>
          </a:prstGeom>
          <a:noFill/>
          <a:ln>
            <a:noFill/>
          </a:ln>
          <a:extLst>
            <a:ext uri="{909E8E84-426E-40DD-AFC4-6F175D3DCCD1}"/>
            <a:ext uri="{91240B29-F687-4F45-9708-019B960494DF}"/>
          </a:extLst>
        </p:spPr>
        <p:txBody>
          <a:bodyPr>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50000"/>
              </a:lnSpc>
              <a:defRPr/>
            </a:pPr>
            <a:r>
              <a:rPr lang="en-US" altLang="en-US" sz="2800" b="1" smtClean="0">
                <a:solidFill>
                  <a:schemeClr val="tx2">
                    <a:lumMod val="75000"/>
                  </a:schemeClr>
                </a:solidFill>
                <a:latin typeface="+mn-lt"/>
              </a:rPr>
              <a:t>MỤC TIÊU</a:t>
            </a:r>
          </a:p>
          <a:p>
            <a:pPr algn="ctr" eaLnBrk="1" hangingPunct="1">
              <a:lnSpc>
                <a:spcPct val="150000"/>
              </a:lnSpc>
              <a:defRPr/>
            </a:pPr>
            <a:r>
              <a:rPr lang="en-US" altLang="en-US" sz="2800" b="1" smtClean="0">
                <a:solidFill>
                  <a:schemeClr val="tx2">
                    <a:lumMod val="75000"/>
                  </a:schemeClr>
                </a:solidFill>
                <a:latin typeface="+mn-lt"/>
              </a:rPr>
              <a:t>CỤ</a:t>
            </a:r>
          </a:p>
          <a:p>
            <a:pPr algn="ctr" eaLnBrk="1" hangingPunct="1">
              <a:lnSpc>
                <a:spcPct val="150000"/>
              </a:lnSpc>
              <a:defRPr/>
            </a:pPr>
            <a:r>
              <a:rPr lang="en-US" altLang="en-US" sz="2800" b="1" smtClean="0">
                <a:solidFill>
                  <a:schemeClr val="tx2">
                    <a:lumMod val="75000"/>
                  </a:schemeClr>
                </a:solidFill>
                <a:latin typeface="+mn-lt"/>
              </a:rPr>
              <a:t>THỂ</a:t>
            </a:r>
          </a:p>
        </p:txBody>
      </p:sp>
      <p:sp>
        <p:nvSpPr>
          <p:cNvPr id="10" name="AutoShape 42"/>
          <p:cNvSpPr>
            <a:spLocks noChangeArrowheads="1"/>
          </p:cNvSpPr>
          <p:nvPr/>
        </p:nvSpPr>
        <p:spPr bwMode="gray">
          <a:xfrm rot="21581866" flipH="1">
            <a:off x="1500188" y="1274763"/>
            <a:ext cx="7540625" cy="2632075"/>
          </a:xfrm>
          <a:prstGeom prst="roundRect">
            <a:avLst>
              <a:gd name="adj" fmla="val 7273"/>
            </a:avLst>
          </a:prstGeom>
          <a:gradFill rotWithShape="1">
            <a:gsLst>
              <a:gs pos="0">
                <a:srgbClr val="F3B7D1">
                  <a:alpha val="70000"/>
                </a:srgbClr>
              </a:gs>
              <a:gs pos="100000">
                <a:srgbClr val="FFFFFF">
                  <a:alpha val="0"/>
                </a:srgbClr>
              </a:gs>
            </a:gsLst>
            <a:lin ang="5400000" scaled="1"/>
          </a:gradFill>
          <a:ln w="9525">
            <a:noFill/>
            <a:round/>
            <a:headEnd/>
            <a:tailEnd/>
          </a:ln>
        </p:spPr>
        <p:txBody>
          <a:bodyPr wrap="none" anchor="ctr"/>
          <a:lstStyle/>
          <a:p>
            <a:endParaRPr lang="en-US"/>
          </a:p>
        </p:txBody>
      </p:sp>
      <p:sp>
        <p:nvSpPr>
          <p:cNvPr id="15" name="Rectangle 14"/>
          <p:cNvSpPr/>
          <p:nvPr/>
        </p:nvSpPr>
        <p:spPr>
          <a:xfrm>
            <a:off x="1905000" y="1524000"/>
            <a:ext cx="6759575" cy="1077913"/>
          </a:xfrm>
          <a:prstGeom prst="rect">
            <a:avLst/>
          </a:prstGeom>
        </p:spPr>
        <p:txBody>
          <a:bodyPr>
            <a:spAutoFit/>
          </a:bodyPr>
          <a:lstStyle/>
          <a:p>
            <a:pPr algn="just">
              <a:defRPr/>
            </a:pPr>
            <a:r>
              <a:rPr lang="en-US">
                <a:cs typeface="+mn-cs"/>
              </a:rPr>
              <a:t> </a:t>
            </a:r>
            <a:endParaRPr lang="vi-VN">
              <a:solidFill>
                <a:schemeClr val="accent6">
                  <a:lumMod val="50000"/>
                </a:schemeClr>
              </a:solidFill>
              <a:cs typeface="+mn-cs"/>
            </a:endParaRPr>
          </a:p>
          <a:p>
            <a:pPr algn="just">
              <a:defRPr/>
            </a:pPr>
            <a:endParaRPr lang="vi-VN">
              <a:solidFill>
                <a:schemeClr val="accent6">
                  <a:lumMod val="50000"/>
                </a:schemeClr>
              </a:solidFill>
              <a:cs typeface="+mn-cs"/>
            </a:endParaRPr>
          </a:p>
        </p:txBody>
      </p:sp>
      <p:sp>
        <p:nvSpPr>
          <p:cNvPr id="16" name="Diagonal Stripe 15"/>
          <p:cNvSpPr/>
          <p:nvPr/>
        </p:nvSpPr>
        <p:spPr>
          <a:xfrm>
            <a:off x="1447800" y="1314450"/>
            <a:ext cx="914400" cy="1047750"/>
          </a:xfrm>
          <a:prstGeom prst="diagStripe">
            <a:avLst/>
          </a:prstGeom>
          <a:solidFill>
            <a:srgbClr val="7030A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a:solidFill>
                  <a:srgbClr val="FFFF00"/>
                </a:solidFill>
              </a:rPr>
              <a:t>1</a:t>
            </a:r>
          </a:p>
        </p:txBody>
      </p:sp>
      <p:sp>
        <p:nvSpPr>
          <p:cNvPr id="20" name="Rectangle 19"/>
          <p:cNvSpPr/>
          <p:nvPr/>
        </p:nvSpPr>
        <p:spPr bwMode="gray">
          <a:xfrm>
            <a:off x="1314450" y="731838"/>
            <a:ext cx="3105150" cy="522287"/>
          </a:xfrm>
          <a:prstGeom prst="rect">
            <a:avLst/>
          </a:prstGeom>
        </p:spPr>
        <p:txBody>
          <a:bodyPr>
            <a:spAutoFit/>
          </a:bodyPr>
          <a:lstStyle/>
          <a:p>
            <a:pPr algn="ctr">
              <a:defRPr/>
            </a:pPr>
            <a:r>
              <a:rPr lang="en-US" altLang="en-US" sz="2800" b="1">
                <a:solidFill>
                  <a:schemeClr val="accent2"/>
                </a:solidFill>
                <a:effectLst>
                  <a:outerShdw blurRad="38100" dist="38100" dir="2700000" algn="tl">
                    <a:srgbClr val="000000">
                      <a:alpha val="43137"/>
                    </a:srgbClr>
                  </a:outerShdw>
                </a:effectLst>
                <a:latin typeface="Arial" pitchFamily="34" charset="0"/>
                <a:cs typeface="Arial" pitchFamily="34" charset="0"/>
              </a:rPr>
              <a:t>ĐẾN NĂM 2021</a:t>
            </a:r>
          </a:p>
        </p:txBody>
      </p:sp>
      <p:sp>
        <p:nvSpPr>
          <p:cNvPr id="2" name="Rectangle 1"/>
          <p:cNvSpPr>
            <a:spLocks noChangeArrowheads="1"/>
          </p:cNvSpPr>
          <p:nvPr/>
        </p:nvSpPr>
        <p:spPr bwMode="auto">
          <a:xfrm>
            <a:off x="1982788" y="1724025"/>
            <a:ext cx="6376987" cy="4175125"/>
          </a:xfrm>
          <a:prstGeom prst="rect">
            <a:avLst/>
          </a:prstGeom>
          <a:noFill/>
          <a:ln w="9525">
            <a:noFill/>
            <a:miter lim="800000"/>
            <a:headEnd/>
            <a:tailEnd/>
          </a:ln>
        </p:spPr>
        <p:txBody>
          <a:bodyPr>
            <a:spAutoFit/>
          </a:bodyPr>
          <a:lstStyle/>
          <a:p>
            <a:pPr algn="just">
              <a:lnSpc>
                <a:spcPct val="120000"/>
              </a:lnSpc>
            </a:pPr>
            <a:r>
              <a:rPr lang="en-US"/>
              <a:t>Phấn đấu đạt khoảng 35% lực lượng lao động trong độ tuổi tham gia bảo hiểm xã hội, trong đó nông dân và lao động khu vực phi chính thức tham gia bảo hiểm xã hội tự nguyện chiếm khoảng 1% lực lượng lao động trong độ tuổi;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2000"/>
                                        <p:tgtEl>
                                          <p:spTgt spid="20"/>
                                        </p:tgtEl>
                                      </p:cBhvr>
                                    </p:animEffect>
                                  </p:childTnLst>
                                </p:cTn>
                              </p:par>
                              <p:par>
                                <p:cTn id="8" presetID="31"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1000" fill="hold"/>
                                        <p:tgtEl>
                                          <p:spTgt spid="10"/>
                                        </p:tgtEl>
                                        <p:attrNameLst>
                                          <p:attrName>ppt_w</p:attrName>
                                        </p:attrNameLst>
                                      </p:cBhvr>
                                      <p:tavLst>
                                        <p:tav tm="0">
                                          <p:val>
                                            <p:fltVal val="0"/>
                                          </p:val>
                                        </p:tav>
                                        <p:tav tm="100000">
                                          <p:val>
                                            <p:strVal val="#ppt_w"/>
                                          </p:val>
                                        </p:tav>
                                      </p:tavLst>
                                    </p:anim>
                                    <p:anim calcmode="lin" valueType="num">
                                      <p:cBhvr>
                                        <p:cTn id="11" dur="1000" fill="hold"/>
                                        <p:tgtEl>
                                          <p:spTgt spid="10"/>
                                        </p:tgtEl>
                                        <p:attrNameLst>
                                          <p:attrName>ppt_h</p:attrName>
                                        </p:attrNameLst>
                                      </p:cBhvr>
                                      <p:tavLst>
                                        <p:tav tm="0">
                                          <p:val>
                                            <p:fltVal val="0"/>
                                          </p:val>
                                        </p:tav>
                                        <p:tav tm="100000">
                                          <p:val>
                                            <p:strVal val="#ppt_h"/>
                                          </p:val>
                                        </p:tav>
                                      </p:tavLst>
                                    </p:anim>
                                    <p:anim calcmode="lin" valueType="num">
                                      <p:cBhvr>
                                        <p:cTn id="12" dur="1000" fill="hold"/>
                                        <p:tgtEl>
                                          <p:spTgt spid="10"/>
                                        </p:tgtEl>
                                        <p:attrNameLst>
                                          <p:attrName>style.rotation</p:attrName>
                                        </p:attrNameLst>
                                      </p:cBhvr>
                                      <p:tavLst>
                                        <p:tav tm="0">
                                          <p:val>
                                            <p:fltVal val="90"/>
                                          </p:val>
                                        </p:tav>
                                        <p:tav tm="100000">
                                          <p:val>
                                            <p:fltVal val="0"/>
                                          </p:val>
                                        </p:tav>
                                      </p:tavLst>
                                    </p:anim>
                                    <p:animEffect transition="in" filter="fade">
                                      <p:cBhvr>
                                        <p:cTn id="13" dur="1000"/>
                                        <p:tgtEl>
                                          <p:spTgt spid="10"/>
                                        </p:tgtEl>
                                      </p:cBhvr>
                                    </p:animEffect>
                                  </p:childTnLst>
                                </p:cTn>
                              </p:par>
                              <p:par>
                                <p:cTn id="14" presetID="31"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1000" fill="hold"/>
                                        <p:tgtEl>
                                          <p:spTgt spid="16"/>
                                        </p:tgtEl>
                                        <p:attrNameLst>
                                          <p:attrName>ppt_w</p:attrName>
                                        </p:attrNameLst>
                                      </p:cBhvr>
                                      <p:tavLst>
                                        <p:tav tm="0">
                                          <p:val>
                                            <p:fltVal val="0"/>
                                          </p:val>
                                        </p:tav>
                                        <p:tav tm="100000">
                                          <p:val>
                                            <p:strVal val="#ppt_w"/>
                                          </p:val>
                                        </p:tav>
                                      </p:tavLst>
                                    </p:anim>
                                    <p:anim calcmode="lin" valueType="num">
                                      <p:cBhvr>
                                        <p:cTn id="17" dur="1000" fill="hold"/>
                                        <p:tgtEl>
                                          <p:spTgt spid="16"/>
                                        </p:tgtEl>
                                        <p:attrNameLst>
                                          <p:attrName>ppt_h</p:attrName>
                                        </p:attrNameLst>
                                      </p:cBhvr>
                                      <p:tavLst>
                                        <p:tav tm="0">
                                          <p:val>
                                            <p:fltVal val="0"/>
                                          </p:val>
                                        </p:tav>
                                        <p:tav tm="100000">
                                          <p:val>
                                            <p:strVal val="#ppt_h"/>
                                          </p:val>
                                        </p:tav>
                                      </p:tavLst>
                                    </p:anim>
                                    <p:anim calcmode="lin" valueType="num">
                                      <p:cBhvr>
                                        <p:cTn id="18" dur="1000" fill="hold"/>
                                        <p:tgtEl>
                                          <p:spTgt spid="16"/>
                                        </p:tgtEl>
                                        <p:attrNameLst>
                                          <p:attrName>style.rotation</p:attrName>
                                        </p:attrNameLst>
                                      </p:cBhvr>
                                      <p:tavLst>
                                        <p:tav tm="0">
                                          <p:val>
                                            <p:fltVal val="90"/>
                                          </p:val>
                                        </p:tav>
                                        <p:tav tm="100000">
                                          <p:val>
                                            <p:fltVal val="0"/>
                                          </p:val>
                                        </p:tav>
                                      </p:tavLst>
                                    </p:anim>
                                    <p:animEffect transition="in" filter="fade">
                                      <p:cBhvr>
                                        <p:cTn id="19" dur="1000"/>
                                        <p:tgtEl>
                                          <p:spTgt spid="16"/>
                                        </p:tgtEl>
                                      </p:cBhvr>
                                    </p:animEffect>
                                  </p:childTnLst>
                                </p:cTn>
                              </p:par>
                              <p:par>
                                <p:cTn id="20" presetID="31"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1000" fill="hold"/>
                                        <p:tgtEl>
                                          <p:spTgt spid="2"/>
                                        </p:tgtEl>
                                        <p:attrNameLst>
                                          <p:attrName>ppt_w</p:attrName>
                                        </p:attrNameLst>
                                      </p:cBhvr>
                                      <p:tavLst>
                                        <p:tav tm="0">
                                          <p:val>
                                            <p:fltVal val="0"/>
                                          </p:val>
                                        </p:tav>
                                        <p:tav tm="100000">
                                          <p:val>
                                            <p:strVal val="#ppt_w"/>
                                          </p:val>
                                        </p:tav>
                                      </p:tavLst>
                                    </p:anim>
                                    <p:anim calcmode="lin" valueType="num">
                                      <p:cBhvr>
                                        <p:cTn id="23" dur="1000" fill="hold"/>
                                        <p:tgtEl>
                                          <p:spTgt spid="2"/>
                                        </p:tgtEl>
                                        <p:attrNameLst>
                                          <p:attrName>ppt_h</p:attrName>
                                        </p:attrNameLst>
                                      </p:cBhvr>
                                      <p:tavLst>
                                        <p:tav tm="0">
                                          <p:val>
                                            <p:fltVal val="0"/>
                                          </p:val>
                                        </p:tav>
                                        <p:tav tm="100000">
                                          <p:val>
                                            <p:strVal val="#ppt_h"/>
                                          </p:val>
                                        </p:tav>
                                      </p:tavLst>
                                    </p:anim>
                                    <p:anim calcmode="lin" valueType="num">
                                      <p:cBhvr>
                                        <p:cTn id="24" dur="1000" fill="hold"/>
                                        <p:tgtEl>
                                          <p:spTgt spid="2"/>
                                        </p:tgtEl>
                                        <p:attrNameLst>
                                          <p:attrName>style.rotation</p:attrName>
                                        </p:attrNameLst>
                                      </p:cBhvr>
                                      <p:tavLst>
                                        <p:tav tm="0">
                                          <p:val>
                                            <p:fltVal val="90"/>
                                          </p:val>
                                        </p:tav>
                                        <p:tav tm="100000">
                                          <p:val>
                                            <p:fltVal val="0"/>
                                          </p:val>
                                        </p:tav>
                                      </p:tavLst>
                                    </p:anim>
                                    <p:animEffect transition="in" filter="fade">
                                      <p:cBhvr>
                                        <p:cTn id="2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P spid="20" grpId="0"/>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4"/>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9" name="AutoShape 68"/>
          <p:cNvSpPr>
            <a:spLocks noChangeArrowheads="1"/>
          </p:cNvSpPr>
          <p:nvPr/>
        </p:nvSpPr>
        <p:spPr bwMode="gray">
          <a:xfrm>
            <a:off x="163513" y="1524000"/>
            <a:ext cx="1055687" cy="3962400"/>
          </a:xfrm>
          <a:prstGeom prst="roundRect">
            <a:avLst>
              <a:gd name="adj" fmla="val 16667"/>
            </a:avLst>
          </a:prstGeom>
          <a:solidFill>
            <a:schemeClr val="accent1">
              <a:lumMod val="40000"/>
              <a:lumOff val="60000"/>
            </a:schemeClr>
          </a:solidFill>
          <a:ln>
            <a:solidFill>
              <a:schemeClr val="tx2">
                <a:lumMod val="40000"/>
                <a:lumOff val="60000"/>
              </a:schemeClr>
            </a:solidFill>
            <a:headEnd/>
            <a:tailEnd/>
          </a:ln>
        </p:spPr>
        <p:style>
          <a:lnRef idx="3">
            <a:schemeClr val="lt1"/>
          </a:lnRef>
          <a:fillRef idx="1">
            <a:schemeClr val="accent2"/>
          </a:fillRef>
          <a:effectRef idx="1">
            <a:schemeClr val="accent2"/>
          </a:effectRef>
          <a:fontRef idx="minor">
            <a:schemeClr val="lt1"/>
          </a:fontRef>
        </p:style>
        <p:txBody>
          <a:bodyPr wrap="none" anchor="ctr"/>
          <a:lstStyle/>
          <a:p>
            <a:pPr>
              <a:defRPr/>
            </a:pPr>
            <a:endParaRPr lang="en-US"/>
          </a:p>
        </p:txBody>
      </p:sp>
      <p:sp>
        <p:nvSpPr>
          <p:cNvPr id="11" name="Rectangle 949"/>
          <p:cNvSpPr>
            <a:spLocks noChangeArrowheads="1"/>
          </p:cNvSpPr>
          <p:nvPr/>
        </p:nvSpPr>
        <p:spPr bwMode="gray">
          <a:xfrm>
            <a:off x="152400" y="2274888"/>
            <a:ext cx="1066800" cy="2678112"/>
          </a:xfrm>
          <a:prstGeom prst="rect">
            <a:avLst/>
          </a:prstGeom>
          <a:noFill/>
          <a:ln>
            <a:noFill/>
          </a:ln>
          <a:extLst>
            <a:ext uri="{909E8E84-426E-40DD-AFC4-6F175D3DCCD1}"/>
            <a:ext uri="{91240B29-F687-4F45-9708-019B960494DF}"/>
          </a:extLst>
        </p:spPr>
        <p:txBody>
          <a:bodyPr>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50000"/>
              </a:lnSpc>
              <a:defRPr/>
            </a:pPr>
            <a:r>
              <a:rPr lang="en-US" altLang="en-US" sz="2800" b="1" smtClean="0">
                <a:solidFill>
                  <a:schemeClr val="tx2">
                    <a:lumMod val="75000"/>
                  </a:schemeClr>
                </a:solidFill>
                <a:latin typeface="+mn-lt"/>
              </a:rPr>
              <a:t>MỤC TIÊU</a:t>
            </a:r>
          </a:p>
          <a:p>
            <a:pPr algn="ctr" eaLnBrk="1" hangingPunct="1">
              <a:lnSpc>
                <a:spcPct val="150000"/>
              </a:lnSpc>
              <a:defRPr/>
            </a:pPr>
            <a:r>
              <a:rPr lang="en-US" altLang="en-US" sz="2800" b="1" smtClean="0">
                <a:solidFill>
                  <a:schemeClr val="tx2">
                    <a:lumMod val="75000"/>
                  </a:schemeClr>
                </a:solidFill>
                <a:latin typeface="+mn-lt"/>
              </a:rPr>
              <a:t>CỤ</a:t>
            </a:r>
          </a:p>
          <a:p>
            <a:pPr algn="ctr" eaLnBrk="1" hangingPunct="1">
              <a:lnSpc>
                <a:spcPct val="150000"/>
              </a:lnSpc>
              <a:defRPr/>
            </a:pPr>
            <a:r>
              <a:rPr lang="en-US" altLang="en-US" sz="2800" b="1" smtClean="0">
                <a:solidFill>
                  <a:schemeClr val="tx2">
                    <a:lumMod val="75000"/>
                  </a:schemeClr>
                </a:solidFill>
                <a:latin typeface="+mn-lt"/>
              </a:rPr>
              <a:t>THỂ</a:t>
            </a:r>
          </a:p>
        </p:txBody>
      </p:sp>
      <p:sp>
        <p:nvSpPr>
          <p:cNvPr id="10" name="AutoShape 42"/>
          <p:cNvSpPr>
            <a:spLocks noChangeArrowheads="1"/>
          </p:cNvSpPr>
          <p:nvPr/>
        </p:nvSpPr>
        <p:spPr bwMode="gray">
          <a:xfrm rot="21581866" flipH="1">
            <a:off x="1454150" y="1335088"/>
            <a:ext cx="7540625" cy="2632075"/>
          </a:xfrm>
          <a:prstGeom prst="roundRect">
            <a:avLst>
              <a:gd name="adj" fmla="val 7273"/>
            </a:avLst>
          </a:prstGeom>
          <a:gradFill rotWithShape="1">
            <a:gsLst>
              <a:gs pos="0">
                <a:srgbClr val="F3B7D1">
                  <a:alpha val="70000"/>
                </a:srgbClr>
              </a:gs>
              <a:gs pos="100000">
                <a:srgbClr val="FFFFFF">
                  <a:alpha val="0"/>
                </a:srgbClr>
              </a:gs>
            </a:gsLst>
            <a:lin ang="5400000" scaled="1"/>
          </a:gradFill>
          <a:ln w="9525">
            <a:noFill/>
            <a:round/>
            <a:headEnd/>
            <a:tailEnd/>
          </a:ln>
        </p:spPr>
        <p:txBody>
          <a:bodyPr wrap="none" anchor="ctr"/>
          <a:lstStyle/>
          <a:p>
            <a:endParaRPr lang="en-US"/>
          </a:p>
        </p:txBody>
      </p:sp>
      <p:sp>
        <p:nvSpPr>
          <p:cNvPr id="15" name="Rectangle 14"/>
          <p:cNvSpPr/>
          <p:nvPr/>
        </p:nvSpPr>
        <p:spPr>
          <a:xfrm>
            <a:off x="1905000" y="1676400"/>
            <a:ext cx="6858000" cy="3952875"/>
          </a:xfrm>
          <a:prstGeom prst="rect">
            <a:avLst/>
          </a:prstGeom>
        </p:spPr>
        <p:txBody>
          <a:bodyPr>
            <a:spAutoFit/>
          </a:bodyPr>
          <a:lstStyle/>
          <a:p>
            <a:pPr algn="just">
              <a:lnSpc>
                <a:spcPct val="112000"/>
              </a:lnSpc>
              <a:defRPr/>
            </a:pPr>
            <a:r>
              <a:rPr lang="en-US">
                <a:solidFill>
                  <a:schemeClr val="accent6">
                    <a:lumMod val="50000"/>
                  </a:schemeClr>
                </a:solidFill>
                <a:cs typeface="+mn-cs"/>
              </a:rPr>
              <a:t>   </a:t>
            </a:r>
            <a:r>
              <a:rPr lang="en-US">
                <a:cs typeface="+mn-cs"/>
              </a:rPr>
              <a:t>K</a:t>
            </a:r>
            <a:r>
              <a:rPr lang="en-US">
                <a:cs typeface="+mn-cs"/>
              </a:rPr>
              <a:t>hoảng </a:t>
            </a:r>
            <a:r>
              <a:rPr lang="en-US">
                <a:cs typeface="+mn-cs"/>
              </a:rPr>
              <a:t>28% lực lượng lao động trong độ tuổi tham gia bảo hiểm thất nghiệp; có khoảng 45% số người sau độ tuổi nghỉ hưu được hưởng lương hưu, bảo hiểm xã hội hằng tháng và trợ cấp hưu trí xã hội; tỉ lệ giao dịch điện tử đạt 100</a:t>
            </a:r>
            <a:r>
              <a:rPr lang="en-US">
                <a:cs typeface="+mn-cs"/>
              </a:rPr>
              <a:t>%;</a:t>
            </a:r>
            <a:endParaRPr lang="vi-VN">
              <a:solidFill>
                <a:schemeClr val="accent6">
                  <a:lumMod val="50000"/>
                </a:schemeClr>
              </a:solidFill>
              <a:cs typeface="+mn-cs"/>
            </a:endParaRPr>
          </a:p>
        </p:txBody>
      </p:sp>
      <p:sp>
        <p:nvSpPr>
          <p:cNvPr id="16" name="Diagonal Stripe 15"/>
          <p:cNvSpPr/>
          <p:nvPr/>
        </p:nvSpPr>
        <p:spPr>
          <a:xfrm>
            <a:off x="1447800" y="1314450"/>
            <a:ext cx="914400" cy="1047750"/>
          </a:xfrm>
          <a:prstGeom prst="diagStripe">
            <a:avLst/>
          </a:prstGeom>
          <a:solidFill>
            <a:srgbClr val="7030A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a:solidFill>
                  <a:srgbClr val="FFFF00"/>
                </a:solidFill>
              </a:rPr>
              <a:t>2</a:t>
            </a:r>
            <a:endParaRPr lang="en-US" b="1">
              <a:solidFill>
                <a:srgbClr val="FFFF00"/>
              </a:solidFill>
            </a:endParaRPr>
          </a:p>
        </p:txBody>
      </p:sp>
      <p:sp>
        <p:nvSpPr>
          <p:cNvPr id="19" name="Rectangle 18"/>
          <p:cNvSpPr/>
          <p:nvPr/>
        </p:nvSpPr>
        <p:spPr bwMode="gray">
          <a:xfrm>
            <a:off x="1250950" y="779463"/>
            <a:ext cx="3105150" cy="523875"/>
          </a:xfrm>
          <a:prstGeom prst="rect">
            <a:avLst/>
          </a:prstGeom>
        </p:spPr>
        <p:txBody>
          <a:bodyPr>
            <a:spAutoFit/>
          </a:bodyPr>
          <a:lstStyle/>
          <a:p>
            <a:pPr algn="ctr">
              <a:defRPr/>
            </a:pPr>
            <a:r>
              <a:rPr lang="en-US" altLang="en-US" sz="2800" b="1">
                <a:solidFill>
                  <a:schemeClr val="accent2"/>
                </a:solidFill>
                <a:effectLst>
                  <a:outerShdw blurRad="38100" dist="38100" dir="2700000" algn="tl">
                    <a:srgbClr val="000000">
                      <a:alpha val="43137"/>
                    </a:srgbClr>
                  </a:outerShdw>
                </a:effectLst>
                <a:latin typeface="Arial" pitchFamily="34" charset="0"/>
                <a:cs typeface="Arial" pitchFamily="34" charset="0"/>
              </a:rPr>
              <a:t>ĐẾN NĂM 2021</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1500"/>
                                  </p:stCondLst>
                                  <p:childTnLst>
                                    <p:set>
                                      <p:cBhvr>
                                        <p:cTn id="6" dur="1" fill="hold">
                                          <p:stCondLst>
                                            <p:cond delay="0"/>
                                          </p:stCondLst>
                                        </p:cTn>
                                        <p:tgtEl>
                                          <p:spTgt spid="10"/>
                                        </p:tgtEl>
                                        <p:attrNameLst>
                                          <p:attrName>style.visibility</p:attrName>
                                        </p:attrNameLst>
                                      </p:cBhvr>
                                      <p:to>
                                        <p:strVal val="visible"/>
                                      </p:to>
                                    </p:set>
                                    <p:anim calcmode="lin" valueType="num">
                                      <p:cBhvr>
                                        <p:cTn id="7" dur="1500" fill="hold"/>
                                        <p:tgtEl>
                                          <p:spTgt spid="10"/>
                                        </p:tgtEl>
                                        <p:attrNameLst>
                                          <p:attrName>ppt_w</p:attrName>
                                        </p:attrNameLst>
                                      </p:cBhvr>
                                      <p:tavLst>
                                        <p:tav tm="0">
                                          <p:val>
                                            <p:fltVal val="0"/>
                                          </p:val>
                                        </p:tav>
                                        <p:tav tm="100000">
                                          <p:val>
                                            <p:strVal val="#ppt_w"/>
                                          </p:val>
                                        </p:tav>
                                      </p:tavLst>
                                    </p:anim>
                                    <p:anim calcmode="lin" valueType="num">
                                      <p:cBhvr>
                                        <p:cTn id="8" dur="1500" fill="hold"/>
                                        <p:tgtEl>
                                          <p:spTgt spid="10"/>
                                        </p:tgtEl>
                                        <p:attrNameLst>
                                          <p:attrName>ppt_h</p:attrName>
                                        </p:attrNameLst>
                                      </p:cBhvr>
                                      <p:tavLst>
                                        <p:tav tm="0">
                                          <p:val>
                                            <p:fltVal val="0"/>
                                          </p:val>
                                        </p:tav>
                                        <p:tav tm="100000">
                                          <p:val>
                                            <p:strVal val="#ppt_h"/>
                                          </p:val>
                                        </p:tav>
                                      </p:tavLst>
                                    </p:anim>
                                    <p:anim calcmode="lin" valueType="num">
                                      <p:cBhvr>
                                        <p:cTn id="9" dur="1500" fill="hold"/>
                                        <p:tgtEl>
                                          <p:spTgt spid="10"/>
                                        </p:tgtEl>
                                        <p:attrNameLst>
                                          <p:attrName>style.rotation</p:attrName>
                                        </p:attrNameLst>
                                      </p:cBhvr>
                                      <p:tavLst>
                                        <p:tav tm="0">
                                          <p:val>
                                            <p:fltVal val="90"/>
                                          </p:val>
                                        </p:tav>
                                        <p:tav tm="100000">
                                          <p:val>
                                            <p:fltVal val="0"/>
                                          </p:val>
                                        </p:tav>
                                      </p:tavLst>
                                    </p:anim>
                                    <p:animEffect transition="in" filter="fade">
                                      <p:cBhvr>
                                        <p:cTn id="10" dur="1500"/>
                                        <p:tgtEl>
                                          <p:spTgt spid="10"/>
                                        </p:tgtEl>
                                      </p:cBhvr>
                                    </p:animEffect>
                                  </p:childTnLst>
                                </p:cTn>
                              </p:par>
                              <p:par>
                                <p:cTn id="11" presetID="31" presetClass="entr" presetSubtype="0" fill="hold" grpId="0" nodeType="withEffect">
                                  <p:stCondLst>
                                    <p:cond delay="1500"/>
                                  </p:stCondLst>
                                  <p:childTnLst>
                                    <p:set>
                                      <p:cBhvr>
                                        <p:cTn id="12" dur="1" fill="hold">
                                          <p:stCondLst>
                                            <p:cond delay="0"/>
                                          </p:stCondLst>
                                        </p:cTn>
                                        <p:tgtEl>
                                          <p:spTgt spid="15"/>
                                        </p:tgtEl>
                                        <p:attrNameLst>
                                          <p:attrName>style.visibility</p:attrName>
                                        </p:attrNameLst>
                                      </p:cBhvr>
                                      <p:to>
                                        <p:strVal val="visible"/>
                                      </p:to>
                                    </p:set>
                                    <p:anim calcmode="lin" valueType="num">
                                      <p:cBhvr>
                                        <p:cTn id="13" dur="1500" fill="hold"/>
                                        <p:tgtEl>
                                          <p:spTgt spid="15"/>
                                        </p:tgtEl>
                                        <p:attrNameLst>
                                          <p:attrName>ppt_w</p:attrName>
                                        </p:attrNameLst>
                                      </p:cBhvr>
                                      <p:tavLst>
                                        <p:tav tm="0">
                                          <p:val>
                                            <p:fltVal val="0"/>
                                          </p:val>
                                        </p:tav>
                                        <p:tav tm="100000">
                                          <p:val>
                                            <p:strVal val="#ppt_w"/>
                                          </p:val>
                                        </p:tav>
                                      </p:tavLst>
                                    </p:anim>
                                    <p:anim calcmode="lin" valueType="num">
                                      <p:cBhvr>
                                        <p:cTn id="14" dur="1500" fill="hold"/>
                                        <p:tgtEl>
                                          <p:spTgt spid="15"/>
                                        </p:tgtEl>
                                        <p:attrNameLst>
                                          <p:attrName>ppt_h</p:attrName>
                                        </p:attrNameLst>
                                      </p:cBhvr>
                                      <p:tavLst>
                                        <p:tav tm="0">
                                          <p:val>
                                            <p:fltVal val="0"/>
                                          </p:val>
                                        </p:tav>
                                        <p:tav tm="100000">
                                          <p:val>
                                            <p:strVal val="#ppt_h"/>
                                          </p:val>
                                        </p:tav>
                                      </p:tavLst>
                                    </p:anim>
                                    <p:anim calcmode="lin" valueType="num">
                                      <p:cBhvr>
                                        <p:cTn id="15" dur="1500" fill="hold"/>
                                        <p:tgtEl>
                                          <p:spTgt spid="15"/>
                                        </p:tgtEl>
                                        <p:attrNameLst>
                                          <p:attrName>style.rotation</p:attrName>
                                        </p:attrNameLst>
                                      </p:cBhvr>
                                      <p:tavLst>
                                        <p:tav tm="0">
                                          <p:val>
                                            <p:fltVal val="90"/>
                                          </p:val>
                                        </p:tav>
                                        <p:tav tm="100000">
                                          <p:val>
                                            <p:fltVal val="0"/>
                                          </p:val>
                                        </p:tav>
                                      </p:tavLst>
                                    </p:anim>
                                    <p:animEffect transition="in" filter="fade">
                                      <p:cBhvr>
                                        <p:cTn id="16" dur="1500"/>
                                        <p:tgtEl>
                                          <p:spTgt spid="15"/>
                                        </p:tgtEl>
                                      </p:cBhvr>
                                    </p:animEffect>
                                  </p:childTnLst>
                                </p:cTn>
                              </p:par>
                              <p:par>
                                <p:cTn id="17" presetID="31" presetClass="entr" presetSubtype="0" fill="hold" grpId="0" nodeType="withEffect">
                                  <p:stCondLst>
                                    <p:cond delay="150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500" fill="hold"/>
                                        <p:tgtEl>
                                          <p:spTgt spid="16"/>
                                        </p:tgtEl>
                                        <p:attrNameLst>
                                          <p:attrName>ppt_w</p:attrName>
                                        </p:attrNameLst>
                                      </p:cBhvr>
                                      <p:tavLst>
                                        <p:tav tm="0">
                                          <p:val>
                                            <p:fltVal val="0"/>
                                          </p:val>
                                        </p:tav>
                                        <p:tav tm="100000">
                                          <p:val>
                                            <p:strVal val="#ppt_w"/>
                                          </p:val>
                                        </p:tav>
                                      </p:tavLst>
                                    </p:anim>
                                    <p:anim calcmode="lin" valueType="num">
                                      <p:cBhvr>
                                        <p:cTn id="20" dur="1500" fill="hold"/>
                                        <p:tgtEl>
                                          <p:spTgt spid="16"/>
                                        </p:tgtEl>
                                        <p:attrNameLst>
                                          <p:attrName>ppt_h</p:attrName>
                                        </p:attrNameLst>
                                      </p:cBhvr>
                                      <p:tavLst>
                                        <p:tav tm="0">
                                          <p:val>
                                            <p:fltVal val="0"/>
                                          </p:val>
                                        </p:tav>
                                        <p:tav tm="100000">
                                          <p:val>
                                            <p:strVal val="#ppt_h"/>
                                          </p:val>
                                        </p:tav>
                                      </p:tavLst>
                                    </p:anim>
                                    <p:anim calcmode="lin" valueType="num">
                                      <p:cBhvr>
                                        <p:cTn id="21" dur="1500" fill="hold"/>
                                        <p:tgtEl>
                                          <p:spTgt spid="16"/>
                                        </p:tgtEl>
                                        <p:attrNameLst>
                                          <p:attrName>style.rotation</p:attrName>
                                        </p:attrNameLst>
                                      </p:cBhvr>
                                      <p:tavLst>
                                        <p:tav tm="0">
                                          <p:val>
                                            <p:fltVal val="90"/>
                                          </p:val>
                                        </p:tav>
                                        <p:tav tm="100000">
                                          <p:val>
                                            <p:fltVal val="0"/>
                                          </p:val>
                                        </p:tav>
                                      </p:tavLst>
                                    </p:anim>
                                    <p:animEffect transition="in" filter="fade">
                                      <p:cBhvr>
                                        <p:cTn id="22"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p:bldP spid="1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4"/>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9" name="AutoShape 68"/>
          <p:cNvSpPr>
            <a:spLocks noChangeArrowheads="1"/>
          </p:cNvSpPr>
          <p:nvPr/>
        </p:nvSpPr>
        <p:spPr bwMode="gray">
          <a:xfrm>
            <a:off x="163513" y="1838325"/>
            <a:ext cx="1055687" cy="3419475"/>
          </a:xfrm>
          <a:prstGeom prst="roundRect">
            <a:avLst>
              <a:gd name="adj" fmla="val 16667"/>
            </a:avLst>
          </a:prstGeom>
          <a:solidFill>
            <a:schemeClr val="accent1">
              <a:lumMod val="40000"/>
              <a:lumOff val="60000"/>
            </a:schemeClr>
          </a:solidFill>
          <a:ln>
            <a:solidFill>
              <a:schemeClr val="tx2">
                <a:lumMod val="40000"/>
                <a:lumOff val="60000"/>
              </a:schemeClr>
            </a:solidFill>
            <a:headEnd/>
            <a:tailEnd/>
          </a:ln>
        </p:spPr>
        <p:style>
          <a:lnRef idx="3">
            <a:schemeClr val="lt1"/>
          </a:lnRef>
          <a:fillRef idx="1">
            <a:schemeClr val="accent2"/>
          </a:fillRef>
          <a:effectRef idx="1">
            <a:schemeClr val="accent2"/>
          </a:effectRef>
          <a:fontRef idx="minor">
            <a:schemeClr val="lt1"/>
          </a:fontRef>
        </p:style>
        <p:txBody>
          <a:bodyPr wrap="none" anchor="ctr"/>
          <a:lstStyle/>
          <a:p>
            <a:pPr>
              <a:defRPr/>
            </a:pPr>
            <a:endParaRPr lang="en-US"/>
          </a:p>
        </p:txBody>
      </p:sp>
      <p:sp>
        <p:nvSpPr>
          <p:cNvPr id="11" name="Rectangle 949"/>
          <p:cNvSpPr>
            <a:spLocks noChangeArrowheads="1"/>
          </p:cNvSpPr>
          <p:nvPr/>
        </p:nvSpPr>
        <p:spPr bwMode="gray">
          <a:xfrm>
            <a:off x="152400" y="2274888"/>
            <a:ext cx="1066800" cy="2678112"/>
          </a:xfrm>
          <a:prstGeom prst="rect">
            <a:avLst/>
          </a:prstGeom>
          <a:noFill/>
          <a:ln>
            <a:noFill/>
          </a:ln>
          <a:extLst>
            <a:ext uri="{909E8E84-426E-40DD-AFC4-6F175D3DCCD1}"/>
            <a:ext uri="{91240B29-F687-4F45-9708-019B960494DF}"/>
          </a:extLst>
        </p:spPr>
        <p:txBody>
          <a:bodyPr>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50000"/>
              </a:lnSpc>
              <a:defRPr/>
            </a:pPr>
            <a:r>
              <a:rPr lang="en-US" altLang="en-US" sz="2800" b="1" smtClean="0">
                <a:solidFill>
                  <a:schemeClr val="tx2">
                    <a:lumMod val="75000"/>
                  </a:schemeClr>
                </a:solidFill>
                <a:latin typeface="+mn-lt"/>
              </a:rPr>
              <a:t>MỤC TIÊU</a:t>
            </a:r>
          </a:p>
          <a:p>
            <a:pPr algn="ctr" eaLnBrk="1" hangingPunct="1">
              <a:lnSpc>
                <a:spcPct val="150000"/>
              </a:lnSpc>
              <a:defRPr/>
            </a:pPr>
            <a:r>
              <a:rPr lang="en-US" altLang="en-US" sz="2800" b="1" smtClean="0">
                <a:solidFill>
                  <a:schemeClr val="tx2">
                    <a:lumMod val="75000"/>
                  </a:schemeClr>
                </a:solidFill>
                <a:latin typeface="+mn-lt"/>
              </a:rPr>
              <a:t>CỤ</a:t>
            </a:r>
          </a:p>
          <a:p>
            <a:pPr algn="ctr" eaLnBrk="1" hangingPunct="1">
              <a:lnSpc>
                <a:spcPct val="150000"/>
              </a:lnSpc>
              <a:defRPr/>
            </a:pPr>
            <a:r>
              <a:rPr lang="en-US" altLang="en-US" sz="2800" b="1" smtClean="0">
                <a:solidFill>
                  <a:schemeClr val="tx2">
                    <a:lumMod val="75000"/>
                  </a:schemeClr>
                </a:solidFill>
                <a:latin typeface="+mn-lt"/>
              </a:rPr>
              <a:t>THỂ</a:t>
            </a:r>
          </a:p>
        </p:txBody>
      </p:sp>
      <p:sp>
        <p:nvSpPr>
          <p:cNvPr id="10" name="AutoShape 42"/>
          <p:cNvSpPr>
            <a:spLocks noChangeArrowheads="1"/>
          </p:cNvSpPr>
          <p:nvPr/>
        </p:nvSpPr>
        <p:spPr bwMode="gray">
          <a:xfrm rot="21581866" flipH="1">
            <a:off x="1457325" y="1544638"/>
            <a:ext cx="7540625" cy="2632075"/>
          </a:xfrm>
          <a:prstGeom prst="roundRect">
            <a:avLst>
              <a:gd name="adj" fmla="val 7273"/>
            </a:avLst>
          </a:prstGeom>
          <a:gradFill rotWithShape="1">
            <a:gsLst>
              <a:gs pos="0">
                <a:srgbClr val="F3B7D1">
                  <a:alpha val="70000"/>
                </a:srgbClr>
              </a:gs>
              <a:gs pos="100000">
                <a:srgbClr val="FFFFFF">
                  <a:alpha val="0"/>
                </a:srgbClr>
              </a:gs>
            </a:gsLst>
            <a:lin ang="5400000" scaled="1"/>
          </a:gradFill>
          <a:ln w="9525">
            <a:noFill/>
            <a:round/>
            <a:headEnd/>
            <a:tailEnd/>
          </a:ln>
        </p:spPr>
        <p:txBody>
          <a:bodyPr wrap="none" anchor="ctr"/>
          <a:lstStyle/>
          <a:p>
            <a:endParaRPr lang="en-US"/>
          </a:p>
        </p:txBody>
      </p:sp>
      <p:sp>
        <p:nvSpPr>
          <p:cNvPr id="15" name="Rectangle 14"/>
          <p:cNvSpPr/>
          <p:nvPr/>
        </p:nvSpPr>
        <p:spPr>
          <a:xfrm>
            <a:off x="1905000" y="1838325"/>
            <a:ext cx="6858000" cy="4229100"/>
          </a:xfrm>
          <a:prstGeom prst="rect">
            <a:avLst/>
          </a:prstGeom>
        </p:spPr>
        <p:txBody>
          <a:bodyPr>
            <a:spAutoFit/>
          </a:bodyPr>
          <a:lstStyle/>
          <a:p>
            <a:pPr algn="just">
              <a:lnSpc>
                <a:spcPct val="120000"/>
              </a:lnSpc>
              <a:defRPr/>
            </a:pPr>
            <a:r>
              <a:rPr lang="en-US" sz="3000">
                <a:solidFill>
                  <a:schemeClr val="accent6">
                    <a:lumMod val="50000"/>
                  </a:schemeClr>
                </a:solidFill>
                <a:cs typeface="+mn-cs"/>
              </a:rPr>
              <a:t>   </a:t>
            </a:r>
            <a:r>
              <a:rPr lang="en-US">
                <a:cs typeface="+mn-cs"/>
              </a:rPr>
              <a:t>T</a:t>
            </a:r>
            <a:r>
              <a:rPr lang="en-US">
                <a:cs typeface="+mn-cs"/>
              </a:rPr>
              <a:t>hực </a:t>
            </a:r>
            <a:r>
              <a:rPr lang="en-US">
                <a:cs typeface="+mn-cs"/>
              </a:rPr>
              <a:t>hiện dịch vụ công trực tuyến mức độ 4; giảm số giờ giao dịch giữa cơ quan bảo hiểm xã hội với doanh nghiệp đạt mức ASEAN 4; chỉ số đánh giá mức độ hài lòng của người tham gia bảo hiểm xã hội đạt mức 80%.</a:t>
            </a:r>
          </a:p>
        </p:txBody>
      </p:sp>
      <p:sp>
        <p:nvSpPr>
          <p:cNvPr id="16" name="Diagonal Stripe 15"/>
          <p:cNvSpPr/>
          <p:nvPr/>
        </p:nvSpPr>
        <p:spPr>
          <a:xfrm>
            <a:off x="1447800" y="1549400"/>
            <a:ext cx="914400" cy="1047750"/>
          </a:xfrm>
          <a:prstGeom prst="diagStripe">
            <a:avLst/>
          </a:prstGeom>
          <a:solidFill>
            <a:srgbClr val="7030A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a:solidFill>
                  <a:srgbClr val="FFFF00"/>
                </a:solidFill>
              </a:rPr>
              <a:t>3</a:t>
            </a:r>
          </a:p>
        </p:txBody>
      </p:sp>
      <p:sp>
        <p:nvSpPr>
          <p:cNvPr id="19" name="Rectangle 18"/>
          <p:cNvSpPr/>
          <p:nvPr/>
        </p:nvSpPr>
        <p:spPr bwMode="gray">
          <a:xfrm>
            <a:off x="1227138" y="914400"/>
            <a:ext cx="3105150" cy="523875"/>
          </a:xfrm>
          <a:prstGeom prst="rect">
            <a:avLst/>
          </a:prstGeom>
        </p:spPr>
        <p:txBody>
          <a:bodyPr>
            <a:spAutoFit/>
          </a:bodyPr>
          <a:lstStyle/>
          <a:p>
            <a:pPr algn="ctr">
              <a:defRPr/>
            </a:pPr>
            <a:r>
              <a:rPr lang="en-US" altLang="en-US" sz="2800" b="1">
                <a:solidFill>
                  <a:schemeClr val="accent2"/>
                </a:solidFill>
                <a:effectLst>
                  <a:outerShdw blurRad="38100" dist="38100" dir="2700000" algn="tl">
                    <a:srgbClr val="000000">
                      <a:alpha val="43137"/>
                    </a:srgbClr>
                  </a:outerShdw>
                </a:effectLst>
                <a:latin typeface="Arial" pitchFamily="34" charset="0"/>
                <a:cs typeface="Arial" pitchFamily="34" charset="0"/>
              </a:rPr>
              <a:t>ĐẾN NĂM 2021</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750"/>
                                  </p:stCondLst>
                                  <p:childTnLst>
                                    <p:set>
                                      <p:cBhvr>
                                        <p:cTn id="6" dur="1" fill="hold">
                                          <p:stCondLst>
                                            <p:cond delay="0"/>
                                          </p:stCondLst>
                                        </p:cTn>
                                        <p:tgtEl>
                                          <p:spTgt spid="10"/>
                                        </p:tgtEl>
                                        <p:attrNameLst>
                                          <p:attrName>style.visibility</p:attrName>
                                        </p:attrNameLst>
                                      </p:cBhvr>
                                      <p:to>
                                        <p:strVal val="visible"/>
                                      </p:to>
                                    </p:set>
                                    <p:anim calcmode="lin" valueType="num">
                                      <p:cBhvr>
                                        <p:cTn id="7" dur="1750" fill="hold"/>
                                        <p:tgtEl>
                                          <p:spTgt spid="10"/>
                                        </p:tgtEl>
                                        <p:attrNameLst>
                                          <p:attrName>ppt_w</p:attrName>
                                        </p:attrNameLst>
                                      </p:cBhvr>
                                      <p:tavLst>
                                        <p:tav tm="0">
                                          <p:val>
                                            <p:fltVal val="0"/>
                                          </p:val>
                                        </p:tav>
                                        <p:tav tm="100000">
                                          <p:val>
                                            <p:strVal val="#ppt_w"/>
                                          </p:val>
                                        </p:tav>
                                      </p:tavLst>
                                    </p:anim>
                                    <p:anim calcmode="lin" valueType="num">
                                      <p:cBhvr>
                                        <p:cTn id="8" dur="1750" fill="hold"/>
                                        <p:tgtEl>
                                          <p:spTgt spid="10"/>
                                        </p:tgtEl>
                                        <p:attrNameLst>
                                          <p:attrName>ppt_h</p:attrName>
                                        </p:attrNameLst>
                                      </p:cBhvr>
                                      <p:tavLst>
                                        <p:tav tm="0">
                                          <p:val>
                                            <p:fltVal val="0"/>
                                          </p:val>
                                        </p:tav>
                                        <p:tav tm="100000">
                                          <p:val>
                                            <p:strVal val="#ppt_h"/>
                                          </p:val>
                                        </p:tav>
                                      </p:tavLst>
                                    </p:anim>
                                    <p:anim calcmode="lin" valueType="num">
                                      <p:cBhvr>
                                        <p:cTn id="9" dur="1750" fill="hold"/>
                                        <p:tgtEl>
                                          <p:spTgt spid="10"/>
                                        </p:tgtEl>
                                        <p:attrNameLst>
                                          <p:attrName>style.rotation</p:attrName>
                                        </p:attrNameLst>
                                      </p:cBhvr>
                                      <p:tavLst>
                                        <p:tav tm="0">
                                          <p:val>
                                            <p:fltVal val="90"/>
                                          </p:val>
                                        </p:tav>
                                        <p:tav tm="100000">
                                          <p:val>
                                            <p:fltVal val="0"/>
                                          </p:val>
                                        </p:tav>
                                      </p:tavLst>
                                    </p:anim>
                                    <p:animEffect transition="in" filter="fade">
                                      <p:cBhvr>
                                        <p:cTn id="10" dur="1750"/>
                                        <p:tgtEl>
                                          <p:spTgt spid="10"/>
                                        </p:tgtEl>
                                      </p:cBhvr>
                                    </p:animEffect>
                                  </p:childTnLst>
                                </p:cTn>
                              </p:par>
                              <p:par>
                                <p:cTn id="11" presetID="31" presetClass="entr" presetSubtype="0" fill="hold" grpId="0" nodeType="withEffect">
                                  <p:stCondLst>
                                    <p:cond delay="75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750" fill="hold"/>
                                        <p:tgtEl>
                                          <p:spTgt spid="16"/>
                                        </p:tgtEl>
                                        <p:attrNameLst>
                                          <p:attrName>ppt_w</p:attrName>
                                        </p:attrNameLst>
                                      </p:cBhvr>
                                      <p:tavLst>
                                        <p:tav tm="0">
                                          <p:val>
                                            <p:fltVal val="0"/>
                                          </p:val>
                                        </p:tav>
                                        <p:tav tm="100000">
                                          <p:val>
                                            <p:strVal val="#ppt_w"/>
                                          </p:val>
                                        </p:tav>
                                      </p:tavLst>
                                    </p:anim>
                                    <p:anim calcmode="lin" valueType="num">
                                      <p:cBhvr>
                                        <p:cTn id="14" dur="1750" fill="hold"/>
                                        <p:tgtEl>
                                          <p:spTgt spid="16"/>
                                        </p:tgtEl>
                                        <p:attrNameLst>
                                          <p:attrName>ppt_h</p:attrName>
                                        </p:attrNameLst>
                                      </p:cBhvr>
                                      <p:tavLst>
                                        <p:tav tm="0">
                                          <p:val>
                                            <p:fltVal val="0"/>
                                          </p:val>
                                        </p:tav>
                                        <p:tav tm="100000">
                                          <p:val>
                                            <p:strVal val="#ppt_h"/>
                                          </p:val>
                                        </p:tav>
                                      </p:tavLst>
                                    </p:anim>
                                    <p:anim calcmode="lin" valueType="num">
                                      <p:cBhvr>
                                        <p:cTn id="15" dur="1750" fill="hold"/>
                                        <p:tgtEl>
                                          <p:spTgt spid="16"/>
                                        </p:tgtEl>
                                        <p:attrNameLst>
                                          <p:attrName>style.rotation</p:attrName>
                                        </p:attrNameLst>
                                      </p:cBhvr>
                                      <p:tavLst>
                                        <p:tav tm="0">
                                          <p:val>
                                            <p:fltVal val="90"/>
                                          </p:val>
                                        </p:tav>
                                        <p:tav tm="100000">
                                          <p:val>
                                            <p:fltVal val="0"/>
                                          </p:val>
                                        </p:tav>
                                      </p:tavLst>
                                    </p:anim>
                                    <p:animEffect transition="in" filter="fade">
                                      <p:cBhvr>
                                        <p:cTn id="16" dur="1750"/>
                                        <p:tgtEl>
                                          <p:spTgt spid="16"/>
                                        </p:tgtEl>
                                      </p:cBhvr>
                                    </p:animEffect>
                                  </p:childTnLst>
                                </p:cTn>
                              </p:par>
                              <p:par>
                                <p:cTn id="17" presetID="31" presetClass="entr" presetSubtype="0" fill="hold" grpId="0" nodeType="withEffect">
                                  <p:stCondLst>
                                    <p:cond delay="75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750" fill="hold"/>
                                        <p:tgtEl>
                                          <p:spTgt spid="15"/>
                                        </p:tgtEl>
                                        <p:attrNameLst>
                                          <p:attrName>ppt_w</p:attrName>
                                        </p:attrNameLst>
                                      </p:cBhvr>
                                      <p:tavLst>
                                        <p:tav tm="0">
                                          <p:val>
                                            <p:fltVal val="0"/>
                                          </p:val>
                                        </p:tav>
                                        <p:tav tm="100000">
                                          <p:val>
                                            <p:strVal val="#ppt_w"/>
                                          </p:val>
                                        </p:tav>
                                      </p:tavLst>
                                    </p:anim>
                                    <p:anim calcmode="lin" valueType="num">
                                      <p:cBhvr>
                                        <p:cTn id="20" dur="1750" fill="hold"/>
                                        <p:tgtEl>
                                          <p:spTgt spid="15"/>
                                        </p:tgtEl>
                                        <p:attrNameLst>
                                          <p:attrName>ppt_h</p:attrName>
                                        </p:attrNameLst>
                                      </p:cBhvr>
                                      <p:tavLst>
                                        <p:tav tm="0">
                                          <p:val>
                                            <p:fltVal val="0"/>
                                          </p:val>
                                        </p:tav>
                                        <p:tav tm="100000">
                                          <p:val>
                                            <p:strVal val="#ppt_h"/>
                                          </p:val>
                                        </p:tav>
                                      </p:tavLst>
                                    </p:anim>
                                    <p:anim calcmode="lin" valueType="num">
                                      <p:cBhvr>
                                        <p:cTn id="21" dur="1750" fill="hold"/>
                                        <p:tgtEl>
                                          <p:spTgt spid="15"/>
                                        </p:tgtEl>
                                        <p:attrNameLst>
                                          <p:attrName>style.rotation</p:attrName>
                                        </p:attrNameLst>
                                      </p:cBhvr>
                                      <p:tavLst>
                                        <p:tav tm="0">
                                          <p:val>
                                            <p:fltVal val="90"/>
                                          </p:val>
                                        </p:tav>
                                        <p:tav tm="100000">
                                          <p:val>
                                            <p:fltVal val="0"/>
                                          </p:val>
                                        </p:tav>
                                      </p:tavLst>
                                    </p:anim>
                                    <p:animEffect transition="in" filter="fade">
                                      <p:cBhvr>
                                        <p:cTn id="22" dur="1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p:bldP spid="1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utoShape 59"/>
          <p:cNvSpPr>
            <a:spLocks noChangeArrowheads="1"/>
          </p:cNvSpPr>
          <p:nvPr/>
        </p:nvSpPr>
        <p:spPr bwMode="ltGray">
          <a:xfrm rot="21581866" flipH="1">
            <a:off x="1454150" y="1312863"/>
            <a:ext cx="7540625" cy="2632075"/>
          </a:xfrm>
          <a:prstGeom prst="roundRect">
            <a:avLst>
              <a:gd name="adj" fmla="val 7273"/>
            </a:avLst>
          </a:prstGeom>
          <a:gradFill rotWithShape="1">
            <a:gsLst>
              <a:gs pos="0">
                <a:srgbClr val="7CA800">
                  <a:alpha val="70000"/>
                </a:srgbClr>
              </a:gs>
              <a:gs pos="100000">
                <a:schemeClr val="bg1">
                  <a:alpha val="0"/>
                </a:schemeClr>
              </a:gs>
            </a:gsLst>
            <a:lin ang="5400000" scaled="1"/>
          </a:gradFill>
          <a:ln w="9525">
            <a:noFill/>
            <a:round/>
            <a:headEnd/>
            <a:tailEnd/>
          </a:ln>
        </p:spPr>
        <p:txBody>
          <a:bodyPr wrap="none" anchor="ctr"/>
          <a:lstStyle/>
          <a:p>
            <a:endParaRPr lang="en-US"/>
          </a:p>
        </p:txBody>
      </p:sp>
      <p:sp>
        <p:nvSpPr>
          <p:cNvPr id="137218" name="Title 4"/>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9" name="AutoShape 68"/>
          <p:cNvSpPr>
            <a:spLocks noChangeArrowheads="1"/>
          </p:cNvSpPr>
          <p:nvPr/>
        </p:nvSpPr>
        <p:spPr bwMode="gray">
          <a:xfrm>
            <a:off x="163513" y="1838325"/>
            <a:ext cx="1055687" cy="3267075"/>
          </a:xfrm>
          <a:prstGeom prst="roundRect">
            <a:avLst>
              <a:gd name="adj" fmla="val 16667"/>
            </a:avLst>
          </a:prstGeom>
          <a:solidFill>
            <a:schemeClr val="accent1">
              <a:lumMod val="40000"/>
              <a:lumOff val="60000"/>
            </a:schemeClr>
          </a:solidFill>
          <a:ln>
            <a:solidFill>
              <a:schemeClr val="tx2">
                <a:lumMod val="40000"/>
                <a:lumOff val="60000"/>
              </a:schemeClr>
            </a:solidFill>
            <a:headEnd/>
            <a:tailEnd/>
          </a:ln>
        </p:spPr>
        <p:style>
          <a:lnRef idx="3">
            <a:schemeClr val="lt1"/>
          </a:lnRef>
          <a:fillRef idx="1">
            <a:schemeClr val="accent2"/>
          </a:fillRef>
          <a:effectRef idx="1">
            <a:schemeClr val="accent2"/>
          </a:effectRef>
          <a:fontRef idx="minor">
            <a:schemeClr val="lt1"/>
          </a:fontRef>
        </p:style>
        <p:txBody>
          <a:bodyPr wrap="none" anchor="ctr"/>
          <a:lstStyle/>
          <a:p>
            <a:pPr>
              <a:defRPr/>
            </a:pPr>
            <a:endParaRPr lang="en-US"/>
          </a:p>
        </p:txBody>
      </p:sp>
      <p:sp>
        <p:nvSpPr>
          <p:cNvPr id="11" name="Rectangle 949"/>
          <p:cNvSpPr>
            <a:spLocks noChangeArrowheads="1"/>
          </p:cNvSpPr>
          <p:nvPr/>
        </p:nvSpPr>
        <p:spPr bwMode="gray">
          <a:xfrm>
            <a:off x="152400" y="2274888"/>
            <a:ext cx="1066800" cy="2678112"/>
          </a:xfrm>
          <a:prstGeom prst="rect">
            <a:avLst/>
          </a:prstGeom>
          <a:noFill/>
          <a:ln>
            <a:noFill/>
          </a:ln>
          <a:extLst>
            <a:ext uri="{909E8E84-426E-40DD-AFC4-6F175D3DCCD1}"/>
            <a:ext uri="{91240B29-F687-4F45-9708-019B960494DF}"/>
          </a:extLst>
        </p:spPr>
        <p:txBody>
          <a:bodyPr>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50000"/>
              </a:lnSpc>
              <a:defRPr/>
            </a:pPr>
            <a:r>
              <a:rPr lang="en-US" altLang="en-US" sz="2800" b="1" smtClean="0">
                <a:solidFill>
                  <a:schemeClr val="tx2">
                    <a:lumMod val="75000"/>
                  </a:schemeClr>
                </a:solidFill>
                <a:latin typeface="+mn-lt"/>
              </a:rPr>
              <a:t>MỤC TIÊU</a:t>
            </a:r>
          </a:p>
          <a:p>
            <a:pPr algn="ctr" eaLnBrk="1" hangingPunct="1">
              <a:lnSpc>
                <a:spcPct val="150000"/>
              </a:lnSpc>
              <a:defRPr/>
            </a:pPr>
            <a:r>
              <a:rPr lang="en-US" altLang="en-US" sz="2800" b="1" smtClean="0">
                <a:solidFill>
                  <a:schemeClr val="tx2">
                    <a:lumMod val="75000"/>
                  </a:schemeClr>
                </a:solidFill>
                <a:latin typeface="+mn-lt"/>
              </a:rPr>
              <a:t>CỤ</a:t>
            </a:r>
          </a:p>
          <a:p>
            <a:pPr algn="ctr" eaLnBrk="1" hangingPunct="1">
              <a:lnSpc>
                <a:spcPct val="150000"/>
              </a:lnSpc>
              <a:defRPr/>
            </a:pPr>
            <a:r>
              <a:rPr lang="en-US" altLang="en-US" sz="2800" b="1" smtClean="0">
                <a:solidFill>
                  <a:schemeClr val="tx2">
                    <a:lumMod val="75000"/>
                  </a:schemeClr>
                </a:solidFill>
                <a:latin typeface="+mn-lt"/>
              </a:rPr>
              <a:t>THỂ</a:t>
            </a:r>
          </a:p>
        </p:txBody>
      </p:sp>
      <p:sp>
        <p:nvSpPr>
          <p:cNvPr id="15" name="Rectangle 14"/>
          <p:cNvSpPr/>
          <p:nvPr/>
        </p:nvSpPr>
        <p:spPr>
          <a:xfrm>
            <a:off x="1874838" y="1884363"/>
            <a:ext cx="6858000" cy="3908425"/>
          </a:xfrm>
          <a:prstGeom prst="rect">
            <a:avLst/>
          </a:prstGeom>
        </p:spPr>
        <p:txBody>
          <a:bodyPr>
            <a:spAutoFit/>
          </a:bodyPr>
          <a:lstStyle/>
          <a:p>
            <a:pPr algn="just">
              <a:lnSpc>
                <a:spcPct val="112000"/>
              </a:lnSpc>
              <a:defRPr/>
            </a:pPr>
            <a:r>
              <a:rPr lang="en-US" sz="3000">
                <a:solidFill>
                  <a:schemeClr val="accent6">
                    <a:lumMod val="50000"/>
                  </a:schemeClr>
                </a:solidFill>
                <a:cs typeface="+mn-cs"/>
              </a:rPr>
              <a:t>  </a:t>
            </a:r>
            <a:r>
              <a:rPr lang="en-US">
                <a:solidFill>
                  <a:schemeClr val="accent6">
                    <a:lumMod val="50000"/>
                  </a:schemeClr>
                </a:solidFill>
                <a:cs typeface="+mn-cs"/>
              </a:rPr>
              <a:t> </a:t>
            </a:r>
            <a:r>
              <a:rPr lang="en-US">
                <a:cs typeface="+mn-cs"/>
              </a:rPr>
              <a:t>Phấn đấu đạt khoảng 45% lực lượng lao động trong độ tuổi tham gia bảo hiểm xã hội, trong đó nông dân và lao động khu vực phi chính thức tham gia bảo hiểm xã hội tự nguyện chiếm khoảng 2,5% lực lượng lao động trong độ tuổi;</a:t>
            </a:r>
            <a:endParaRPr lang="vi-VN">
              <a:solidFill>
                <a:schemeClr val="accent6">
                  <a:lumMod val="50000"/>
                </a:schemeClr>
              </a:solidFill>
              <a:cs typeface="+mn-cs"/>
            </a:endParaRPr>
          </a:p>
        </p:txBody>
      </p:sp>
      <p:sp>
        <p:nvSpPr>
          <p:cNvPr id="16" name="Diagonal Stripe 15"/>
          <p:cNvSpPr/>
          <p:nvPr/>
        </p:nvSpPr>
        <p:spPr>
          <a:xfrm>
            <a:off x="1447800" y="1314450"/>
            <a:ext cx="914400" cy="1047750"/>
          </a:xfrm>
          <a:prstGeom prst="diagStrip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a:solidFill>
                  <a:srgbClr val="0070C0"/>
                </a:solidFill>
              </a:rPr>
              <a:t>1</a:t>
            </a:r>
            <a:endParaRPr lang="en-US" b="1">
              <a:solidFill>
                <a:srgbClr val="0070C0"/>
              </a:solidFill>
            </a:endParaRPr>
          </a:p>
        </p:txBody>
      </p:sp>
      <p:sp>
        <p:nvSpPr>
          <p:cNvPr id="21" name="Rectangle 20"/>
          <p:cNvSpPr/>
          <p:nvPr/>
        </p:nvSpPr>
        <p:spPr bwMode="gray">
          <a:xfrm>
            <a:off x="1219200" y="804863"/>
            <a:ext cx="2851150" cy="523875"/>
          </a:xfrm>
          <a:prstGeom prst="rect">
            <a:avLst/>
          </a:prstGeom>
        </p:spPr>
        <p:txBody>
          <a:bodyPr>
            <a:spAutoFit/>
          </a:bodyPr>
          <a:lstStyle/>
          <a:p>
            <a:pPr algn="ctr">
              <a:defRPr/>
            </a:pPr>
            <a:r>
              <a:rPr lang="en-US" altLang="en-US" sz="2800" b="1">
                <a:solidFill>
                  <a:schemeClr val="accent6"/>
                </a:solidFill>
                <a:effectLst>
                  <a:outerShdw blurRad="38100" dist="38100" dir="2700000" algn="tl">
                    <a:srgbClr val="000000">
                      <a:alpha val="43137"/>
                    </a:srgbClr>
                  </a:outerShdw>
                </a:effectLst>
                <a:latin typeface="Arial" pitchFamily="34" charset="0"/>
                <a:cs typeface="Arial" pitchFamily="34" charset="0"/>
              </a:rPr>
              <a:t>ĐẾN NĂM 2025</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750" fill="hold"/>
                                        <p:tgtEl>
                                          <p:spTgt spid="16"/>
                                        </p:tgtEl>
                                        <p:attrNameLst>
                                          <p:attrName>ppt_w</p:attrName>
                                        </p:attrNameLst>
                                      </p:cBhvr>
                                      <p:tavLst>
                                        <p:tav tm="0">
                                          <p:val>
                                            <p:fltVal val="0"/>
                                          </p:val>
                                        </p:tav>
                                        <p:tav tm="100000">
                                          <p:val>
                                            <p:strVal val="#ppt_w"/>
                                          </p:val>
                                        </p:tav>
                                      </p:tavLst>
                                    </p:anim>
                                    <p:anim calcmode="lin" valueType="num">
                                      <p:cBhvr>
                                        <p:cTn id="8" dur="750" fill="hold"/>
                                        <p:tgtEl>
                                          <p:spTgt spid="16"/>
                                        </p:tgtEl>
                                        <p:attrNameLst>
                                          <p:attrName>ppt_h</p:attrName>
                                        </p:attrNameLst>
                                      </p:cBhvr>
                                      <p:tavLst>
                                        <p:tav tm="0">
                                          <p:val>
                                            <p:fltVal val="0"/>
                                          </p:val>
                                        </p:tav>
                                        <p:tav tm="100000">
                                          <p:val>
                                            <p:strVal val="#ppt_h"/>
                                          </p:val>
                                        </p:tav>
                                      </p:tavLst>
                                    </p:anim>
                                    <p:anim calcmode="lin" valueType="num">
                                      <p:cBhvr>
                                        <p:cTn id="9" dur="750" fill="hold"/>
                                        <p:tgtEl>
                                          <p:spTgt spid="16"/>
                                        </p:tgtEl>
                                        <p:attrNameLst>
                                          <p:attrName>style.rotation</p:attrName>
                                        </p:attrNameLst>
                                      </p:cBhvr>
                                      <p:tavLst>
                                        <p:tav tm="0">
                                          <p:val>
                                            <p:fltVal val="90"/>
                                          </p:val>
                                        </p:tav>
                                        <p:tav tm="100000">
                                          <p:val>
                                            <p:fltVal val="0"/>
                                          </p:val>
                                        </p:tav>
                                      </p:tavLst>
                                    </p:anim>
                                    <p:animEffect transition="in" filter="fade">
                                      <p:cBhvr>
                                        <p:cTn id="10" dur="750"/>
                                        <p:tgtEl>
                                          <p:spTgt spid="16"/>
                                        </p:tgtEl>
                                      </p:cBhvr>
                                    </p:animEffect>
                                  </p:childTnLst>
                                </p:cTn>
                              </p:par>
                            </p:childTnLst>
                          </p:cTn>
                        </p:par>
                        <p:par>
                          <p:cTn id="11" fill="hold">
                            <p:stCondLst>
                              <p:cond delay="750"/>
                            </p:stCondLst>
                            <p:childTnLst>
                              <p:par>
                                <p:cTn id="12" presetID="31" presetClass="entr" presetSubtype="0"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750" fill="hold"/>
                                        <p:tgtEl>
                                          <p:spTgt spid="19"/>
                                        </p:tgtEl>
                                        <p:attrNameLst>
                                          <p:attrName>ppt_w</p:attrName>
                                        </p:attrNameLst>
                                      </p:cBhvr>
                                      <p:tavLst>
                                        <p:tav tm="0">
                                          <p:val>
                                            <p:fltVal val="0"/>
                                          </p:val>
                                        </p:tav>
                                        <p:tav tm="100000">
                                          <p:val>
                                            <p:strVal val="#ppt_w"/>
                                          </p:val>
                                        </p:tav>
                                      </p:tavLst>
                                    </p:anim>
                                    <p:anim calcmode="lin" valueType="num">
                                      <p:cBhvr>
                                        <p:cTn id="15" dur="750" fill="hold"/>
                                        <p:tgtEl>
                                          <p:spTgt spid="19"/>
                                        </p:tgtEl>
                                        <p:attrNameLst>
                                          <p:attrName>ppt_h</p:attrName>
                                        </p:attrNameLst>
                                      </p:cBhvr>
                                      <p:tavLst>
                                        <p:tav tm="0">
                                          <p:val>
                                            <p:fltVal val="0"/>
                                          </p:val>
                                        </p:tav>
                                        <p:tav tm="100000">
                                          <p:val>
                                            <p:strVal val="#ppt_h"/>
                                          </p:val>
                                        </p:tav>
                                      </p:tavLst>
                                    </p:anim>
                                    <p:anim calcmode="lin" valueType="num">
                                      <p:cBhvr>
                                        <p:cTn id="16" dur="750" fill="hold"/>
                                        <p:tgtEl>
                                          <p:spTgt spid="19"/>
                                        </p:tgtEl>
                                        <p:attrNameLst>
                                          <p:attrName>style.rotation</p:attrName>
                                        </p:attrNameLst>
                                      </p:cBhvr>
                                      <p:tavLst>
                                        <p:tav tm="0">
                                          <p:val>
                                            <p:fltVal val="90"/>
                                          </p:val>
                                        </p:tav>
                                        <p:tav tm="100000">
                                          <p:val>
                                            <p:fltVal val="0"/>
                                          </p:val>
                                        </p:tav>
                                      </p:tavLst>
                                    </p:anim>
                                    <p:animEffect transition="in" filter="fade">
                                      <p:cBhvr>
                                        <p:cTn id="17" dur="750"/>
                                        <p:tgtEl>
                                          <p:spTgt spid="19"/>
                                        </p:tgtEl>
                                      </p:cBhvr>
                                    </p:animEffect>
                                  </p:childTnLst>
                                </p:cTn>
                              </p:par>
                            </p:childTnLst>
                          </p:cTn>
                        </p:par>
                        <p:par>
                          <p:cTn id="18" fill="hold">
                            <p:stCondLst>
                              <p:cond delay="1500"/>
                            </p:stCondLst>
                            <p:childTnLst>
                              <p:par>
                                <p:cTn id="19" presetID="31"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750" fill="hold"/>
                                        <p:tgtEl>
                                          <p:spTgt spid="15"/>
                                        </p:tgtEl>
                                        <p:attrNameLst>
                                          <p:attrName>ppt_w</p:attrName>
                                        </p:attrNameLst>
                                      </p:cBhvr>
                                      <p:tavLst>
                                        <p:tav tm="0">
                                          <p:val>
                                            <p:fltVal val="0"/>
                                          </p:val>
                                        </p:tav>
                                        <p:tav tm="100000">
                                          <p:val>
                                            <p:strVal val="#ppt_w"/>
                                          </p:val>
                                        </p:tav>
                                      </p:tavLst>
                                    </p:anim>
                                    <p:anim calcmode="lin" valueType="num">
                                      <p:cBhvr>
                                        <p:cTn id="22" dur="750" fill="hold"/>
                                        <p:tgtEl>
                                          <p:spTgt spid="15"/>
                                        </p:tgtEl>
                                        <p:attrNameLst>
                                          <p:attrName>ppt_h</p:attrName>
                                        </p:attrNameLst>
                                      </p:cBhvr>
                                      <p:tavLst>
                                        <p:tav tm="0">
                                          <p:val>
                                            <p:fltVal val="0"/>
                                          </p:val>
                                        </p:tav>
                                        <p:tav tm="100000">
                                          <p:val>
                                            <p:strVal val="#ppt_h"/>
                                          </p:val>
                                        </p:tav>
                                      </p:tavLst>
                                    </p:anim>
                                    <p:anim calcmode="lin" valueType="num">
                                      <p:cBhvr>
                                        <p:cTn id="23" dur="750" fill="hold"/>
                                        <p:tgtEl>
                                          <p:spTgt spid="15"/>
                                        </p:tgtEl>
                                        <p:attrNameLst>
                                          <p:attrName>style.rotation</p:attrName>
                                        </p:attrNameLst>
                                      </p:cBhvr>
                                      <p:tavLst>
                                        <p:tav tm="0">
                                          <p:val>
                                            <p:fltVal val="90"/>
                                          </p:val>
                                        </p:tav>
                                        <p:tav tm="100000">
                                          <p:val>
                                            <p:fltVal val="0"/>
                                          </p:val>
                                        </p:tav>
                                      </p:tavLst>
                                    </p:anim>
                                    <p:animEffect transition="in" filter="fade">
                                      <p:cBhvr>
                                        <p:cTn id="24"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5" grpId="0"/>
      <p:bldP spid="1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utoShape 59"/>
          <p:cNvSpPr>
            <a:spLocks noChangeArrowheads="1"/>
          </p:cNvSpPr>
          <p:nvPr/>
        </p:nvSpPr>
        <p:spPr bwMode="ltGray">
          <a:xfrm rot="21581866" flipH="1">
            <a:off x="1468438" y="1271588"/>
            <a:ext cx="7540625" cy="2632075"/>
          </a:xfrm>
          <a:prstGeom prst="roundRect">
            <a:avLst>
              <a:gd name="adj" fmla="val 7273"/>
            </a:avLst>
          </a:prstGeom>
          <a:gradFill rotWithShape="1">
            <a:gsLst>
              <a:gs pos="0">
                <a:srgbClr val="7CA800">
                  <a:alpha val="70000"/>
                </a:srgbClr>
              </a:gs>
              <a:gs pos="100000">
                <a:schemeClr val="bg1">
                  <a:alpha val="0"/>
                </a:schemeClr>
              </a:gs>
            </a:gsLst>
            <a:lin ang="5400000" scaled="1"/>
          </a:gradFill>
          <a:ln w="9525">
            <a:noFill/>
            <a:round/>
            <a:headEnd/>
            <a:tailEnd/>
          </a:ln>
        </p:spPr>
        <p:txBody>
          <a:bodyPr wrap="none" anchor="ctr"/>
          <a:lstStyle/>
          <a:p>
            <a:endParaRPr lang="en-US"/>
          </a:p>
        </p:txBody>
      </p:sp>
      <p:sp>
        <p:nvSpPr>
          <p:cNvPr id="138242" name="Title 4"/>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9" name="AutoShape 68"/>
          <p:cNvSpPr>
            <a:spLocks noChangeArrowheads="1"/>
          </p:cNvSpPr>
          <p:nvPr/>
        </p:nvSpPr>
        <p:spPr bwMode="gray">
          <a:xfrm>
            <a:off x="163513" y="1838325"/>
            <a:ext cx="1055687" cy="3419475"/>
          </a:xfrm>
          <a:prstGeom prst="roundRect">
            <a:avLst>
              <a:gd name="adj" fmla="val 16667"/>
            </a:avLst>
          </a:prstGeom>
          <a:solidFill>
            <a:schemeClr val="accent1">
              <a:lumMod val="40000"/>
              <a:lumOff val="60000"/>
            </a:schemeClr>
          </a:solidFill>
          <a:ln>
            <a:solidFill>
              <a:schemeClr val="tx2">
                <a:lumMod val="40000"/>
                <a:lumOff val="60000"/>
              </a:schemeClr>
            </a:solidFill>
            <a:headEnd/>
            <a:tailEnd/>
          </a:ln>
        </p:spPr>
        <p:style>
          <a:lnRef idx="3">
            <a:schemeClr val="lt1"/>
          </a:lnRef>
          <a:fillRef idx="1">
            <a:schemeClr val="accent2"/>
          </a:fillRef>
          <a:effectRef idx="1">
            <a:schemeClr val="accent2"/>
          </a:effectRef>
          <a:fontRef idx="minor">
            <a:schemeClr val="lt1"/>
          </a:fontRef>
        </p:style>
        <p:txBody>
          <a:bodyPr wrap="none" anchor="ctr"/>
          <a:lstStyle/>
          <a:p>
            <a:pPr>
              <a:defRPr/>
            </a:pPr>
            <a:endParaRPr lang="en-US"/>
          </a:p>
        </p:txBody>
      </p:sp>
      <p:sp>
        <p:nvSpPr>
          <p:cNvPr id="11" name="Rectangle 949"/>
          <p:cNvSpPr>
            <a:spLocks noChangeArrowheads="1"/>
          </p:cNvSpPr>
          <p:nvPr/>
        </p:nvSpPr>
        <p:spPr bwMode="gray">
          <a:xfrm>
            <a:off x="152400" y="2274888"/>
            <a:ext cx="1066800" cy="2678112"/>
          </a:xfrm>
          <a:prstGeom prst="rect">
            <a:avLst/>
          </a:prstGeom>
          <a:noFill/>
          <a:ln>
            <a:noFill/>
          </a:ln>
          <a:extLst>
            <a:ext uri="{909E8E84-426E-40DD-AFC4-6F175D3DCCD1}"/>
            <a:ext uri="{91240B29-F687-4F45-9708-019B960494DF}"/>
          </a:extLst>
        </p:spPr>
        <p:txBody>
          <a:bodyPr>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50000"/>
              </a:lnSpc>
              <a:defRPr/>
            </a:pPr>
            <a:r>
              <a:rPr lang="en-US" altLang="en-US" sz="2800" b="1" smtClean="0">
                <a:solidFill>
                  <a:schemeClr val="tx2">
                    <a:lumMod val="75000"/>
                  </a:schemeClr>
                </a:solidFill>
                <a:latin typeface="+mn-lt"/>
              </a:rPr>
              <a:t>MỤC TIÊU</a:t>
            </a:r>
          </a:p>
          <a:p>
            <a:pPr algn="ctr" eaLnBrk="1" hangingPunct="1">
              <a:lnSpc>
                <a:spcPct val="150000"/>
              </a:lnSpc>
              <a:defRPr/>
            </a:pPr>
            <a:r>
              <a:rPr lang="en-US" altLang="en-US" sz="2800" b="1" smtClean="0">
                <a:solidFill>
                  <a:schemeClr val="tx2">
                    <a:lumMod val="75000"/>
                  </a:schemeClr>
                </a:solidFill>
                <a:latin typeface="+mn-lt"/>
              </a:rPr>
              <a:t>CỤ</a:t>
            </a:r>
          </a:p>
          <a:p>
            <a:pPr algn="ctr" eaLnBrk="1" hangingPunct="1">
              <a:lnSpc>
                <a:spcPct val="150000"/>
              </a:lnSpc>
              <a:defRPr/>
            </a:pPr>
            <a:r>
              <a:rPr lang="en-US" altLang="en-US" sz="2800" b="1" smtClean="0">
                <a:solidFill>
                  <a:schemeClr val="tx2">
                    <a:lumMod val="75000"/>
                  </a:schemeClr>
                </a:solidFill>
                <a:latin typeface="+mn-lt"/>
              </a:rPr>
              <a:t>THỂ</a:t>
            </a:r>
          </a:p>
        </p:txBody>
      </p:sp>
      <p:sp>
        <p:nvSpPr>
          <p:cNvPr id="15" name="Rectangle 14"/>
          <p:cNvSpPr/>
          <p:nvPr/>
        </p:nvSpPr>
        <p:spPr>
          <a:xfrm>
            <a:off x="1982788" y="1614488"/>
            <a:ext cx="6858000" cy="2309812"/>
          </a:xfrm>
          <a:prstGeom prst="rect">
            <a:avLst/>
          </a:prstGeom>
        </p:spPr>
        <p:txBody>
          <a:bodyPr>
            <a:spAutoFit/>
          </a:bodyPr>
          <a:lstStyle/>
          <a:p>
            <a:pPr algn="just">
              <a:defRPr/>
            </a:pPr>
            <a:r>
              <a:rPr lang="en-US" sz="3000">
                <a:solidFill>
                  <a:schemeClr val="accent6">
                    <a:lumMod val="50000"/>
                  </a:schemeClr>
                </a:solidFill>
                <a:cs typeface="+mn-cs"/>
              </a:rPr>
              <a:t> </a:t>
            </a:r>
            <a:r>
              <a:rPr lang="en-US" sz="3000">
                <a:solidFill>
                  <a:schemeClr val="accent6">
                    <a:lumMod val="50000"/>
                  </a:schemeClr>
                </a:solidFill>
                <a:cs typeface="+mn-cs"/>
              </a:rPr>
              <a:t>K</a:t>
            </a:r>
            <a:r>
              <a:rPr lang="en-US" sz="2800">
                <a:cs typeface="+mn-cs"/>
              </a:rPr>
              <a:t>hoảng </a:t>
            </a:r>
            <a:r>
              <a:rPr lang="en-US" sz="2800">
                <a:cs typeface="+mn-cs"/>
              </a:rPr>
              <a:t>35% lực lượng lao động trong độ tuổi tham gia bảo hiểm thất nghiệp; có khoảng 55% số người sau độ tuổi nghỉ hưu được hưởng lương hưu, bảo hiểm xã hội hằng tháng và trợ cấp hưu trí xã hội</a:t>
            </a:r>
            <a:r>
              <a:rPr lang="en-US" sz="2800">
                <a:cs typeface="+mn-cs"/>
              </a:rPr>
              <a:t>;</a:t>
            </a:r>
            <a:r>
              <a:rPr lang="vi-VN" sz="3000">
                <a:solidFill>
                  <a:schemeClr val="accent6">
                    <a:lumMod val="50000"/>
                  </a:schemeClr>
                </a:solidFill>
                <a:cs typeface="+mn-cs"/>
              </a:rPr>
              <a:t> </a:t>
            </a:r>
            <a:endParaRPr lang="vi-VN" sz="3000">
              <a:solidFill>
                <a:schemeClr val="accent6">
                  <a:lumMod val="50000"/>
                </a:schemeClr>
              </a:solidFill>
              <a:cs typeface="+mn-cs"/>
            </a:endParaRPr>
          </a:p>
        </p:txBody>
      </p:sp>
      <p:sp>
        <p:nvSpPr>
          <p:cNvPr id="16" name="Diagonal Stripe 15"/>
          <p:cNvSpPr/>
          <p:nvPr/>
        </p:nvSpPr>
        <p:spPr>
          <a:xfrm>
            <a:off x="1447800" y="1314450"/>
            <a:ext cx="914400" cy="1047750"/>
          </a:xfrm>
          <a:prstGeom prst="diagStrip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a:solidFill>
                  <a:srgbClr val="0070C0"/>
                </a:solidFill>
              </a:rPr>
              <a:t>2</a:t>
            </a:r>
          </a:p>
        </p:txBody>
      </p:sp>
      <p:sp>
        <p:nvSpPr>
          <p:cNvPr id="21" name="AutoShape 59"/>
          <p:cNvSpPr>
            <a:spLocks noChangeArrowheads="1"/>
          </p:cNvSpPr>
          <p:nvPr/>
        </p:nvSpPr>
        <p:spPr bwMode="ltGray">
          <a:xfrm rot="21581866" flipH="1">
            <a:off x="1566863" y="4275138"/>
            <a:ext cx="7539037" cy="1355725"/>
          </a:xfrm>
          <a:prstGeom prst="roundRect">
            <a:avLst>
              <a:gd name="adj" fmla="val 7273"/>
            </a:avLst>
          </a:prstGeom>
          <a:gradFill rotWithShape="1">
            <a:gsLst>
              <a:gs pos="0">
                <a:srgbClr val="7CA800">
                  <a:alpha val="70000"/>
                </a:srgbClr>
              </a:gs>
              <a:gs pos="100000">
                <a:schemeClr val="bg1">
                  <a:alpha val="0"/>
                </a:schemeClr>
              </a:gs>
            </a:gsLst>
            <a:lin ang="5400000" scaled="1"/>
          </a:gradFill>
          <a:ln w="9525">
            <a:noFill/>
            <a:round/>
            <a:headEnd/>
            <a:tailEnd/>
          </a:ln>
        </p:spPr>
        <p:txBody>
          <a:bodyPr wrap="none" anchor="ctr"/>
          <a:lstStyle/>
          <a:p>
            <a:endParaRPr lang="en-US"/>
          </a:p>
        </p:txBody>
      </p:sp>
      <p:sp>
        <p:nvSpPr>
          <p:cNvPr id="23" name="Rectangle 22"/>
          <p:cNvSpPr/>
          <p:nvPr/>
        </p:nvSpPr>
        <p:spPr>
          <a:xfrm>
            <a:off x="1981200" y="4457700"/>
            <a:ext cx="6858000" cy="1401763"/>
          </a:xfrm>
          <a:prstGeom prst="rect">
            <a:avLst/>
          </a:prstGeom>
        </p:spPr>
        <p:txBody>
          <a:bodyPr>
            <a:spAutoFit/>
          </a:bodyPr>
          <a:lstStyle/>
          <a:p>
            <a:pPr algn="just">
              <a:defRPr/>
            </a:pPr>
            <a:r>
              <a:rPr lang="en-US" sz="2900">
                <a:solidFill>
                  <a:schemeClr val="accent6">
                    <a:lumMod val="50000"/>
                  </a:schemeClr>
                </a:solidFill>
                <a:cs typeface="+mn-cs"/>
              </a:rPr>
              <a:t>   </a:t>
            </a:r>
            <a:r>
              <a:rPr lang="en-US" sz="2800">
                <a:cs typeface="+mn-cs"/>
              </a:rPr>
              <a:t>chỉ số đánh giá mức độ hài lòng của người tham gia bảo hiểm xã hội đạt mức 85</a:t>
            </a:r>
            <a:r>
              <a:rPr lang="en-US" sz="2800">
                <a:cs typeface="+mn-cs"/>
              </a:rPr>
              <a:t>%.</a:t>
            </a:r>
            <a:endParaRPr lang="vi-VN" sz="2900">
              <a:solidFill>
                <a:schemeClr val="accent6">
                  <a:lumMod val="50000"/>
                </a:schemeClr>
              </a:solidFill>
              <a:cs typeface="+mn-cs"/>
            </a:endParaRPr>
          </a:p>
        </p:txBody>
      </p:sp>
      <p:sp>
        <p:nvSpPr>
          <p:cNvPr id="25" name="Diagonal Stripe 24"/>
          <p:cNvSpPr/>
          <p:nvPr/>
        </p:nvSpPr>
        <p:spPr>
          <a:xfrm>
            <a:off x="1530350" y="4275138"/>
            <a:ext cx="914400" cy="1047750"/>
          </a:xfrm>
          <a:prstGeom prst="diagStripe">
            <a:avLst/>
          </a:prstGeom>
          <a:solidFill>
            <a:schemeClr val="accent2">
              <a:lumMod val="60000"/>
              <a:lumOff val="4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a:solidFill>
                  <a:srgbClr val="0070C0"/>
                </a:solidFill>
              </a:rPr>
              <a:t>3</a:t>
            </a:r>
            <a:endParaRPr lang="en-US" b="1">
              <a:solidFill>
                <a:srgbClr val="0070C0"/>
              </a:solidFill>
            </a:endParaRPr>
          </a:p>
        </p:txBody>
      </p:sp>
      <p:sp>
        <p:nvSpPr>
          <p:cNvPr id="26" name="Rectangle 25"/>
          <p:cNvSpPr/>
          <p:nvPr/>
        </p:nvSpPr>
        <p:spPr bwMode="gray">
          <a:xfrm>
            <a:off x="1219200" y="804863"/>
            <a:ext cx="2851150" cy="523875"/>
          </a:xfrm>
          <a:prstGeom prst="rect">
            <a:avLst/>
          </a:prstGeom>
        </p:spPr>
        <p:txBody>
          <a:bodyPr>
            <a:spAutoFit/>
          </a:bodyPr>
          <a:lstStyle/>
          <a:p>
            <a:pPr algn="ctr">
              <a:defRPr/>
            </a:pPr>
            <a:r>
              <a:rPr lang="en-US" altLang="en-US" sz="2800" b="1">
                <a:solidFill>
                  <a:schemeClr val="accent6"/>
                </a:solidFill>
                <a:effectLst>
                  <a:outerShdw blurRad="38100" dist="38100" dir="2700000" algn="tl">
                    <a:srgbClr val="000000">
                      <a:alpha val="43137"/>
                    </a:srgbClr>
                  </a:outerShdw>
                </a:effectLst>
                <a:latin typeface="Arial" pitchFamily="34" charset="0"/>
                <a:cs typeface="Arial" pitchFamily="34" charset="0"/>
              </a:rPr>
              <a:t>ĐẾN NĂM 2025</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fltVal val="0"/>
                                          </p:val>
                                        </p:tav>
                                        <p:tav tm="100000">
                                          <p:val>
                                            <p:strVal val="#ppt_w"/>
                                          </p:val>
                                        </p:tav>
                                      </p:tavLst>
                                    </p:anim>
                                    <p:anim calcmode="lin" valueType="num">
                                      <p:cBhvr>
                                        <p:cTn id="14" dur="1000" fill="hold"/>
                                        <p:tgtEl>
                                          <p:spTgt spid="19"/>
                                        </p:tgtEl>
                                        <p:attrNameLst>
                                          <p:attrName>ppt_h</p:attrName>
                                        </p:attrNameLst>
                                      </p:cBhvr>
                                      <p:tavLst>
                                        <p:tav tm="0">
                                          <p:val>
                                            <p:fltVal val="0"/>
                                          </p:val>
                                        </p:tav>
                                        <p:tav tm="100000">
                                          <p:val>
                                            <p:strVal val="#ppt_h"/>
                                          </p:val>
                                        </p:tav>
                                      </p:tavLst>
                                    </p:anim>
                                    <p:anim calcmode="lin" valueType="num">
                                      <p:cBhvr>
                                        <p:cTn id="15" dur="1000" fill="hold"/>
                                        <p:tgtEl>
                                          <p:spTgt spid="19"/>
                                        </p:tgtEl>
                                        <p:attrNameLst>
                                          <p:attrName>style.rotation</p:attrName>
                                        </p:attrNameLst>
                                      </p:cBhvr>
                                      <p:tavLst>
                                        <p:tav tm="0">
                                          <p:val>
                                            <p:fltVal val="90"/>
                                          </p:val>
                                        </p:tav>
                                        <p:tav tm="100000">
                                          <p:val>
                                            <p:fltVal val="0"/>
                                          </p:val>
                                        </p:tav>
                                      </p:tavLst>
                                    </p:anim>
                                    <p:animEffect transition="in" filter="fade">
                                      <p:cBhvr>
                                        <p:cTn id="16" dur="1000"/>
                                        <p:tgtEl>
                                          <p:spTgt spid="19"/>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fltVal val="0"/>
                                          </p:val>
                                        </p:tav>
                                        <p:tav tm="100000">
                                          <p:val>
                                            <p:strVal val="#ppt_w"/>
                                          </p:val>
                                        </p:tav>
                                      </p:tavLst>
                                    </p:anim>
                                    <p:anim calcmode="lin" valueType="num">
                                      <p:cBhvr>
                                        <p:cTn id="20" dur="1000" fill="hold"/>
                                        <p:tgtEl>
                                          <p:spTgt spid="15"/>
                                        </p:tgtEl>
                                        <p:attrNameLst>
                                          <p:attrName>ppt_h</p:attrName>
                                        </p:attrNameLst>
                                      </p:cBhvr>
                                      <p:tavLst>
                                        <p:tav tm="0">
                                          <p:val>
                                            <p:fltVal val="0"/>
                                          </p:val>
                                        </p:tav>
                                        <p:tav tm="100000">
                                          <p:val>
                                            <p:strVal val="#ppt_h"/>
                                          </p:val>
                                        </p:tav>
                                      </p:tavLst>
                                    </p:anim>
                                    <p:anim calcmode="lin" valueType="num">
                                      <p:cBhvr>
                                        <p:cTn id="21" dur="1000" fill="hold"/>
                                        <p:tgtEl>
                                          <p:spTgt spid="15"/>
                                        </p:tgtEl>
                                        <p:attrNameLst>
                                          <p:attrName>style.rotation</p:attrName>
                                        </p:attrNameLst>
                                      </p:cBhvr>
                                      <p:tavLst>
                                        <p:tav tm="0">
                                          <p:val>
                                            <p:fltVal val="90"/>
                                          </p:val>
                                        </p:tav>
                                        <p:tav tm="100000">
                                          <p:val>
                                            <p:fltVal val="0"/>
                                          </p:val>
                                        </p:tav>
                                      </p:tavLst>
                                    </p:anim>
                                    <p:animEffect transition="in" filter="fade">
                                      <p:cBhvr>
                                        <p:cTn id="22" dur="1000"/>
                                        <p:tgtEl>
                                          <p:spTgt spid="15"/>
                                        </p:tgtEl>
                                      </p:cBhvr>
                                    </p:animEffect>
                                  </p:childTnLst>
                                </p:cTn>
                              </p:par>
                            </p:childTnLst>
                          </p:cTn>
                        </p:par>
                        <p:par>
                          <p:cTn id="23" fill="hold">
                            <p:stCondLst>
                              <p:cond delay="1000"/>
                            </p:stCondLst>
                            <p:childTnLst>
                              <p:par>
                                <p:cTn id="24" presetID="31" presetClass="entr" presetSubtype="0"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p:cTn id="26" dur="2000" fill="hold"/>
                                        <p:tgtEl>
                                          <p:spTgt spid="25"/>
                                        </p:tgtEl>
                                        <p:attrNameLst>
                                          <p:attrName>ppt_w</p:attrName>
                                        </p:attrNameLst>
                                      </p:cBhvr>
                                      <p:tavLst>
                                        <p:tav tm="0">
                                          <p:val>
                                            <p:fltVal val="0"/>
                                          </p:val>
                                        </p:tav>
                                        <p:tav tm="100000">
                                          <p:val>
                                            <p:strVal val="#ppt_w"/>
                                          </p:val>
                                        </p:tav>
                                      </p:tavLst>
                                    </p:anim>
                                    <p:anim calcmode="lin" valueType="num">
                                      <p:cBhvr>
                                        <p:cTn id="27" dur="2000" fill="hold"/>
                                        <p:tgtEl>
                                          <p:spTgt spid="25"/>
                                        </p:tgtEl>
                                        <p:attrNameLst>
                                          <p:attrName>ppt_h</p:attrName>
                                        </p:attrNameLst>
                                      </p:cBhvr>
                                      <p:tavLst>
                                        <p:tav tm="0">
                                          <p:val>
                                            <p:fltVal val="0"/>
                                          </p:val>
                                        </p:tav>
                                        <p:tav tm="100000">
                                          <p:val>
                                            <p:strVal val="#ppt_h"/>
                                          </p:val>
                                        </p:tav>
                                      </p:tavLst>
                                    </p:anim>
                                    <p:anim calcmode="lin" valueType="num">
                                      <p:cBhvr>
                                        <p:cTn id="28" dur="2000" fill="hold"/>
                                        <p:tgtEl>
                                          <p:spTgt spid="25"/>
                                        </p:tgtEl>
                                        <p:attrNameLst>
                                          <p:attrName>style.rotation</p:attrName>
                                        </p:attrNameLst>
                                      </p:cBhvr>
                                      <p:tavLst>
                                        <p:tav tm="0">
                                          <p:val>
                                            <p:fltVal val="90"/>
                                          </p:val>
                                        </p:tav>
                                        <p:tav tm="100000">
                                          <p:val>
                                            <p:fltVal val="0"/>
                                          </p:val>
                                        </p:tav>
                                      </p:tavLst>
                                    </p:anim>
                                    <p:animEffect transition="in" filter="fade">
                                      <p:cBhvr>
                                        <p:cTn id="29" dur="2000"/>
                                        <p:tgtEl>
                                          <p:spTgt spid="25"/>
                                        </p:tgtEl>
                                      </p:cBhvr>
                                    </p:animEffect>
                                  </p:childTnLst>
                                </p:cTn>
                              </p:par>
                              <p:par>
                                <p:cTn id="30" presetID="31" presetClass="entr" presetSubtype="0" fill="hold" grpId="0" nodeType="withEffect">
                                  <p:stCondLst>
                                    <p:cond delay="1250"/>
                                  </p:stCondLst>
                                  <p:childTnLst>
                                    <p:set>
                                      <p:cBhvr>
                                        <p:cTn id="31" dur="1" fill="hold">
                                          <p:stCondLst>
                                            <p:cond delay="0"/>
                                          </p:stCondLst>
                                        </p:cTn>
                                        <p:tgtEl>
                                          <p:spTgt spid="21"/>
                                        </p:tgtEl>
                                        <p:attrNameLst>
                                          <p:attrName>style.visibility</p:attrName>
                                        </p:attrNameLst>
                                      </p:cBhvr>
                                      <p:to>
                                        <p:strVal val="visible"/>
                                      </p:to>
                                    </p:set>
                                    <p:anim calcmode="lin" valueType="num">
                                      <p:cBhvr>
                                        <p:cTn id="32" dur="1750" fill="hold"/>
                                        <p:tgtEl>
                                          <p:spTgt spid="21"/>
                                        </p:tgtEl>
                                        <p:attrNameLst>
                                          <p:attrName>ppt_w</p:attrName>
                                        </p:attrNameLst>
                                      </p:cBhvr>
                                      <p:tavLst>
                                        <p:tav tm="0">
                                          <p:val>
                                            <p:fltVal val="0"/>
                                          </p:val>
                                        </p:tav>
                                        <p:tav tm="100000">
                                          <p:val>
                                            <p:strVal val="#ppt_w"/>
                                          </p:val>
                                        </p:tav>
                                      </p:tavLst>
                                    </p:anim>
                                    <p:anim calcmode="lin" valueType="num">
                                      <p:cBhvr>
                                        <p:cTn id="33" dur="1750" fill="hold"/>
                                        <p:tgtEl>
                                          <p:spTgt spid="21"/>
                                        </p:tgtEl>
                                        <p:attrNameLst>
                                          <p:attrName>ppt_h</p:attrName>
                                        </p:attrNameLst>
                                      </p:cBhvr>
                                      <p:tavLst>
                                        <p:tav tm="0">
                                          <p:val>
                                            <p:fltVal val="0"/>
                                          </p:val>
                                        </p:tav>
                                        <p:tav tm="100000">
                                          <p:val>
                                            <p:strVal val="#ppt_h"/>
                                          </p:val>
                                        </p:tav>
                                      </p:tavLst>
                                    </p:anim>
                                    <p:anim calcmode="lin" valueType="num">
                                      <p:cBhvr>
                                        <p:cTn id="34" dur="1750" fill="hold"/>
                                        <p:tgtEl>
                                          <p:spTgt spid="21"/>
                                        </p:tgtEl>
                                        <p:attrNameLst>
                                          <p:attrName>style.rotation</p:attrName>
                                        </p:attrNameLst>
                                      </p:cBhvr>
                                      <p:tavLst>
                                        <p:tav tm="0">
                                          <p:val>
                                            <p:fltVal val="90"/>
                                          </p:val>
                                        </p:tav>
                                        <p:tav tm="100000">
                                          <p:val>
                                            <p:fltVal val="0"/>
                                          </p:val>
                                        </p:tav>
                                      </p:tavLst>
                                    </p:anim>
                                    <p:animEffect transition="in" filter="fade">
                                      <p:cBhvr>
                                        <p:cTn id="35" dur="1750"/>
                                        <p:tgtEl>
                                          <p:spTgt spid="21"/>
                                        </p:tgtEl>
                                      </p:cBhvr>
                                    </p:animEffect>
                                  </p:childTnLst>
                                </p:cTn>
                              </p:par>
                              <p:par>
                                <p:cTn id="36" presetID="31" presetClass="entr" presetSubtype="0" fill="hold" grpId="0" nodeType="withEffect">
                                  <p:stCondLst>
                                    <p:cond delay="1250"/>
                                  </p:stCondLst>
                                  <p:childTnLst>
                                    <p:set>
                                      <p:cBhvr>
                                        <p:cTn id="37" dur="1" fill="hold">
                                          <p:stCondLst>
                                            <p:cond delay="0"/>
                                          </p:stCondLst>
                                        </p:cTn>
                                        <p:tgtEl>
                                          <p:spTgt spid="23"/>
                                        </p:tgtEl>
                                        <p:attrNameLst>
                                          <p:attrName>style.visibility</p:attrName>
                                        </p:attrNameLst>
                                      </p:cBhvr>
                                      <p:to>
                                        <p:strVal val="visible"/>
                                      </p:to>
                                    </p:set>
                                    <p:anim calcmode="lin" valueType="num">
                                      <p:cBhvr>
                                        <p:cTn id="38" dur="1750" fill="hold"/>
                                        <p:tgtEl>
                                          <p:spTgt spid="23"/>
                                        </p:tgtEl>
                                        <p:attrNameLst>
                                          <p:attrName>ppt_w</p:attrName>
                                        </p:attrNameLst>
                                      </p:cBhvr>
                                      <p:tavLst>
                                        <p:tav tm="0">
                                          <p:val>
                                            <p:fltVal val="0"/>
                                          </p:val>
                                        </p:tav>
                                        <p:tav tm="100000">
                                          <p:val>
                                            <p:strVal val="#ppt_w"/>
                                          </p:val>
                                        </p:tav>
                                      </p:tavLst>
                                    </p:anim>
                                    <p:anim calcmode="lin" valueType="num">
                                      <p:cBhvr>
                                        <p:cTn id="39" dur="1750" fill="hold"/>
                                        <p:tgtEl>
                                          <p:spTgt spid="23"/>
                                        </p:tgtEl>
                                        <p:attrNameLst>
                                          <p:attrName>ppt_h</p:attrName>
                                        </p:attrNameLst>
                                      </p:cBhvr>
                                      <p:tavLst>
                                        <p:tav tm="0">
                                          <p:val>
                                            <p:fltVal val="0"/>
                                          </p:val>
                                        </p:tav>
                                        <p:tav tm="100000">
                                          <p:val>
                                            <p:strVal val="#ppt_h"/>
                                          </p:val>
                                        </p:tav>
                                      </p:tavLst>
                                    </p:anim>
                                    <p:anim calcmode="lin" valueType="num">
                                      <p:cBhvr>
                                        <p:cTn id="40" dur="1750" fill="hold"/>
                                        <p:tgtEl>
                                          <p:spTgt spid="23"/>
                                        </p:tgtEl>
                                        <p:attrNameLst>
                                          <p:attrName>style.rotation</p:attrName>
                                        </p:attrNameLst>
                                      </p:cBhvr>
                                      <p:tavLst>
                                        <p:tav tm="0">
                                          <p:val>
                                            <p:fltVal val="90"/>
                                          </p:val>
                                        </p:tav>
                                        <p:tav tm="100000">
                                          <p:val>
                                            <p:fltVal val="0"/>
                                          </p:val>
                                        </p:tav>
                                      </p:tavLst>
                                    </p:anim>
                                    <p:animEffect transition="in" filter="fade">
                                      <p:cBhvr>
                                        <p:cTn id="41" dur="1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5" grpId="0"/>
      <p:bldP spid="16" grpId="0" animBg="1"/>
      <p:bldP spid="21" grpId="0" animBg="1"/>
      <p:bldP spid="23" grpId="0"/>
      <p:bldP spid="2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utoShape 38"/>
          <p:cNvSpPr>
            <a:spLocks noChangeArrowheads="1"/>
          </p:cNvSpPr>
          <p:nvPr/>
        </p:nvSpPr>
        <p:spPr bwMode="gray">
          <a:xfrm rot="21581866" flipH="1">
            <a:off x="1306513" y="1363663"/>
            <a:ext cx="7473950" cy="4232275"/>
          </a:xfrm>
          <a:prstGeom prst="roundRect">
            <a:avLst>
              <a:gd name="adj" fmla="val 7273"/>
            </a:avLst>
          </a:prstGeom>
          <a:gradFill rotWithShape="1">
            <a:gsLst>
              <a:gs pos="0">
                <a:srgbClr val="C0DBF2">
                  <a:alpha val="70000"/>
                </a:srgbClr>
              </a:gs>
              <a:gs pos="100000">
                <a:srgbClr val="FFFFFF">
                  <a:alpha val="0"/>
                </a:srgbClr>
              </a:gs>
            </a:gsLst>
            <a:lin ang="5400000" scaled="1"/>
          </a:gradFill>
          <a:ln w="9525">
            <a:noFill/>
            <a:round/>
            <a:headEnd/>
            <a:tailEnd/>
          </a:ln>
        </p:spPr>
        <p:txBody>
          <a:bodyPr wrap="none" anchor="ctr"/>
          <a:lstStyle/>
          <a:p>
            <a:endParaRPr lang="en-US"/>
          </a:p>
        </p:txBody>
      </p:sp>
      <p:sp>
        <p:nvSpPr>
          <p:cNvPr id="139266" name="Title 4"/>
          <p:cNvSpPr>
            <a:spLocks noGrp="1"/>
          </p:cNvSpPr>
          <p:nvPr>
            <p:ph type="title"/>
          </p:nvPr>
        </p:nvSpPr>
        <p:spPr>
          <a:xfrm>
            <a:off x="76200" y="39688"/>
            <a:ext cx="9067800" cy="682625"/>
          </a:xfrm>
        </p:spPr>
        <p:txBody>
          <a:bodyPr/>
          <a:lstStyle/>
          <a:p>
            <a:r>
              <a:rPr lang="en-US" smtClean="0">
                <a:solidFill>
                  <a:srgbClr val="003366"/>
                </a:solidFill>
              </a:rPr>
              <a:t>III. QUAN ĐIỂM CHỈ ĐẠO VÀ MỤC TIÊU</a:t>
            </a:r>
            <a:endParaRPr lang="en-US" smtClean="0"/>
          </a:p>
        </p:txBody>
      </p:sp>
      <p:sp>
        <p:nvSpPr>
          <p:cNvPr id="9" name="AutoShape 68"/>
          <p:cNvSpPr>
            <a:spLocks noChangeArrowheads="1"/>
          </p:cNvSpPr>
          <p:nvPr/>
        </p:nvSpPr>
        <p:spPr bwMode="gray">
          <a:xfrm>
            <a:off x="163513" y="1866900"/>
            <a:ext cx="1055687" cy="2857500"/>
          </a:xfrm>
          <a:prstGeom prst="roundRect">
            <a:avLst>
              <a:gd name="adj" fmla="val 16667"/>
            </a:avLst>
          </a:prstGeom>
          <a:solidFill>
            <a:schemeClr val="accent1">
              <a:lumMod val="40000"/>
              <a:lumOff val="60000"/>
            </a:schemeClr>
          </a:solidFill>
          <a:ln>
            <a:solidFill>
              <a:schemeClr val="tx2">
                <a:lumMod val="40000"/>
                <a:lumOff val="60000"/>
              </a:schemeClr>
            </a:solidFill>
            <a:headEnd/>
            <a:tailEnd/>
          </a:ln>
        </p:spPr>
        <p:style>
          <a:lnRef idx="3">
            <a:schemeClr val="lt1"/>
          </a:lnRef>
          <a:fillRef idx="1">
            <a:schemeClr val="accent2"/>
          </a:fillRef>
          <a:effectRef idx="1">
            <a:schemeClr val="accent2"/>
          </a:effectRef>
          <a:fontRef idx="minor">
            <a:schemeClr val="lt1"/>
          </a:fontRef>
        </p:style>
        <p:txBody>
          <a:bodyPr wrap="none" anchor="ctr"/>
          <a:lstStyle/>
          <a:p>
            <a:pPr>
              <a:defRPr/>
            </a:pPr>
            <a:endParaRPr lang="en-US"/>
          </a:p>
        </p:txBody>
      </p:sp>
      <p:sp>
        <p:nvSpPr>
          <p:cNvPr id="11" name="Rectangle 949"/>
          <p:cNvSpPr>
            <a:spLocks noChangeArrowheads="1"/>
          </p:cNvSpPr>
          <p:nvPr/>
        </p:nvSpPr>
        <p:spPr bwMode="gray">
          <a:xfrm>
            <a:off x="152400" y="2274888"/>
            <a:ext cx="1066800" cy="2112962"/>
          </a:xfrm>
          <a:prstGeom prst="rect">
            <a:avLst/>
          </a:prstGeom>
          <a:noFill/>
          <a:ln>
            <a:noFill/>
          </a:ln>
          <a:extLst>
            <a:ext uri="{909E8E84-426E-40DD-AFC4-6F175D3DCCD1}"/>
            <a:ext uri="{91240B29-F687-4F45-9708-019B960494DF}"/>
          </a:extLst>
        </p:spPr>
        <p:txBody>
          <a:bodyPr>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20000"/>
              </a:lnSpc>
              <a:defRPr/>
            </a:pPr>
            <a:r>
              <a:rPr lang="en-US" altLang="en-US" sz="2800" b="1" smtClean="0">
                <a:solidFill>
                  <a:schemeClr val="tx2">
                    <a:lumMod val="75000"/>
                  </a:schemeClr>
                </a:solidFill>
                <a:latin typeface="+mn-lt"/>
              </a:rPr>
              <a:t>MỤC TIÊU</a:t>
            </a:r>
          </a:p>
          <a:p>
            <a:pPr algn="ctr" eaLnBrk="1" hangingPunct="1">
              <a:lnSpc>
                <a:spcPct val="120000"/>
              </a:lnSpc>
              <a:defRPr/>
            </a:pPr>
            <a:r>
              <a:rPr lang="en-US" altLang="en-US" sz="2800" b="1" smtClean="0">
                <a:solidFill>
                  <a:schemeClr val="tx2">
                    <a:lumMod val="75000"/>
                  </a:schemeClr>
                </a:solidFill>
                <a:latin typeface="+mn-lt"/>
              </a:rPr>
              <a:t>CỤ</a:t>
            </a:r>
          </a:p>
          <a:p>
            <a:pPr algn="ctr" eaLnBrk="1" hangingPunct="1">
              <a:lnSpc>
                <a:spcPct val="120000"/>
              </a:lnSpc>
              <a:defRPr/>
            </a:pPr>
            <a:r>
              <a:rPr lang="en-US" altLang="en-US" sz="2800" b="1" smtClean="0">
                <a:solidFill>
                  <a:schemeClr val="tx2">
                    <a:lumMod val="75000"/>
                  </a:schemeClr>
                </a:solidFill>
                <a:latin typeface="+mn-lt"/>
              </a:rPr>
              <a:t>THỂ</a:t>
            </a:r>
          </a:p>
        </p:txBody>
      </p:sp>
      <p:sp>
        <p:nvSpPr>
          <p:cNvPr id="25" name="Diagonal Stripe 24"/>
          <p:cNvSpPr/>
          <p:nvPr/>
        </p:nvSpPr>
        <p:spPr>
          <a:xfrm>
            <a:off x="1281113" y="1404938"/>
            <a:ext cx="914400" cy="1047750"/>
          </a:xfrm>
          <a:prstGeom prst="diagStrip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a:solidFill>
                  <a:srgbClr val="FF0000"/>
                </a:solidFill>
              </a:rPr>
              <a:t>1</a:t>
            </a:r>
            <a:endParaRPr lang="en-US" b="1">
              <a:solidFill>
                <a:srgbClr val="FF0000"/>
              </a:solidFill>
            </a:endParaRPr>
          </a:p>
        </p:txBody>
      </p:sp>
      <p:sp>
        <p:nvSpPr>
          <p:cNvPr id="19" name="Rectangle 18"/>
          <p:cNvSpPr/>
          <p:nvPr/>
        </p:nvSpPr>
        <p:spPr bwMode="gray">
          <a:xfrm>
            <a:off x="1190625" y="792163"/>
            <a:ext cx="2851150" cy="522287"/>
          </a:xfrm>
          <a:prstGeom prst="rect">
            <a:avLst/>
          </a:prstGeom>
        </p:spPr>
        <p:txBody>
          <a:bodyPr>
            <a:spAutoFit/>
          </a:bodyPr>
          <a:lstStyle/>
          <a:p>
            <a:pPr algn="ctr">
              <a:defRPr/>
            </a:pPr>
            <a:r>
              <a:rPr lang="en-US" altLang="en-US" sz="2800" b="1">
                <a:solidFill>
                  <a:srgbClr val="CC0099"/>
                </a:solidFill>
                <a:effectLst>
                  <a:outerShdw blurRad="38100" dist="38100" dir="2700000" algn="tl">
                    <a:srgbClr val="000000">
                      <a:alpha val="43137"/>
                    </a:srgbClr>
                  </a:outerShdw>
                </a:effectLst>
                <a:latin typeface="Arial" pitchFamily="34" charset="0"/>
                <a:cs typeface="Arial" pitchFamily="34" charset="0"/>
              </a:rPr>
              <a:t>ĐẾN NĂM 2030</a:t>
            </a:r>
          </a:p>
        </p:txBody>
      </p:sp>
      <p:sp>
        <p:nvSpPr>
          <p:cNvPr id="3" name="Rectangle 2"/>
          <p:cNvSpPr>
            <a:spLocks noChangeArrowheads="1"/>
          </p:cNvSpPr>
          <p:nvPr/>
        </p:nvSpPr>
        <p:spPr bwMode="auto">
          <a:xfrm>
            <a:off x="1911350" y="1866900"/>
            <a:ext cx="6689725" cy="3540125"/>
          </a:xfrm>
          <a:prstGeom prst="rect">
            <a:avLst/>
          </a:prstGeom>
          <a:noFill/>
          <a:ln w="9525">
            <a:noFill/>
            <a:miter lim="800000"/>
            <a:headEnd/>
            <a:tailEnd/>
          </a:ln>
        </p:spPr>
        <p:txBody>
          <a:bodyPr>
            <a:spAutoFit/>
          </a:bodyPr>
          <a:lstStyle/>
          <a:p>
            <a:pPr algn="just"/>
            <a:r>
              <a:rPr lang="en-US"/>
              <a:t>Phấn đấu đạt khoảng 60% lực lượng lao động trong độ tuổi tham gia bảo hiểm xã hội, trong đó nông dân và lao động khu vực phi chính thức tham gia bảo hiểm xã hội tự nguyện chiếm khoảng 5% lực lượng lao động trong độ tuổi;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1000" fill="hold"/>
                                        <p:tgtEl>
                                          <p:spTgt spid="25"/>
                                        </p:tgtEl>
                                        <p:attrNameLst>
                                          <p:attrName>ppt_w</p:attrName>
                                        </p:attrNameLst>
                                      </p:cBhvr>
                                      <p:tavLst>
                                        <p:tav tm="0">
                                          <p:val>
                                            <p:fltVal val="0"/>
                                          </p:val>
                                        </p:tav>
                                        <p:tav tm="100000">
                                          <p:val>
                                            <p:strVal val="#ppt_w"/>
                                          </p:val>
                                        </p:tav>
                                      </p:tavLst>
                                    </p:anim>
                                    <p:anim calcmode="lin" valueType="num">
                                      <p:cBhvr>
                                        <p:cTn id="12" dur="1000" fill="hold"/>
                                        <p:tgtEl>
                                          <p:spTgt spid="25"/>
                                        </p:tgtEl>
                                        <p:attrNameLst>
                                          <p:attrName>ppt_h</p:attrName>
                                        </p:attrNameLst>
                                      </p:cBhvr>
                                      <p:tavLst>
                                        <p:tav tm="0">
                                          <p:val>
                                            <p:fltVal val="0"/>
                                          </p:val>
                                        </p:tav>
                                        <p:tav tm="100000">
                                          <p:val>
                                            <p:strVal val="#ppt_h"/>
                                          </p:val>
                                        </p:tav>
                                      </p:tavLst>
                                    </p:anim>
                                    <p:anim calcmode="lin" valueType="num">
                                      <p:cBhvr>
                                        <p:cTn id="13" dur="1000" fill="hold"/>
                                        <p:tgtEl>
                                          <p:spTgt spid="25"/>
                                        </p:tgtEl>
                                        <p:attrNameLst>
                                          <p:attrName>style.rotation</p:attrName>
                                        </p:attrNameLst>
                                      </p:cBhvr>
                                      <p:tavLst>
                                        <p:tav tm="0">
                                          <p:val>
                                            <p:fltVal val="90"/>
                                          </p:val>
                                        </p:tav>
                                        <p:tav tm="100000">
                                          <p:val>
                                            <p:fltVal val="0"/>
                                          </p:val>
                                        </p:tav>
                                      </p:tavLst>
                                    </p:anim>
                                    <p:animEffect transition="in" filter="fade">
                                      <p:cBhvr>
                                        <p:cTn id="14" dur="1000"/>
                                        <p:tgtEl>
                                          <p:spTgt spid="25"/>
                                        </p:tgtEl>
                                      </p:cBhvr>
                                    </p:animEffect>
                                  </p:childTnLst>
                                </p:cTn>
                              </p:par>
                            </p:childTnLst>
                          </p:cTn>
                        </p:par>
                        <p:par>
                          <p:cTn id="15" fill="hold">
                            <p:stCondLst>
                              <p:cond delay="1500"/>
                            </p:stCondLst>
                            <p:childTnLst>
                              <p:par>
                                <p:cTn id="16" presetID="31" presetClass="entr" presetSubtype="0"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p:cTn id="18" dur="1000" fill="hold"/>
                                        <p:tgtEl>
                                          <p:spTgt spid="31"/>
                                        </p:tgtEl>
                                        <p:attrNameLst>
                                          <p:attrName>ppt_w</p:attrName>
                                        </p:attrNameLst>
                                      </p:cBhvr>
                                      <p:tavLst>
                                        <p:tav tm="0">
                                          <p:val>
                                            <p:fltVal val="0"/>
                                          </p:val>
                                        </p:tav>
                                        <p:tav tm="100000">
                                          <p:val>
                                            <p:strVal val="#ppt_w"/>
                                          </p:val>
                                        </p:tav>
                                      </p:tavLst>
                                    </p:anim>
                                    <p:anim calcmode="lin" valueType="num">
                                      <p:cBhvr>
                                        <p:cTn id="19" dur="1000" fill="hold"/>
                                        <p:tgtEl>
                                          <p:spTgt spid="31"/>
                                        </p:tgtEl>
                                        <p:attrNameLst>
                                          <p:attrName>ppt_h</p:attrName>
                                        </p:attrNameLst>
                                      </p:cBhvr>
                                      <p:tavLst>
                                        <p:tav tm="0">
                                          <p:val>
                                            <p:fltVal val="0"/>
                                          </p:val>
                                        </p:tav>
                                        <p:tav tm="100000">
                                          <p:val>
                                            <p:strVal val="#ppt_h"/>
                                          </p:val>
                                        </p:tav>
                                      </p:tavLst>
                                    </p:anim>
                                    <p:anim calcmode="lin" valueType="num">
                                      <p:cBhvr>
                                        <p:cTn id="20" dur="1000" fill="hold"/>
                                        <p:tgtEl>
                                          <p:spTgt spid="31"/>
                                        </p:tgtEl>
                                        <p:attrNameLst>
                                          <p:attrName>style.rotation</p:attrName>
                                        </p:attrNameLst>
                                      </p:cBhvr>
                                      <p:tavLst>
                                        <p:tav tm="0">
                                          <p:val>
                                            <p:fltVal val="90"/>
                                          </p:val>
                                        </p:tav>
                                        <p:tav tm="100000">
                                          <p:val>
                                            <p:fltVal val="0"/>
                                          </p:val>
                                        </p:tav>
                                      </p:tavLst>
                                    </p:anim>
                                    <p:animEffect transition="in" filter="fade">
                                      <p:cBhvr>
                                        <p:cTn id="21" dur="1000"/>
                                        <p:tgtEl>
                                          <p:spTgt spid="31"/>
                                        </p:tgtEl>
                                      </p:cBhvr>
                                    </p:animEffect>
                                  </p:childTnLst>
                                </p:cTn>
                              </p:par>
                            </p:childTnLst>
                          </p:cTn>
                        </p:par>
                        <p:par>
                          <p:cTn id="22" fill="hold">
                            <p:stCondLst>
                              <p:cond delay="2500"/>
                            </p:stCondLst>
                            <p:childTnLst>
                              <p:par>
                                <p:cTn id="23" presetID="31"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fltVal val="0"/>
                                          </p:val>
                                        </p:tav>
                                        <p:tav tm="100000">
                                          <p:val>
                                            <p:strVal val="#ppt_w"/>
                                          </p:val>
                                        </p:tav>
                                      </p:tavLst>
                                    </p:anim>
                                    <p:anim calcmode="lin" valueType="num">
                                      <p:cBhvr>
                                        <p:cTn id="26" dur="1000" fill="hold"/>
                                        <p:tgtEl>
                                          <p:spTgt spid="3"/>
                                        </p:tgtEl>
                                        <p:attrNameLst>
                                          <p:attrName>ppt_h</p:attrName>
                                        </p:attrNameLst>
                                      </p:cBhvr>
                                      <p:tavLst>
                                        <p:tav tm="0">
                                          <p:val>
                                            <p:fltVal val="0"/>
                                          </p:val>
                                        </p:tav>
                                        <p:tav tm="100000">
                                          <p:val>
                                            <p:strVal val="#ppt_h"/>
                                          </p:val>
                                        </p:tav>
                                      </p:tavLst>
                                    </p:anim>
                                    <p:anim calcmode="lin" valueType="num">
                                      <p:cBhvr>
                                        <p:cTn id="27" dur="1000" fill="hold"/>
                                        <p:tgtEl>
                                          <p:spTgt spid="3"/>
                                        </p:tgtEl>
                                        <p:attrNameLst>
                                          <p:attrName>style.rotation</p:attrName>
                                        </p:attrNameLst>
                                      </p:cBhvr>
                                      <p:tavLst>
                                        <p:tav tm="0">
                                          <p:val>
                                            <p:fltVal val="90"/>
                                          </p:val>
                                        </p:tav>
                                        <p:tav tm="100000">
                                          <p:val>
                                            <p:fltVal val="0"/>
                                          </p:val>
                                        </p:tav>
                                      </p:tavLst>
                                    </p:anim>
                                    <p:animEffect transition="in" filter="fade">
                                      <p:cBhvr>
                                        <p:cTn id="2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5" grpId="0" animBg="1"/>
      <p:bldP spid="19" grpId="0"/>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utoShape 38"/>
          <p:cNvSpPr>
            <a:spLocks noChangeArrowheads="1"/>
          </p:cNvSpPr>
          <p:nvPr/>
        </p:nvSpPr>
        <p:spPr bwMode="gray">
          <a:xfrm rot="21581866" flipH="1">
            <a:off x="1219200" y="1339850"/>
            <a:ext cx="7762875" cy="1436688"/>
          </a:xfrm>
          <a:prstGeom prst="roundRect">
            <a:avLst>
              <a:gd name="adj" fmla="val 7273"/>
            </a:avLst>
          </a:prstGeom>
          <a:gradFill rotWithShape="1">
            <a:gsLst>
              <a:gs pos="0">
                <a:srgbClr val="C0DBF2">
                  <a:alpha val="70000"/>
                </a:srgbClr>
              </a:gs>
              <a:gs pos="100000">
                <a:srgbClr val="FFFFFF">
                  <a:alpha val="0"/>
                </a:srgbClr>
              </a:gs>
            </a:gsLst>
            <a:lin ang="5400000" scaled="1"/>
          </a:gradFill>
          <a:ln w="9525">
            <a:noFill/>
            <a:round/>
            <a:headEnd/>
            <a:tailEnd/>
          </a:ln>
        </p:spPr>
        <p:txBody>
          <a:bodyPr wrap="none" anchor="ctr"/>
          <a:lstStyle/>
          <a:p>
            <a:endParaRPr lang="en-US"/>
          </a:p>
        </p:txBody>
      </p:sp>
      <p:sp>
        <p:nvSpPr>
          <p:cNvPr id="140290" name="Title 4"/>
          <p:cNvSpPr>
            <a:spLocks noGrp="1"/>
          </p:cNvSpPr>
          <p:nvPr>
            <p:ph type="title"/>
          </p:nvPr>
        </p:nvSpPr>
        <p:spPr>
          <a:xfrm>
            <a:off x="76200" y="39688"/>
            <a:ext cx="9067800" cy="682625"/>
          </a:xfrm>
        </p:spPr>
        <p:txBody>
          <a:bodyPr/>
          <a:lstStyle/>
          <a:p>
            <a:r>
              <a:rPr lang="en-US" smtClean="0">
                <a:solidFill>
                  <a:srgbClr val="003366"/>
                </a:solidFill>
              </a:rPr>
              <a:t>III. QUAN ĐIỂM CHỈ ĐẠO VÀ MỤC TIÊU</a:t>
            </a:r>
            <a:endParaRPr lang="en-US" smtClean="0"/>
          </a:p>
        </p:txBody>
      </p:sp>
      <p:sp>
        <p:nvSpPr>
          <p:cNvPr id="9" name="AutoShape 68"/>
          <p:cNvSpPr>
            <a:spLocks noChangeArrowheads="1"/>
          </p:cNvSpPr>
          <p:nvPr/>
        </p:nvSpPr>
        <p:spPr bwMode="gray">
          <a:xfrm>
            <a:off x="163513" y="1838325"/>
            <a:ext cx="1055687" cy="2887663"/>
          </a:xfrm>
          <a:prstGeom prst="roundRect">
            <a:avLst>
              <a:gd name="adj" fmla="val 16667"/>
            </a:avLst>
          </a:prstGeom>
          <a:solidFill>
            <a:schemeClr val="accent1">
              <a:lumMod val="40000"/>
              <a:lumOff val="60000"/>
            </a:schemeClr>
          </a:solidFill>
          <a:ln>
            <a:solidFill>
              <a:schemeClr val="tx2">
                <a:lumMod val="40000"/>
                <a:lumOff val="60000"/>
              </a:schemeClr>
            </a:solidFill>
            <a:headEnd/>
            <a:tailEnd/>
          </a:ln>
        </p:spPr>
        <p:style>
          <a:lnRef idx="3">
            <a:schemeClr val="lt1"/>
          </a:lnRef>
          <a:fillRef idx="1">
            <a:schemeClr val="accent2"/>
          </a:fillRef>
          <a:effectRef idx="1">
            <a:schemeClr val="accent2"/>
          </a:effectRef>
          <a:fontRef idx="minor">
            <a:schemeClr val="lt1"/>
          </a:fontRef>
        </p:style>
        <p:txBody>
          <a:bodyPr wrap="none" anchor="ctr"/>
          <a:lstStyle/>
          <a:p>
            <a:pPr>
              <a:defRPr/>
            </a:pPr>
            <a:endParaRPr lang="en-US"/>
          </a:p>
        </p:txBody>
      </p:sp>
      <p:sp>
        <p:nvSpPr>
          <p:cNvPr id="11" name="Rectangle 949"/>
          <p:cNvSpPr>
            <a:spLocks noChangeArrowheads="1"/>
          </p:cNvSpPr>
          <p:nvPr/>
        </p:nvSpPr>
        <p:spPr bwMode="gray">
          <a:xfrm>
            <a:off x="152400" y="2274888"/>
            <a:ext cx="1066800" cy="1984375"/>
          </a:xfrm>
          <a:prstGeom prst="rect">
            <a:avLst/>
          </a:prstGeom>
          <a:noFill/>
          <a:ln>
            <a:noFill/>
          </a:ln>
          <a:extLst>
            <a:ext uri="{909E8E84-426E-40DD-AFC4-6F175D3DCCD1}"/>
            <a:ext uri="{91240B29-F687-4F45-9708-019B960494DF}"/>
          </a:extLst>
        </p:spPr>
        <p:txBody>
          <a:bodyPr>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12000"/>
              </a:lnSpc>
              <a:defRPr/>
            </a:pPr>
            <a:r>
              <a:rPr lang="en-US" altLang="en-US" sz="2800" b="1" smtClean="0">
                <a:solidFill>
                  <a:schemeClr val="tx2">
                    <a:lumMod val="75000"/>
                  </a:schemeClr>
                </a:solidFill>
                <a:latin typeface="+mn-lt"/>
              </a:rPr>
              <a:t>MỤC TIÊU</a:t>
            </a:r>
          </a:p>
          <a:p>
            <a:pPr algn="ctr" eaLnBrk="1" hangingPunct="1">
              <a:lnSpc>
                <a:spcPct val="112000"/>
              </a:lnSpc>
              <a:defRPr/>
            </a:pPr>
            <a:r>
              <a:rPr lang="en-US" altLang="en-US" sz="2800" b="1" smtClean="0">
                <a:solidFill>
                  <a:schemeClr val="tx2">
                    <a:lumMod val="75000"/>
                  </a:schemeClr>
                </a:solidFill>
                <a:latin typeface="+mn-lt"/>
              </a:rPr>
              <a:t>CỤ</a:t>
            </a:r>
          </a:p>
          <a:p>
            <a:pPr algn="ctr" eaLnBrk="1" hangingPunct="1">
              <a:lnSpc>
                <a:spcPct val="112000"/>
              </a:lnSpc>
              <a:defRPr/>
            </a:pPr>
            <a:r>
              <a:rPr lang="en-US" altLang="en-US" sz="2800" b="1" smtClean="0">
                <a:solidFill>
                  <a:schemeClr val="tx2">
                    <a:lumMod val="75000"/>
                  </a:schemeClr>
                </a:solidFill>
                <a:latin typeface="+mn-lt"/>
              </a:rPr>
              <a:t>THỂ</a:t>
            </a:r>
          </a:p>
        </p:txBody>
      </p:sp>
      <p:sp>
        <p:nvSpPr>
          <p:cNvPr id="23" name="Rectangle 22"/>
          <p:cNvSpPr/>
          <p:nvPr/>
        </p:nvSpPr>
        <p:spPr>
          <a:xfrm>
            <a:off x="1965325" y="1844675"/>
            <a:ext cx="6858000" cy="539750"/>
          </a:xfrm>
          <a:prstGeom prst="rect">
            <a:avLst/>
          </a:prstGeom>
        </p:spPr>
        <p:txBody>
          <a:bodyPr>
            <a:spAutoFit/>
          </a:bodyPr>
          <a:lstStyle/>
          <a:p>
            <a:pPr algn="just">
              <a:defRPr/>
            </a:pPr>
            <a:r>
              <a:rPr lang="en-US" sz="2900">
                <a:solidFill>
                  <a:schemeClr val="accent6">
                    <a:lumMod val="50000"/>
                  </a:schemeClr>
                </a:solidFill>
                <a:cs typeface="+mn-cs"/>
              </a:rPr>
              <a:t>   </a:t>
            </a:r>
            <a:endParaRPr lang="vi-VN" sz="2900">
              <a:solidFill>
                <a:schemeClr val="accent6">
                  <a:lumMod val="50000"/>
                </a:schemeClr>
              </a:solidFill>
              <a:cs typeface="+mn-cs"/>
            </a:endParaRPr>
          </a:p>
        </p:txBody>
      </p:sp>
      <p:sp>
        <p:nvSpPr>
          <p:cNvPr id="25" name="Diagonal Stripe 24"/>
          <p:cNvSpPr/>
          <p:nvPr/>
        </p:nvSpPr>
        <p:spPr>
          <a:xfrm>
            <a:off x="1219200" y="1393825"/>
            <a:ext cx="914400" cy="1047750"/>
          </a:xfrm>
          <a:prstGeom prst="diagStripe">
            <a:avLst/>
          </a:prstGeom>
          <a:solidFill>
            <a:schemeClr val="accent2">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a:solidFill>
                  <a:srgbClr val="FF0000"/>
                </a:solidFill>
              </a:rPr>
              <a:t>2</a:t>
            </a:r>
            <a:endParaRPr lang="en-US" b="1">
              <a:solidFill>
                <a:srgbClr val="FF0000"/>
              </a:solidFill>
            </a:endParaRPr>
          </a:p>
        </p:txBody>
      </p:sp>
      <p:sp>
        <p:nvSpPr>
          <p:cNvPr id="19" name="AutoShape 38"/>
          <p:cNvSpPr>
            <a:spLocks noChangeArrowheads="1"/>
          </p:cNvSpPr>
          <p:nvPr/>
        </p:nvSpPr>
        <p:spPr bwMode="gray">
          <a:xfrm rot="21581866" flipH="1">
            <a:off x="1079500" y="4183063"/>
            <a:ext cx="7767638" cy="1435100"/>
          </a:xfrm>
          <a:prstGeom prst="roundRect">
            <a:avLst>
              <a:gd name="adj" fmla="val 7273"/>
            </a:avLst>
          </a:prstGeom>
          <a:gradFill rotWithShape="1">
            <a:gsLst>
              <a:gs pos="0">
                <a:srgbClr val="C0DBF2">
                  <a:alpha val="70000"/>
                </a:srgbClr>
              </a:gs>
              <a:gs pos="100000">
                <a:srgbClr val="FFFFFF">
                  <a:alpha val="0"/>
                </a:srgbClr>
              </a:gs>
            </a:gsLst>
            <a:lin ang="5400000" scaled="1"/>
          </a:gradFill>
          <a:ln w="9525">
            <a:noFill/>
            <a:round/>
            <a:headEnd/>
            <a:tailEnd/>
          </a:ln>
        </p:spPr>
        <p:txBody>
          <a:bodyPr wrap="none" anchor="ctr"/>
          <a:lstStyle/>
          <a:p>
            <a:endParaRPr lang="en-US"/>
          </a:p>
        </p:txBody>
      </p:sp>
      <p:sp>
        <p:nvSpPr>
          <p:cNvPr id="26" name="Diagonal Stripe 25"/>
          <p:cNvSpPr/>
          <p:nvPr/>
        </p:nvSpPr>
        <p:spPr>
          <a:xfrm>
            <a:off x="1076325" y="4205288"/>
            <a:ext cx="914400" cy="1046162"/>
          </a:xfrm>
          <a:prstGeom prst="diagStripe">
            <a:avLst/>
          </a:prstGeom>
          <a:solidFill>
            <a:schemeClr val="accent3">
              <a:lumMod val="85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a:solidFill>
                  <a:schemeClr val="tx2">
                    <a:lumMod val="60000"/>
                    <a:lumOff val="40000"/>
                  </a:schemeClr>
                </a:solidFill>
              </a:rPr>
              <a:t>3</a:t>
            </a:r>
            <a:endParaRPr lang="en-US" b="1">
              <a:solidFill>
                <a:schemeClr val="tx2">
                  <a:lumMod val="60000"/>
                  <a:lumOff val="40000"/>
                </a:schemeClr>
              </a:solidFill>
            </a:endParaRPr>
          </a:p>
        </p:txBody>
      </p:sp>
      <p:sp>
        <p:nvSpPr>
          <p:cNvPr id="28" name="Rectangle 27"/>
          <p:cNvSpPr/>
          <p:nvPr/>
        </p:nvSpPr>
        <p:spPr bwMode="gray">
          <a:xfrm>
            <a:off x="1190625" y="792163"/>
            <a:ext cx="2851150" cy="522287"/>
          </a:xfrm>
          <a:prstGeom prst="rect">
            <a:avLst/>
          </a:prstGeom>
        </p:spPr>
        <p:txBody>
          <a:bodyPr>
            <a:spAutoFit/>
          </a:bodyPr>
          <a:lstStyle/>
          <a:p>
            <a:pPr algn="ctr">
              <a:defRPr/>
            </a:pPr>
            <a:r>
              <a:rPr lang="en-US" altLang="en-US" sz="2800" b="1">
                <a:solidFill>
                  <a:srgbClr val="CC0099"/>
                </a:solidFill>
                <a:effectLst>
                  <a:outerShdw blurRad="38100" dist="38100" dir="2700000" algn="tl">
                    <a:srgbClr val="000000">
                      <a:alpha val="43137"/>
                    </a:srgbClr>
                  </a:outerShdw>
                </a:effectLst>
                <a:latin typeface="Arial" pitchFamily="34" charset="0"/>
                <a:cs typeface="Arial" pitchFamily="34" charset="0"/>
              </a:rPr>
              <a:t>ĐẾN NĂM 2030</a:t>
            </a:r>
          </a:p>
        </p:txBody>
      </p:sp>
      <p:sp>
        <p:nvSpPr>
          <p:cNvPr id="2" name="Rectangle 1"/>
          <p:cNvSpPr>
            <a:spLocks noChangeArrowheads="1"/>
          </p:cNvSpPr>
          <p:nvPr/>
        </p:nvSpPr>
        <p:spPr bwMode="auto">
          <a:xfrm>
            <a:off x="1947863" y="1519238"/>
            <a:ext cx="6875462" cy="2554287"/>
          </a:xfrm>
          <a:prstGeom prst="rect">
            <a:avLst/>
          </a:prstGeom>
          <a:noFill/>
          <a:ln w="9525">
            <a:noFill/>
            <a:miter lim="800000"/>
            <a:headEnd/>
            <a:tailEnd/>
          </a:ln>
        </p:spPr>
        <p:txBody>
          <a:bodyPr>
            <a:spAutoFit/>
          </a:bodyPr>
          <a:lstStyle/>
          <a:p>
            <a:pPr algn="just"/>
            <a:r>
              <a:rPr lang="en-US"/>
              <a:t>Khoảng 45% lực lượng lao động trong độ tuổi tham gia BHTN; 60% số người sau độ tuổi nghỉ hưu được hưởng lương hưu, BHXH hàng tháng và trợ cấp hưu trí xã hội; </a:t>
            </a:r>
          </a:p>
        </p:txBody>
      </p:sp>
      <p:sp>
        <p:nvSpPr>
          <p:cNvPr id="3" name="Rectangle 2"/>
          <p:cNvSpPr>
            <a:spLocks noChangeArrowheads="1"/>
          </p:cNvSpPr>
          <p:nvPr/>
        </p:nvSpPr>
        <p:spPr bwMode="auto">
          <a:xfrm>
            <a:off x="1687513" y="4572000"/>
            <a:ext cx="7070725" cy="1570038"/>
          </a:xfrm>
          <a:prstGeom prst="rect">
            <a:avLst/>
          </a:prstGeom>
          <a:noFill/>
          <a:ln w="9525">
            <a:noFill/>
            <a:miter lim="800000"/>
            <a:headEnd/>
            <a:tailEnd/>
          </a:ln>
        </p:spPr>
        <p:txBody>
          <a:bodyPr>
            <a:spAutoFit/>
          </a:bodyPr>
          <a:lstStyle/>
          <a:p>
            <a:pPr algn="just"/>
            <a:r>
              <a:rPr lang="en-US"/>
              <a:t>Chỉ số đánh giá mức độ hài lòng của người tham gia bảo hiểm xã hội đạt mức 90%.</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 calcmode="lin" valueType="num">
                                      <p:cBhvr>
                                        <p:cTn id="9" dur="1000" fill="hold"/>
                                        <p:tgtEl>
                                          <p:spTgt spid="25"/>
                                        </p:tgtEl>
                                        <p:attrNameLst>
                                          <p:attrName>style.rotation</p:attrName>
                                        </p:attrNameLst>
                                      </p:cBhvr>
                                      <p:tavLst>
                                        <p:tav tm="0">
                                          <p:val>
                                            <p:fltVal val="90"/>
                                          </p:val>
                                        </p:tav>
                                        <p:tav tm="100000">
                                          <p:val>
                                            <p:fltVal val="0"/>
                                          </p:val>
                                        </p:tav>
                                      </p:tavLst>
                                    </p:anim>
                                    <p:animEffect transition="in" filter="fade">
                                      <p:cBhvr>
                                        <p:cTn id="10" dur="1000"/>
                                        <p:tgtEl>
                                          <p:spTgt spid="25"/>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p:cTn id="14" dur="1000" fill="hold"/>
                                        <p:tgtEl>
                                          <p:spTgt spid="31"/>
                                        </p:tgtEl>
                                        <p:attrNameLst>
                                          <p:attrName>ppt_w</p:attrName>
                                        </p:attrNameLst>
                                      </p:cBhvr>
                                      <p:tavLst>
                                        <p:tav tm="0">
                                          <p:val>
                                            <p:fltVal val="0"/>
                                          </p:val>
                                        </p:tav>
                                        <p:tav tm="100000">
                                          <p:val>
                                            <p:strVal val="#ppt_w"/>
                                          </p:val>
                                        </p:tav>
                                      </p:tavLst>
                                    </p:anim>
                                    <p:anim calcmode="lin" valueType="num">
                                      <p:cBhvr>
                                        <p:cTn id="15" dur="1000" fill="hold"/>
                                        <p:tgtEl>
                                          <p:spTgt spid="31"/>
                                        </p:tgtEl>
                                        <p:attrNameLst>
                                          <p:attrName>ppt_h</p:attrName>
                                        </p:attrNameLst>
                                      </p:cBhvr>
                                      <p:tavLst>
                                        <p:tav tm="0">
                                          <p:val>
                                            <p:fltVal val="0"/>
                                          </p:val>
                                        </p:tav>
                                        <p:tav tm="100000">
                                          <p:val>
                                            <p:strVal val="#ppt_h"/>
                                          </p:val>
                                        </p:tav>
                                      </p:tavLst>
                                    </p:anim>
                                    <p:anim calcmode="lin" valueType="num">
                                      <p:cBhvr>
                                        <p:cTn id="16" dur="1000" fill="hold"/>
                                        <p:tgtEl>
                                          <p:spTgt spid="31"/>
                                        </p:tgtEl>
                                        <p:attrNameLst>
                                          <p:attrName>style.rotation</p:attrName>
                                        </p:attrNameLst>
                                      </p:cBhvr>
                                      <p:tavLst>
                                        <p:tav tm="0">
                                          <p:val>
                                            <p:fltVal val="90"/>
                                          </p:val>
                                        </p:tav>
                                        <p:tav tm="100000">
                                          <p:val>
                                            <p:fltVal val="0"/>
                                          </p:val>
                                        </p:tav>
                                      </p:tavLst>
                                    </p:anim>
                                    <p:animEffect transition="in" filter="fade">
                                      <p:cBhvr>
                                        <p:cTn id="17" dur="1000"/>
                                        <p:tgtEl>
                                          <p:spTgt spid="31"/>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1000" fill="hold"/>
                                        <p:tgtEl>
                                          <p:spTgt spid="2"/>
                                        </p:tgtEl>
                                        <p:attrNameLst>
                                          <p:attrName>ppt_w</p:attrName>
                                        </p:attrNameLst>
                                      </p:cBhvr>
                                      <p:tavLst>
                                        <p:tav tm="0">
                                          <p:val>
                                            <p:fltVal val="0"/>
                                          </p:val>
                                        </p:tav>
                                        <p:tav tm="100000">
                                          <p:val>
                                            <p:strVal val="#ppt_w"/>
                                          </p:val>
                                        </p:tav>
                                      </p:tavLst>
                                    </p:anim>
                                    <p:anim calcmode="lin" valueType="num">
                                      <p:cBhvr>
                                        <p:cTn id="22" dur="1000" fill="hold"/>
                                        <p:tgtEl>
                                          <p:spTgt spid="2"/>
                                        </p:tgtEl>
                                        <p:attrNameLst>
                                          <p:attrName>ppt_h</p:attrName>
                                        </p:attrNameLst>
                                      </p:cBhvr>
                                      <p:tavLst>
                                        <p:tav tm="0">
                                          <p:val>
                                            <p:fltVal val="0"/>
                                          </p:val>
                                        </p:tav>
                                        <p:tav tm="100000">
                                          <p:val>
                                            <p:strVal val="#ppt_h"/>
                                          </p:val>
                                        </p:tav>
                                      </p:tavLst>
                                    </p:anim>
                                    <p:anim calcmode="lin" valueType="num">
                                      <p:cBhvr>
                                        <p:cTn id="23" dur="1000" fill="hold"/>
                                        <p:tgtEl>
                                          <p:spTgt spid="2"/>
                                        </p:tgtEl>
                                        <p:attrNameLst>
                                          <p:attrName>style.rotation</p:attrName>
                                        </p:attrNameLst>
                                      </p:cBhvr>
                                      <p:tavLst>
                                        <p:tav tm="0">
                                          <p:val>
                                            <p:fltVal val="90"/>
                                          </p:val>
                                        </p:tav>
                                        <p:tav tm="100000">
                                          <p:val>
                                            <p:fltVal val="0"/>
                                          </p:val>
                                        </p:tav>
                                      </p:tavLst>
                                    </p:anim>
                                    <p:animEffect transition="in" filter="fade">
                                      <p:cBhvr>
                                        <p:cTn id="24" dur="1000"/>
                                        <p:tgtEl>
                                          <p:spTgt spid="2"/>
                                        </p:tgtEl>
                                      </p:cBhvr>
                                    </p:animEffect>
                                  </p:childTnLst>
                                </p:cTn>
                              </p:par>
                            </p:childTnLst>
                          </p:cTn>
                        </p:par>
                        <p:par>
                          <p:cTn id="25" fill="hold">
                            <p:stCondLst>
                              <p:cond delay="3000"/>
                            </p:stCondLst>
                            <p:childTnLst>
                              <p:par>
                                <p:cTn id="26" presetID="31" presetClass="entr" presetSubtype="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2500" fill="hold"/>
                                        <p:tgtEl>
                                          <p:spTgt spid="26"/>
                                        </p:tgtEl>
                                        <p:attrNameLst>
                                          <p:attrName>ppt_w</p:attrName>
                                        </p:attrNameLst>
                                      </p:cBhvr>
                                      <p:tavLst>
                                        <p:tav tm="0">
                                          <p:val>
                                            <p:fltVal val="0"/>
                                          </p:val>
                                        </p:tav>
                                        <p:tav tm="100000">
                                          <p:val>
                                            <p:strVal val="#ppt_w"/>
                                          </p:val>
                                        </p:tav>
                                      </p:tavLst>
                                    </p:anim>
                                    <p:anim calcmode="lin" valueType="num">
                                      <p:cBhvr>
                                        <p:cTn id="29" dur="2500" fill="hold"/>
                                        <p:tgtEl>
                                          <p:spTgt spid="26"/>
                                        </p:tgtEl>
                                        <p:attrNameLst>
                                          <p:attrName>ppt_h</p:attrName>
                                        </p:attrNameLst>
                                      </p:cBhvr>
                                      <p:tavLst>
                                        <p:tav tm="0">
                                          <p:val>
                                            <p:fltVal val="0"/>
                                          </p:val>
                                        </p:tav>
                                        <p:tav tm="100000">
                                          <p:val>
                                            <p:strVal val="#ppt_h"/>
                                          </p:val>
                                        </p:tav>
                                      </p:tavLst>
                                    </p:anim>
                                    <p:anim calcmode="lin" valueType="num">
                                      <p:cBhvr>
                                        <p:cTn id="30" dur="2500" fill="hold"/>
                                        <p:tgtEl>
                                          <p:spTgt spid="26"/>
                                        </p:tgtEl>
                                        <p:attrNameLst>
                                          <p:attrName>style.rotation</p:attrName>
                                        </p:attrNameLst>
                                      </p:cBhvr>
                                      <p:tavLst>
                                        <p:tav tm="0">
                                          <p:val>
                                            <p:fltVal val="90"/>
                                          </p:val>
                                        </p:tav>
                                        <p:tav tm="100000">
                                          <p:val>
                                            <p:fltVal val="0"/>
                                          </p:val>
                                        </p:tav>
                                      </p:tavLst>
                                    </p:anim>
                                    <p:animEffect transition="in" filter="fade">
                                      <p:cBhvr>
                                        <p:cTn id="31" dur="2500"/>
                                        <p:tgtEl>
                                          <p:spTgt spid="26"/>
                                        </p:tgtEl>
                                      </p:cBhvr>
                                    </p:animEffect>
                                  </p:childTnLst>
                                </p:cTn>
                              </p:par>
                            </p:childTnLst>
                          </p:cTn>
                        </p:par>
                        <p:par>
                          <p:cTn id="32" fill="hold">
                            <p:stCondLst>
                              <p:cond delay="5500"/>
                            </p:stCondLst>
                            <p:childTnLst>
                              <p:par>
                                <p:cTn id="33" presetID="31"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2500" fill="hold"/>
                                        <p:tgtEl>
                                          <p:spTgt spid="19"/>
                                        </p:tgtEl>
                                        <p:attrNameLst>
                                          <p:attrName>ppt_w</p:attrName>
                                        </p:attrNameLst>
                                      </p:cBhvr>
                                      <p:tavLst>
                                        <p:tav tm="0">
                                          <p:val>
                                            <p:fltVal val="0"/>
                                          </p:val>
                                        </p:tav>
                                        <p:tav tm="100000">
                                          <p:val>
                                            <p:strVal val="#ppt_w"/>
                                          </p:val>
                                        </p:tav>
                                      </p:tavLst>
                                    </p:anim>
                                    <p:anim calcmode="lin" valueType="num">
                                      <p:cBhvr>
                                        <p:cTn id="36" dur="2500" fill="hold"/>
                                        <p:tgtEl>
                                          <p:spTgt spid="19"/>
                                        </p:tgtEl>
                                        <p:attrNameLst>
                                          <p:attrName>ppt_h</p:attrName>
                                        </p:attrNameLst>
                                      </p:cBhvr>
                                      <p:tavLst>
                                        <p:tav tm="0">
                                          <p:val>
                                            <p:fltVal val="0"/>
                                          </p:val>
                                        </p:tav>
                                        <p:tav tm="100000">
                                          <p:val>
                                            <p:strVal val="#ppt_h"/>
                                          </p:val>
                                        </p:tav>
                                      </p:tavLst>
                                    </p:anim>
                                    <p:anim calcmode="lin" valueType="num">
                                      <p:cBhvr>
                                        <p:cTn id="37" dur="2500" fill="hold"/>
                                        <p:tgtEl>
                                          <p:spTgt spid="19"/>
                                        </p:tgtEl>
                                        <p:attrNameLst>
                                          <p:attrName>style.rotation</p:attrName>
                                        </p:attrNameLst>
                                      </p:cBhvr>
                                      <p:tavLst>
                                        <p:tav tm="0">
                                          <p:val>
                                            <p:fltVal val="90"/>
                                          </p:val>
                                        </p:tav>
                                        <p:tav tm="100000">
                                          <p:val>
                                            <p:fltVal val="0"/>
                                          </p:val>
                                        </p:tav>
                                      </p:tavLst>
                                    </p:anim>
                                    <p:animEffect transition="in" filter="fade">
                                      <p:cBhvr>
                                        <p:cTn id="38" dur="2500"/>
                                        <p:tgtEl>
                                          <p:spTgt spid="19"/>
                                        </p:tgtEl>
                                      </p:cBhvr>
                                    </p:animEffect>
                                  </p:childTnLst>
                                </p:cTn>
                              </p:par>
                            </p:childTnLst>
                          </p:cTn>
                        </p:par>
                        <p:par>
                          <p:cTn id="39" fill="hold">
                            <p:stCondLst>
                              <p:cond delay="8000"/>
                            </p:stCondLst>
                            <p:childTnLst>
                              <p:par>
                                <p:cTn id="40" presetID="31" presetClass="entr" presetSubtype="0"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2500" fill="hold"/>
                                        <p:tgtEl>
                                          <p:spTgt spid="3"/>
                                        </p:tgtEl>
                                        <p:attrNameLst>
                                          <p:attrName>ppt_w</p:attrName>
                                        </p:attrNameLst>
                                      </p:cBhvr>
                                      <p:tavLst>
                                        <p:tav tm="0">
                                          <p:val>
                                            <p:fltVal val="0"/>
                                          </p:val>
                                        </p:tav>
                                        <p:tav tm="100000">
                                          <p:val>
                                            <p:strVal val="#ppt_w"/>
                                          </p:val>
                                        </p:tav>
                                      </p:tavLst>
                                    </p:anim>
                                    <p:anim calcmode="lin" valueType="num">
                                      <p:cBhvr>
                                        <p:cTn id="43" dur="2500" fill="hold"/>
                                        <p:tgtEl>
                                          <p:spTgt spid="3"/>
                                        </p:tgtEl>
                                        <p:attrNameLst>
                                          <p:attrName>ppt_h</p:attrName>
                                        </p:attrNameLst>
                                      </p:cBhvr>
                                      <p:tavLst>
                                        <p:tav tm="0">
                                          <p:val>
                                            <p:fltVal val="0"/>
                                          </p:val>
                                        </p:tav>
                                        <p:tav tm="100000">
                                          <p:val>
                                            <p:strVal val="#ppt_h"/>
                                          </p:val>
                                        </p:tav>
                                      </p:tavLst>
                                    </p:anim>
                                    <p:anim calcmode="lin" valueType="num">
                                      <p:cBhvr>
                                        <p:cTn id="44" dur="2500" fill="hold"/>
                                        <p:tgtEl>
                                          <p:spTgt spid="3"/>
                                        </p:tgtEl>
                                        <p:attrNameLst>
                                          <p:attrName>style.rotation</p:attrName>
                                        </p:attrNameLst>
                                      </p:cBhvr>
                                      <p:tavLst>
                                        <p:tav tm="0">
                                          <p:val>
                                            <p:fltVal val="90"/>
                                          </p:val>
                                        </p:tav>
                                        <p:tav tm="100000">
                                          <p:val>
                                            <p:fltVal val="0"/>
                                          </p:val>
                                        </p:tav>
                                      </p:tavLst>
                                    </p:anim>
                                    <p:animEffect transition="in" filter="fade">
                                      <p:cBhvr>
                                        <p:cTn id="45" dur="2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5" grpId="0" animBg="1"/>
      <p:bldP spid="19" grpId="0" animBg="1"/>
      <p:bldP spid="26" grpId="0" animBg="1"/>
      <p:bldP spid="2" grpId="0"/>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a:xfrm>
            <a:off x="76200" y="39688"/>
            <a:ext cx="9067800" cy="682625"/>
          </a:xfrm>
        </p:spPr>
        <p:txBody>
          <a:bodyPr/>
          <a:lstStyle/>
          <a:p>
            <a:r>
              <a:rPr lang="en-US" smtClean="0"/>
              <a:t>IV. NỘI DUNG CẢI CÁCH</a:t>
            </a:r>
          </a:p>
        </p:txBody>
      </p:sp>
      <p:sp>
        <p:nvSpPr>
          <p:cNvPr id="3" name="Content Placeholder 2"/>
          <p:cNvSpPr>
            <a:spLocks noGrp="1"/>
          </p:cNvSpPr>
          <p:nvPr>
            <p:ph idx="1"/>
          </p:nvPr>
        </p:nvSpPr>
        <p:spPr>
          <a:xfrm>
            <a:off x="419100" y="1382713"/>
            <a:ext cx="8382000" cy="5246687"/>
          </a:xfrm>
        </p:spPr>
        <p:txBody>
          <a:bodyPr/>
          <a:lstStyle/>
          <a:p>
            <a:pPr marL="0" indent="0" algn="just">
              <a:buFontTx/>
              <a:buNone/>
            </a:pPr>
            <a:r>
              <a:rPr lang="en-US" smtClean="0"/>
              <a:t>      - Mở rộng diện bao phủ BHXH, hướng tới mục tiêu BHXH toàn dân,</a:t>
            </a:r>
          </a:p>
          <a:p>
            <a:pPr marL="0" indent="0" algn="just">
              <a:buFontTx/>
              <a:buNone/>
            </a:pPr>
            <a:r>
              <a:rPr lang="en-US" smtClean="0"/>
              <a:t>     - Bảo đảm cân đối Quỹ BHXH trong dài hạn;</a:t>
            </a:r>
          </a:p>
          <a:p>
            <a:pPr marL="0" indent="0" algn="just">
              <a:buFontTx/>
              <a:buNone/>
            </a:pPr>
            <a:r>
              <a:rPr lang="en-US" smtClean="0"/>
              <a:t>     - Điều chỉnh lương hưu độc lập tương đối trong mối tương quan với tiền lương của người đang làm việc;</a:t>
            </a:r>
          </a:p>
          <a:p>
            <a:pPr marL="0" indent="0" algn="just">
              <a:buFontTx/>
              <a:buNone/>
            </a:pPr>
            <a:r>
              <a:rPr lang="en-US" smtClean="0"/>
              <a:t>     - Thay đổi cách thức điều chỉnh lương hưu theo hướng chia sẻ.</a:t>
            </a:r>
          </a:p>
          <a:p>
            <a:pPr marL="0" indent="0">
              <a:buFontTx/>
              <a:buNone/>
            </a:pPr>
            <a:endParaRPr lang="en-US" smtClean="0"/>
          </a:p>
        </p:txBody>
      </p:sp>
      <p:sp>
        <p:nvSpPr>
          <p:cNvPr id="5" name="Rectangle 4"/>
          <p:cNvSpPr>
            <a:spLocks noChangeArrowheads="1"/>
          </p:cNvSpPr>
          <p:nvPr/>
        </p:nvSpPr>
        <p:spPr bwMode="auto">
          <a:xfrm>
            <a:off x="533400" y="762000"/>
            <a:ext cx="8153400" cy="554038"/>
          </a:xfrm>
          <a:prstGeom prst="rect">
            <a:avLst/>
          </a:prstGeom>
          <a:noFill/>
          <a:ln w="9525">
            <a:noFill/>
            <a:miter lim="800000"/>
            <a:headEnd/>
            <a:tailEnd/>
          </a:ln>
        </p:spPr>
        <p:txBody>
          <a:bodyPr>
            <a:spAutoFit/>
          </a:bodyPr>
          <a:lstStyle/>
          <a:p>
            <a:pPr algn="just"/>
            <a:r>
              <a:rPr lang="en-US" sz="3000" b="1" i="1"/>
              <a:t>Thực hiện đồng bộ các nội dung cải cách:</a:t>
            </a:r>
            <a:r>
              <a:rPr lang="en-US" sz="3000" b="1"/>
              <a:t>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par>
                          <p:cTn id="8" fill="hold">
                            <p:stCondLst>
                              <p:cond delay="2000"/>
                            </p:stCondLst>
                            <p:childTnLst>
                              <p:par>
                                <p:cTn id="9" presetID="31" presetClass="entr" presetSubtype="0" fill="hold" nodeType="afterEffect">
                                  <p:stCondLst>
                                    <p:cond delay="25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2" dur="1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3" dur="15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4" dur="1500"/>
                                        <p:tgtEl>
                                          <p:spTgt spid="3">
                                            <p:txEl>
                                              <p:pRg st="0" end="0"/>
                                            </p:txEl>
                                          </p:spTgt>
                                        </p:tgtEl>
                                      </p:cBhvr>
                                    </p:animEffect>
                                  </p:childTnLst>
                                </p:cTn>
                              </p:par>
                            </p:childTnLst>
                          </p:cTn>
                        </p:par>
                        <p:par>
                          <p:cTn id="15" fill="hold">
                            <p:stCondLst>
                              <p:cond delay="3750"/>
                            </p:stCondLst>
                            <p:childTnLst>
                              <p:par>
                                <p:cTn id="16" presetID="31" presetClass="entr" presetSubtype="0" fill="hold" nodeType="afterEffect">
                                  <p:stCondLst>
                                    <p:cond delay="25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9" dur="2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0" dur="2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1" dur="2000"/>
                                        <p:tgtEl>
                                          <p:spTgt spid="3">
                                            <p:txEl>
                                              <p:pRg st="1" end="1"/>
                                            </p:txEl>
                                          </p:spTgt>
                                        </p:tgtEl>
                                      </p:cBhvr>
                                    </p:animEffect>
                                  </p:childTnLst>
                                </p:cTn>
                              </p:par>
                            </p:childTnLst>
                          </p:cTn>
                        </p:par>
                        <p:par>
                          <p:cTn id="22" fill="hold">
                            <p:stCondLst>
                              <p:cond delay="6000"/>
                            </p:stCondLst>
                            <p:childTnLst>
                              <p:par>
                                <p:cTn id="23" presetID="31" presetClass="entr" presetSubtype="0" fill="hold" nodeType="afterEffect">
                                  <p:stCondLst>
                                    <p:cond delay="75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3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6" dur="3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7" dur="3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8" dur="3000"/>
                                        <p:tgtEl>
                                          <p:spTgt spid="3">
                                            <p:txEl>
                                              <p:pRg st="2" end="2"/>
                                            </p:txEl>
                                          </p:spTgt>
                                        </p:tgtEl>
                                      </p:cBhvr>
                                    </p:animEffect>
                                  </p:childTnLst>
                                </p:cTn>
                              </p:par>
                            </p:childTnLst>
                          </p:cTn>
                        </p:par>
                        <p:par>
                          <p:cTn id="29" fill="hold">
                            <p:stCondLst>
                              <p:cond delay="9750"/>
                            </p:stCondLst>
                            <p:childTnLst>
                              <p:par>
                                <p:cTn id="30" presetID="31" presetClass="entr" presetSubtype="0" fill="hold" nodeType="afterEffect">
                                  <p:stCondLst>
                                    <p:cond delay="175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4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3" dur="4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4" dur="4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5" dur="4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Title 4"/>
          <p:cNvSpPr>
            <a:spLocks noGrp="1"/>
          </p:cNvSpPr>
          <p:nvPr>
            <p:ph type="title"/>
          </p:nvPr>
        </p:nvSpPr>
        <p:spPr>
          <a:xfrm>
            <a:off x="76200" y="39688"/>
            <a:ext cx="9067800" cy="682625"/>
          </a:xfrm>
        </p:spPr>
        <p:txBody>
          <a:bodyPr/>
          <a:lstStyle/>
          <a:p>
            <a:r>
              <a:rPr lang="en-US" smtClean="0"/>
              <a:t>IV. NỘI DUNG CẢI CÁCH</a:t>
            </a:r>
          </a:p>
        </p:txBody>
      </p:sp>
      <p:graphicFrame>
        <p:nvGraphicFramePr>
          <p:cNvPr id="14" name="Diagram 13"/>
          <p:cNvGraphicFramePr/>
          <p:nvPr/>
        </p:nvGraphicFramePr>
        <p:xfrm>
          <a:off x="1676400" y="793846"/>
          <a:ext cx="7010400" cy="9188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Pentagon 14"/>
          <p:cNvSpPr/>
          <p:nvPr/>
        </p:nvSpPr>
        <p:spPr>
          <a:xfrm>
            <a:off x="693738" y="762000"/>
            <a:ext cx="1138237" cy="5842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2340" name="Rectangle 15"/>
          <p:cNvSpPr>
            <a:spLocks noChangeArrowheads="1"/>
          </p:cNvSpPr>
          <p:nvPr/>
        </p:nvSpPr>
        <p:spPr bwMode="auto">
          <a:xfrm>
            <a:off x="941388" y="762000"/>
            <a:ext cx="569912" cy="584200"/>
          </a:xfrm>
          <a:prstGeom prst="rect">
            <a:avLst/>
          </a:prstGeom>
          <a:noFill/>
          <a:ln w="9525">
            <a:noFill/>
            <a:miter lim="800000"/>
            <a:headEnd/>
            <a:tailEnd/>
          </a:ln>
        </p:spPr>
        <p:txBody>
          <a:bodyPr>
            <a:spAutoFit/>
          </a:bodyPr>
          <a:lstStyle/>
          <a:p>
            <a:r>
              <a:rPr lang="en-US" b="1">
                <a:solidFill>
                  <a:srgbClr val="FF0000"/>
                </a:solidFill>
              </a:rPr>
              <a:t>1</a:t>
            </a:r>
          </a:p>
        </p:txBody>
      </p:sp>
      <p:sp>
        <p:nvSpPr>
          <p:cNvPr id="22" name="Rectangle 21"/>
          <p:cNvSpPr>
            <a:spLocks noChangeArrowheads="1"/>
          </p:cNvSpPr>
          <p:nvPr/>
        </p:nvSpPr>
        <p:spPr bwMode="auto">
          <a:xfrm>
            <a:off x="941388" y="1920875"/>
            <a:ext cx="5033962" cy="584200"/>
          </a:xfrm>
          <a:prstGeom prst="rect">
            <a:avLst/>
          </a:prstGeom>
          <a:noFill/>
          <a:ln w="9525">
            <a:noFill/>
            <a:miter lim="800000"/>
            <a:headEnd/>
            <a:tailEnd/>
          </a:ln>
        </p:spPr>
        <p:txBody>
          <a:bodyPr wrap="none">
            <a:spAutoFit/>
          </a:bodyPr>
          <a:lstStyle/>
          <a:p>
            <a:pPr algn="just"/>
            <a:r>
              <a:rPr lang="en-US" b="1" i="1"/>
              <a:t>Về trợ cấp hưu trí xã hội</a:t>
            </a:r>
            <a:r>
              <a:rPr lang="en-US"/>
              <a:t>:</a:t>
            </a:r>
          </a:p>
        </p:txBody>
      </p:sp>
      <p:sp>
        <p:nvSpPr>
          <p:cNvPr id="2" name="Rectangle 1"/>
          <p:cNvSpPr>
            <a:spLocks noChangeArrowheads="1"/>
          </p:cNvSpPr>
          <p:nvPr/>
        </p:nvSpPr>
        <p:spPr bwMode="auto">
          <a:xfrm>
            <a:off x="552450" y="2505075"/>
            <a:ext cx="8382000" cy="4073525"/>
          </a:xfrm>
          <a:prstGeom prst="rect">
            <a:avLst/>
          </a:prstGeom>
          <a:noFill/>
          <a:ln w="9525">
            <a:noFill/>
            <a:miter lim="800000"/>
            <a:headEnd/>
            <a:tailEnd/>
          </a:ln>
        </p:spPr>
        <p:txBody>
          <a:bodyPr>
            <a:spAutoFit/>
          </a:bodyPr>
          <a:lstStyle/>
          <a:p>
            <a:pPr algn="just">
              <a:lnSpc>
                <a:spcPts val="3800"/>
              </a:lnSpc>
              <a:spcBef>
                <a:spcPts val="600"/>
              </a:spcBef>
            </a:pPr>
            <a:r>
              <a:rPr lang="en-US"/>
              <a:t>     - Ngân sách nhà nước cung cấp một khoản trợ cấp cho người cao tuổi không có lương hưu, hoặc bảo hiểm xã hội hàng tháng. </a:t>
            </a:r>
          </a:p>
          <a:p>
            <a:pPr algn="just">
              <a:lnSpc>
                <a:spcPts val="3800"/>
              </a:lnSpc>
              <a:spcBef>
                <a:spcPts val="600"/>
              </a:spcBef>
            </a:pPr>
            <a:r>
              <a:rPr lang="en-US"/>
              <a:t>     - Có chính sách huy động các nguồn lực xã hội đóng thêm để các đối tượng này có mức hưởng cao hơn; …</a:t>
            </a:r>
          </a:p>
          <a:p>
            <a:pPr algn="just"/>
            <a:r>
              <a:rPr lang="en-US"/>
              <a:t>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75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barn(inVertical)">
                                      <p:cBhvr>
                                        <p:cTn id="7" dur="1750"/>
                                        <p:tgtEl>
                                          <p:spTgt spid="22">
                                            <p:txEl>
                                              <p:pRg st="0" end="0"/>
                                            </p:txEl>
                                          </p:spTgt>
                                        </p:tgtEl>
                                      </p:cBhvr>
                                    </p:animEffect>
                                  </p:childTnLst>
                                </p:cTn>
                              </p:par>
                            </p:childTnLst>
                          </p:cTn>
                        </p:par>
                        <p:par>
                          <p:cTn id="8" fill="hold">
                            <p:stCondLst>
                              <p:cond delay="2500"/>
                            </p:stCondLst>
                            <p:childTnLst>
                              <p:par>
                                <p:cTn id="9" presetID="31" presetClass="entr" presetSubtype="0" fill="hold" nodeType="afterEffect">
                                  <p:stCondLst>
                                    <p:cond delay="100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p:cTn id="11" dur="1750" fill="hold"/>
                                        <p:tgtEl>
                                          <p:spTgt spid="2">
                                            <p:txEl>
                                              <p:pRg st="0" end="0"/>
                                            </p:txEl>
                                          </p:spTgt>
                                        </p:tgtEl>
                                        <p:attrNameLst>
                                          <p:attrName>ppt_w</p:attrName>
                                        </p:attrNameLst>
                                      </p:cBhvr>
                                      <p:tavLst>
                                        <p:tav tm="0">
                                          <p:val>
                                            <p:fltVal val="0"/>
                                          </p:val>
                                        </p:tav>
                                        <p:tav tm="100000">
                                          <p:val>
                                            <p:strVal val="#ppt_w"/>
                                          </p:val>
                                        </p:tav>
                                      </p:tavLst>
                                    </p:anim>
                                    <p:anim calcmode="lin" valueType="num">
                                      <p:cBhvr>
                                        <p:cTn id="12" dur="1750" fill="hold"/>
                                        <p:tgtEl>
                                          <p:spTgt spid="2">
                                            <p:txEl>
                                              <p:pRg st="0" end="0"/>
                                            </p:txEl>
                                          </p:spTgt>
                                        </p:tgtEl>
                                        <p:attrNameLst>
                                          <p:attrName>ppt_h</p:attrName>
                                        </p:attrNameLst>
                                      </p:cBhvr>
                                      <p:tavLst>
                                        <p:tav tm="0">
                                          <p:val>
                                            <p:fltVal val="0"/>
                                          </p:val>
                                        </p:tav>
                                        <p:tav tm="100000">
                                          <p:val>
                                            <p:strVal val="#ppt_h"/>
                                          </p:val>
                                        </p:tav>
                                      </p:tavLst>
                                    </p:anim>
                                    <p:anim calcmode="lin" valueType="num">
                                      <p:cBhvr>
                                        <p:cTn id="13" dur="175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4" dur="1750"/>
                                        <p:tgtEl>
                                          <p:spTgt spid="2">
                                            <p:txEl>
                                              <p:pRg st="0" end="0"/>
                                            </p:txEl>
                                          </p:spTgt>
                                        </p:tgtEl>
                                      </p:cBhvr>
                                    </p:animEffect>
                                  </p:childTnLst>
                                </p:cTn>
                              </p:par>
                            </p:childTnLst>
                          </p:cTn>
                        </p:par>
                        <p:par>
                          <p:cTn id="15" fill="hold">
                            <p:stCondLst>
                              <p:cond delay="5250"/>
                            </p:stCondLst>
                            <p:childTnLst>
                              <p:par>
                                <p:cTn id="16" presetID="31" presetClass="entr" presetSubtype="0" fill="hold" nodeType="afterEffect">
                                  <p:stCondLst>
                                    <p:cond delay="100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p:cTn id="18" dur="2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9" dur="2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20" dur="2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21"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76200" y="39688"/>
            <a:ext cx="9067800" cy="682625"/>
          </a:xfrm>
        </p:spPr>
        <p:txBody>
          <a:bodyPr/>
          <a:lstStyle/>
          <a:p>
            <a:r>
              <a:rPr lang="en-US" smtClean="0"/>
              <a:t>IV. NỘI DUNG CẢI CÁCH</a:t>
            </a:r>
          </a:p>
        </p:txBody>
      </p:sp>
      <p:sp>
        <p:nvSpPr>
          <p:cNvPr id="3" name="Content Placeholder 2"/>
          <p:cNvSpPr>
            <a:spLocks noGrp="1"/>
          </p:cNvSpPr>
          <p:nvPr>
            <p:ph idx="1"/>
          </p:nvPr>
        </p:nvSpPr>
        <p:spPr>
          <a:xfrm>
            <a:off x="457200" y="1905000"/>
            <a:ext cx="8382000" cy="4525963"/>
          </a:xfrm>
        </p:spPr>
        <p:txBody>
          <a:bodyPr/>
          <a:lstStyle/>
          <a:p>
            <a:pPr marL="0" indent="0" algn="just">
              <a:buFontTx/>
              <a:buNone/>
            </a:pPr>
            <a:r>
              <a:rPr lang="en-US" smtClean="0"/>
              <a:t>     </a:t>
            </a:r>
            <a:r>
              <a:rPr lang="en-US" i="1" smtClean="0"/>
              <a:t>Bảo hiểm xã hội cơ bản:</a:t>
            </a:r>
          </a:p>
          <a:p>
            <a:pPr marL="0" indent="0" algn="just">
              <a:buFontTx/>
              <a:buNone/>
            </a:pPr>
            <a:r>
              <a:rPr lang="en-US" smtClean="0"/>
              <a:t>      - Bảo hiểm xã hội bắt buộc dựa trên đóng góp của người lao động và người sử dụng lao động;</a:t>
            </a:r>
          </a:p>
          <a:p>
            <a:pPr marL="0" indent="0" algn="just">
              <a:buFontTx/>
              <a:buNone/>
            </a:pPr>
            <a:r>
              <a:rPr lang="en-US" smtClean="0"/>
              <a:t>      - Bảo hiểm xã hội tự nguyện dựa trên đóng góp của người lao động không có quan hệ lao động; có sự hỗ trợ phù hợp từ ngân sách nhà nước…</a:t>
            </a:r>
          </a:p>
        </p:txBody>
      </p:sp>
      <p:graphicFrame>
        <p:nvGraphicFramePr>
          <p:cNvPr id="5" name="Diagram 4"/>
          <p:cNvGraphicFramePr/>
          <p:nvPr/>
        </p:nvGraphicFramePr>
        <p:xfrm>
          <a:off x="1676400" y="793846"/>
          <a:ext cx="7010400" cy="9188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Pentagon 5"/>
          <p:cNvSpPr/>
          <p:nvPr/>
        </p:nvSpPr>
        <p:spPr>
          <a:xfrm>
            <a:off x="693738" y="762000"/>
            <a:ext cx="1138237" cy="5842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3365" name="Rectangle 6"/>
          <p:cNvSpPr>
            <a:spLocks noChangeArrowheads="1"/>
          </p:cNvSpPr>
          <p:nvPr/>
        </p:nvSpPr>
        <p:spPr bwMode="auto">
          <a:xfrm>
            <a:off x="941388" y="762000"/>
            <a:ext cx="569912" cy="584200"/>
          </a:xfrm>
          <a:prstGeom prst="rect">
            <a:avLst/>
          </a:prstGeom>
          <a:noFill/>
          <a:ln w="9525">
            <a:noFill/>
            <a:miter lim="800000"/>
            <a:headEnd/>
            <a:tailEnd/>
          </a:ln>
        </p:spPr>
        <p:txBody>
          <a:bodyPr>
            <a:spAutoFit/>
          </a:bodyPr>
          <a:lstStyle/>
          <a:p>
            <a:r>
              <a:rPr lang="en-US" b="1">
                <a:solidFill>
                  <a:srgbClr val="FF0000"/>
                </a:solidFill>
              </a:rPr>
              <a:t>1</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nodeType="afterEffect">
                                  <p:stCondLst>
                                    <p:cond delay="75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5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500"/>
                                        <p:tgtEl>
                                          <p:spTgt spid="3">
                                            <p:txEl>
                                              <p:pRg st="1" end="1"/>
                                            </p:txEl>
                                          </p:spTgt>
                                        </p:tgtEl>
                                      </p:cBhvr>
                                    </p:animEffect>
                                  </p:childTnLst>
                                </p:cTn>
                              </p:par>
                            </p:childTnLst>
                          </p:cTn>
                        </p:par>
                        <p:par>
                          <p:cTn id="17" fill="hold">
                            <p:stCondLst>
                              <p:cond delay="3250"/>
                            </p:stCondLst>
                            <p:childTnLst>
                              <p:par>
                                <p:cTn id="18" presetID="31" presetClass="entr" presetSubtype="0" fill="hold" nodeType="afterEffect">
                                  <p:stCondLst>
                                    <p:cond delay="100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p:cTn id="20" dur="1750" fill="hold"/>
                                        <p:tgtEl>
                                          <p:spTgt spid="3">
                                            <p:txEl>
                                              <p:pRg st="2" end="2"/>
                                            </p:txEl>
                                          </p:spTgt>
                                        </p:tgtEl>
                                        <p:attrNameLst>
                                          <p:attrName>ppt_w</p:attrName>
                                        </p:attrNameLst>
                                      </p:cBhvr>
                                      <p:tavLst>
                                        <p:tav tm="0">
                                          <p:val>
                                            <p:fltVal val="0"/>
                                          </p:val>
                                        </p:tav>
                                        <p:tav tm="100000">
                                          <p:val>
                                            <p:strVal val="#ppt_w"/>
                                          </p:val>
                                        </p:tav>
                                      </p:tavLst>
                                    </p:anim>
                                    <p:anim calcmode="lin" valueType="num">
                                      <p:cBhvr>
                                        <p:cTn id="21" dur="1750" fill="hold"/>
                                        <p:tgtEl>
                                          <p:spTgt spid="3">
                                            <p:txEl>
                                              <p:pRg st="2" end="2"/>
                                            </p:txEl>
                                          </p:spTgt>
                                        </p:tgtEl>
                                        <p:attrNameLst>
                                          <p:attrName>ppt_h</p:attrName>
                                        </p:attrNameLst>
                                      </p:cBhvr>
                                      <p:tavLst>
                                        <p:tav tm="0">
                                          <p:val>
                                            <p:fltVal val="0"/>
                                          </p:val>
                                        </p:tav>
                                        <p:tav tm="100000">
                                          <p:val>
                                            <p:strVal val="#ppt_h"/>
                                          </p:val>
                                        </p:tav>
                                      </p:tavLst>
                                    </p:anim>
                                    <p:anim calcmode="lin" valueType="num">
                                      <p:cBhvr>
                                        <p:cTn id="22" dur="175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3" dur="17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entagon 6"/>
          <p:cNvSpPr/>
          <p:nvPr/>
        </p:nvSpPr>
        <p:spPr>
          <a:xfrm>
            <a:off x="685800" y="914400"/>
            <a:ext cx="1139825" cy="5842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4386" name="Title 1"/>
          <p:cNvSpPr>
            <a:spLocks noGrp="1"/>
          </p:cNvSpPr>
          <p:nvPr>
            <p:ph type="title"/>
          </p:nvPr>
        </p:nvSpPr>
        <p:spPr>
          <a:xfrm>
            <a:off x="88900" y="74613"/>
            <a:ext cx="9067800" cy="681037"/>
          </a:xfrm>
        </p:spPr>
        <p:txBody>
          <a:bodyPr/>
          <a:lstStyle/>
          <a:p>
            <a:r>
              <a:rPr lang="en-US" smtClean="0"/>
              <a:t>IV. NỘI DUNG CẢI CÁCH</a:t>
            </a:r>
          </a:p>
        </p:txBody>
      </p:sp>
      <p:graphicFrame>
        <p:nvGraphicFramePr>
          <p:cNvPr id="5" name="Diagram 4"/>
          <p:cNvGraphicFramePr/>
          <p:nvPr/>
        </p:nvGraphicFramePr>
        <p:xfrm>
          <a:off x="381000" y="914398"/>
          <a:ext cx="8610600" cy="53464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4388" name="Rectangle 5"/>
          <p:cNvSpPr>
            <a:spLocks noChangeArrowheads="1"/>
          </p:cNvSpPr>
          <p:nvPr/>
        </p:nvSpPr>
        <p:spPr bwMode="auto">
          <a:xfrm>
            <a:off x="935038" y="914400"/>
            <a:ext cx="569912" cy="584200"/>
          </a:xfrm>
          <a:prstGeom prst="rect">
            <a:avLst/>
          </a:prstGeom>
          <a:noFill/>
          <a:ln w="9525">
            <a:noFill/>
            <a:miter lim="800000"/>
            <a:headEnd/>
            <a:tailEnd/>
          </a:ln>
        </p:spPr>
        <p:txBody>
          <a:bodyPr>
            <a:spAutoFit/>
          </a:bodyPr>
          <a:lstStyle/>
          <a:p>
            <a:r>
              <a:rPr lang="en-US" b="1">
                <a:solidFill>
                  <a:srgbClr val="FF0000"/>
                </a:solidFill>
              </a:rPr>
              <a:t>2</a:t>
            </a:r>
            <a:endParaRPr lang="en-US">
              <a:solidFill>
                <a:srgbClr val="FF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p:cTn id="7" dur="1500" fill="hold"/>
                                        <p:tgtEl>
                                          <p:spTgt spid="5"/>
                                        </p:tgtEl>
                                        <p:attrNameLst>
                                          <p:attrName>ppt_w</p:attrName>
                                        </p:attrNameLst>
                                      </p:cBhvr>
                                      <p:tavLst>
                                        <p:tav tm="0">
                                          <p:val>
                                            <p:fltVal val="0"/>
                                          </p:val>
                                        </p:tav>
                                        <p:tav tm="100000">
                                          <p:val>
                                            <p:strVal val="#ppt_w"/>
                                          </p:val>
                                        </p:tav>
                                      </p:tavLst>
                                    </p:anim>
                                    <p:anim calcmode="lin" valueType="num">
                                      <p:cBhvr>
                                        <p:cTn id="8" dur="1500" fill="hold"/>
                                        <p:tgtEl>
                                          <p:spTgt spid="5"/>
                                        </p:tgtEl>
                                        <p:attrNameLst>
                                          <p:attrName>ppt_h</p:attrName>
                                        </p:attrNameLst>
                                      </p:cBhvr>
                                      <p:tavLst>
                                        <p:tav tm="0">
                                          <p:val>
                                            <p:fltVal val="0"/>
                                          </p:val>
                                        </p:tav>
                                        <p:tav tm="100000">
                                          <p:val>
                                            <p:strVal val="#ppt_h"/>
                                          </p:val>
                                        </p:tav>
                                      </p:tavLst>
                                    </p:anim>
                                    <p:anim calcmode="lin" valueType="num">
                                      <p:cBhvr>
                                        <p:cTn id="9" dur="1500" fill="hold"/>
                                        <p:tgtEl>
                                          <p:spTgt spid="5"/>
                                        </p:tgtEl>
                                        <p:attrNameLst>
                                          <p:attrName>style.rotation</p:attrName>
                                        </p:attrNameLst>
                                      </p:cBhvr>
                                      <p:tavLst>
                                        <p:tav tm="0">
                                          <p:val>
                                            <p:fltVal val="90"/>
                                          </p:val>
                                        </p:tav>
                                        <p:tav tm="100000">
                                          <p:val>
                                            <p:fltVal val="0"/>
                                          </p:val>
                                        </p:tav>
                                      </p:tavLst>
                                    </p:anim>
                                    <p:animEffect transition="in" filter="fade">
                                      <p:cBhvr>
                                        <p:cTn id="10"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a:xfrm>
            <a:off x="76200" y="39688"/>
            <a:ext cx="9067800" cy="682625"/>
          </a:xfrm>
        </p:spPr>
        <p:txBody>
          <a:bodyPr/>
          <a:lstStyle/>
          <a:p>
            <a:r>
              <a:rPr lang="en-US" smtClean="0"/>
              <a:t>IV. NỘI DUNG CẢI CÁCH</a:t>
            </a:r>
          </a:p>
        </p:txBody>
      </p:sp>
      <p:sp>
        <p:nvSpPr>
          <p:cNvPr id="5" name="Pentagon 4"/>
          <p:cNvSpPr/>
          <p:nvPr/>
        </p:nvSpPr>
        <p:spPr>
          <a:xfrm>
            <a:off x="269875" y="984250"/>
            <a:ext cx="990600" cy="4572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solidFill>
                  <a:srgbClr val="FF0000"/>
                </a:solidFill>
              </a:rPr>
              <a:t>3</a:t>
            </a:r>
            <a:endParaRPr lang="en-US">
              <a:solidFill>
                <a:srgbClr val="FF0000"/>
              </a:solidFill>
            </a:endParaRPr>
          </a:p>
        </p:txBody>
      </p:sp>
      <p:sp>
        <p:nvSpPr>
          <p:cNvPr id="6" name="Rectangle 5"/>
          <p:cNvSpPr/>
          <p:nvPr/>
        </p:nvSpPr>
        <p:spPr>
          <a:xfrm>
            <a:off x="1261848" y="984913"/>
            <a:ext cx="7577351" cy="2554545"/>
          </a:xfrm>
          <a:prstGeom prst="rect">
            <a:avLst/>
          </a:prstGeom>
          <a:solidFill>
            <a:schemeClr val="accent6">
              <a:lumMod val="20000"/>
              <a:lumOff val="80000"/>
            </a:schemeClr>
          </a:solidFill>
          <a:effectLst>
            <a:glow rad="228600">
              <a:schemeClr val="accent5">
                <a:satMod val="175000"/>
                <a:alpha val="40000"/>
              </a:schemeClr>
            </a:glow>
          </a:effectLst>
        </p:spPr>
        <p:txBody>
          <a:bodyPr>
            <a:spAutoFit/>
          </a:bodyPr>
          <a:lstStyle/>
          <a:p>
            <a:pPr algn="just">
              <a:defRPr/>
            </a:pPr>
            <a:r>
              <a:rPr lang="en-US">
                <a:cs typeface="+mn-cs"/>
              </a:rPr>
              <a:t>Tăng cường sự liên kết, hỗ trợ giữa các chính sách bảo hiểm xã hội cũng như tính linh hoạt của các chính sách nhằm đạt được mục tiêu mở rộng diện bao </a:t>
            </a:r>
            <a:r>
              <a:rPr lang="en-US">
                <a:cs typeface="+mn-cs"/>
              </a:rPr>
              <a:t>phủ.</a:t>
            </a:r>
            <a:endParaRPr lang="en-US">
              <a:cs typeface="+mn-cs"/>
            </a:endParaRPr>
          </a:p>
        </p:txBody>
      </p:sp>
      <p:sp>
        <p:nvSpPr>
          <p:cNvPr id="7" name="Rectangle 6"/>
          <p:cNvSpPr/>
          <p:nvPr/>
        </p:nvSpPr>
        <p:spPr>
          <a:xfrm>
            <a:off x="1181100" y="4074994"/>
            <a:ext cx="7734300" cy="2062103"/>
          </a:xfrm>
          <a:prstGeom prst="rect">
            <a:avLst/>
          </a:prstGeom>
          <a:solidFill>
            <a:schemeClr val="bg2">
              <a:lumMod val="40000"/>
              <a:lumOff val="60000"/>
            </a:schemeClr>
          </a:solidFill>
          <a:effectLst>
            <a:glow rad="228600">
              <a:schemeClr val="accent4">
                <a:satMod val="175000"/>
                <a:alpha val="40000"/>
              </a:schemeClr>
            </a:glow>
          </a:effectLst>
        </p:spPr>
        <p:txBody>
          <a:bodyPr>
            <a:spAutoFit/>
          </a:bodyPr>
          <a:lstStyle/>
          <a:p>
            <a:pPr algn="just">
              <a:defRPr/>
            </a:pPr>
            <a:r>
              <a:rPr lang="en-US">
                <a:cs typeface="+mn-cs"/>
              </a:rPr>
              <a:t>Cải cách trong xây dựng và tổ chức thực hiện chính sách nhằm củng cố niềm tin, tăng mức độ hài lòng của người tham gia vào hệ thống bảo hiểm xã </a:t>
            </a:r>
            <a:r>
              <a:rPr lang="en-US">
                <a:cs typeface="+mn-cs"/>
              </a:rPr>
              <a:t>hội.</a:t>
            </a:r>
            <a:endParaRPr lang="en-US">
              <a:cs typeface="+mn-cs"/>
            </a:endParaRPr>
          </a:p>
        </p:txBody>
      </p:sp>
      <p:sp>
        <p:nvSpPr>
          <p:cNvPr id="8" name="Pentagon 7"/>
          <p:cNvSpPr/>
          <p:nvPr/>
        </p:nvSpPr>
        <p:spPr>
          <a:xfrm>
            <a:off x="228600" y="4038600"/>
            <a:ext cx="962025" cy="4572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solidFill>
                  <a:srgbClr val="FF0000"/>
                </a:solidFill>
              </a:rPr>
              <a:t>4</a:t>
            </a:r>
            <a:endParaRPr lang="en-US">
              <a:solidFill>
                <a:srgbClr val="FF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1000"/>
                                  </p:stCondLst>
                                  <p:childTnLst>
                                    <p:set>
                                      <p:cBhvr>
                                        <p:cTn id="6" dur="1" fill="hold">
                                          <p:stCondLst>
                                            <p:cond delay="0"/>
                                          </p:stCondLst>
                                        </p:cTn>
                                        <p:tgtEl>
                                          <p:spTgt spid="6"/>
                                        </p:tgtEl>
                                        <p:attrNameLst>
                                          <p:attrName>style.visibility</p:attrName>
                                        </p:attrNameLst>
                                      </p:cBhvr>
                                      <p:to>
                                        <p:strVal val="visible"/>
                                      </p:to>
                                    </p:set>
                                    <p:anim calcmode="lin" valueType="num">
                                      <p:cBhvr>
                                        <p:cTn id="7" dur="1500" fill="hold"/>
                                        <p:tgtEl>
                                          <p:spTgt spid="6"/>
                                        </p:tgtEl>
                                        <p:attrNameLst>
                                          <p:attrName>ppt_w</p:attrName>
                                        </p:attrNameLst>
                                      </p:cBhvr>
                                      <p:tavLst>
                                        <p:tav tm="0">
                                          <p:val>
                                            <p:fltVal val="0"/>
                                          </p:val>
                                        </p:tav>
                                        <p:tav tm="100000">
                                          <p:val>
                                            <p:strVal val="#ppt_w"/>
                                          </p:val>
                                        </p:tav>
                                      </p:tavLst>
                                    </p:anim>
                                    <p:anim calcmode="lin" valueType="num">
                                      <p:cBhvr>
                                        <p:cTn id="8" dur="1500" fill="hold"/>
                                        <p:tgtEl>
                                          <p:spTgt spid="6"/>
                                        </p:tgtEl>
                                        <p:attrNameLst>
                                          <p:attrName>ppt_h</p:attrName>
                                        </p:attrNameLst>
                                      </p:cBhvr>
                                      <p:tavLst>
                                        <p:tav tm="0">
                                          <p:val>
                                            <p:fltVal val="0"/>
                                          </p:val>
                                        </p:tav>
                                        <p:tav tm="100000">
                                          <p:val>
                                            <p:strVal val="#ppt_h"/>
                                          </p:val>
                                        </p:tav>
                                      </p:tavLst>
                                    </p:anim>
                                    <p:anim calcmode="lin" valueType="num">
                                      <p:cBhvr>
                                        <p:cTn id="9" dur="1500" fill="hold"/>
                                        <p:tgtEl>
                                          <p:spTgt spid="6"/>
                                        </p:tgtEl>
                                        <p:attrNameLst>
                                          <p:attrName>style.rotation</p:attrName>
                                        </p:attrNameLst>
                                      </p:cBhvr>
                                      <p:tavLst>
                                        <p:tav tm="0">
                                          <p:val>
                                            <p:fltVal val="90"/>
                                          </p:val>
                                        </p:tav>
                                        <p:tav tm="100000">
                                          <p:val>
                                            <p:fltVal val="0"/>
                                          </p:val>
                                        </p:tav>
                                      </p:tavLst>
                                    </p:anim>
                                    <p:animEffect transition="in" filter="fade">
                                      <p:cBhvr>
                                        <p:cTn id="10" dur="1500"/>
                                        <p:tgtEl>
                                          <p:spTgt spid="6"/>
                                        </p:tgtEl>
                                      </p:cBhvr>
                                    </p:animEffect>
                                  </p:childTnLst>
                                </p:cTn>
                              </p:par>
                            </p:childTnLst>
                          </p:cTn>
                        </p:par>
                        <p:par>
                          <p:cTn id="11" fill="hold">
                            <p:stCondLst>
                              <p:cond delay="2500"/>
                            </p:stCondLst>
                            <p:childTnLst>
                              <p:par>
                                <p:cTn id="12" presetID="31" presetClass="entr" presetSubtype="0" fill="hold" grpId="0" nodeType="afterEffect">
                                  <p:stCondLst>
                                    <p:cond delay="750"/>
                                  </p:stCondLst>
                                  <p:childTnLst>
                                    <p:set>
                                      <p:cBhvr>
                                        <p:cTn id="13" dur="1" fill="hold">
                                          <p:stCondLst>
                                            <p:cond delay="0"/>
                                          </p:stCondLst>
                                        </p:cTn>
                                        <p:tgtEl>
                                          <p:spTgt spid="8"/>
                                        </p:tgtEl>
                                        <p:attrNameLst>
                                          <p:attrName>style.visibility</p:attrName>
                                        </p:attrNameLst>
                                      </p:cBhvr>
                                      <p:to>
                                        <p:strVal val="visible"/>
                                      </p:to>
                                    </p:set>
                                    <p:anim calcmode="lin" valueType="num">
                                      <p:cBhvr>
                                        <p:cTn id="14" dur="1500" fill="hold"/>
                                        <p:tgtEl>
                                          <p:spTgt spid="8"/>
                                        </p:tgtEl>
                                        <p:attrNameLst>
                                          <p:attrName>ppt_w</p:attrName>
                                        </p:attrNameLst>
                                      </p:cBhvr>
                                      <p:tavLst>
                                        <p:tav tm="0">
                                          <p:val>
                                            <p:fltVal val="0"/>
                                          </p:val>
                                        </p:tav>
                                        <p:tav tm="100000">
                                          <p:val>
                                            <p:strVal val="#ppt_w"/>
                                          </p:val>
                                        </p:tav>
                                      </p:tavLst>
                                    </p:anim>
                                    <p:anim calcmode="lin" valueType="num">
                                      <p:cBhvr>
                                        <p:cTn id="15" dur="1500" fill="hold"/>
                                        <p:tgtEl>
                                          <p:spTgt spid="8"/>
                                        </p:tgtEl>
                                        <p:attrNameLst>
                                          <p:attrName>ppt_h</p:attrName>
                                        </p:attrNameLst>
                                      </p:cBhvr>
                                      <p:tavLst>
                                        <p:tav tm="0">
                                          <p:val>
                                            <p:fltVal val="0"/>
                                          </p:val>
                                        </p:tav>
                                        <p:tav tm="100000">
                                          <p:val>
                                            <p:strVal val="#ppt_h"/>
                                          </p:val>
                                        </p:tav>
                                      </p:tavLst>
                                    </p:anim>
                                    <p:anim calcmode="lin" valueType="num">
                                      <p:cBhvr>
                                        <p:cTn id="16" dur="1500" fill="hold"/>
                                        <p:tgtEl>
                                          <p:spTgt spid="8"/>
                                        </p:tgtEl>
                                        <p:attrNameLst>
                                          <p:attrName>style.rotation</p:attrName>
                                        </p:attrNameLst>
                                      </p:cBhvr>
                                      <p:tavLst>
                                        <p:tav tm="0">
                                          <p:val>
                                            <p:fltVal val="90"/>
                                          </p:val>
                                        </p:tav>
                                        <p:tav tm="100000">
                                          <p:val>
                                            <p:fltVal val="0"/>
                                          </p:val>
                                        </p:tav>
                                      </p:tavLst>
                                    </p:anim>
                                    <p:animEffect transition="in" filter="fade">
                                      <p:cBhvr>
                                        <p:cTn id="17" dur="1500"/>
                                        <p:tgtEl>
                                          <p:spTgt spid="8"/>
                                        </p:tgtEl>
                                      </p:cBhvr>
                                    </p:animEffect>
                                  </p:childTnLst>
                                </p:cTn>
                              </p:par>
                            </p:childTnLst>
                          </p:cTn>
                        </p:par>
                        <p:par>
                          <p:cTn id="18" fill="hold">
                            <p:stCondLst>
                              <p:cond delay="4750"/>
                            </p:stCondLst>
                            <p:childTnLst>
                              <p:par>
                                <p:cTn id="19" presetID="31" presetClass="entr" presetSubtype="0" fill="hold" nodeType="afterEffect">
                                  <p:stCondLst>
                                    <p:cond delay="750"/>
                                  </p:stCondLst>
                                  <p:childTnLst>
                                    <p:set>
                                      <p:cBhvr>
                                        <p:cTn id="20" dur="1" fill="hold">
                                          <p:stCondLst>
                                            <p:cond delay="0"/>
                                          </p:stCondLst>
                                        </p:cTn>
                                        <p:tgtEl>
                                          <p:spTgt spid="7"/>
                                        </p:tgtEl>
                                        <p:attrNameLst>
                                          <p:attrName>style.visibility</p:attrName>
                                        </p:attrNameLst>
                                      </p:cBhvr>
                                      <p:to>
                                        <p:strVal val="visible"/>
                                      </p:to>
                                    </p:set>
                                    <p:anim calcmode="lin" valueType="num">
                                      <p:cBhvr>
                                        <p:cTn id="21" dur="1500" fill="hold"/>
                                        <p:tgtEl>
                                          <p:spTgt spid="7"/>
                                        </p:tgtEl>
                                        <p:attrNameLst>
                                          <p:attrName>ppt_w</p:attrName>
                                        </p:attrNameLst>
                                      </p:cBhvr>
                                      <p:tavLst>
                                        <p:tav tm="0">
                                          <p:val>
                                            <p:fltVal val="0"/>
                                          </p:val>
                                        </p:tav>
                                        <p:tav tm="100000">
                                          <p:val>
                                            <p:strVal val="#ppt_w"/>
                                          </p:val>
                                        </p:tav>
                                      </p:tavLst>
                                    </p:anim>
                                    <p:anim calcmode="lin" valueType="num">
                                      <p:cBhvr>
                                        <p:cTn id="22" dur="1500" fill="hold"/>
                                        <p:tgtEl>
                                          <p:spTgt spid="7"/>
                                        </p:tgtEl>
                                        <p:attrNameLst>
                                          <p:attrName>ppt_h</p:attrName>
                                        </p:attrNameLst>
                                      </p:cBhvr>
                                      <p:tavLst>
                                        <p:tav tm="0">
                                          <p:val>
                                            <p:fltVal val="0"/>
                                          </p:val>
                                        </p:tav>
                                        <p:tav tm="100000">
                                          <p:val>
                                            <p:strVal val="#ppt_h"/>
                                          </p:val>
                                        </p:tav>
                                      </p:tavLst>
                                    </p:anim>
                                    <p:anim calcmode="lin" valueType="num">
                                      <p:cBhvr>
                                        <p:cTn id="23" dur="1500" fill="hold"/>
                                        <p:tgtEl>
                                          <p:spTgt spid="7"/>
                                        </p:tgtEl>
                                        <p:attrNameLst>
                                          <p:attrName>style.rotation</p:attrName>
                                        </p:attrNameLst>
                                      </p:cBhvr>
                                      <p:tavLst>
                                        <p:tav tm="0">
                                          <p:val>
                                            <p:fltVal val="90"/>
                                          </p:val>
                                        </p:tav>
                                        <p:tav tm="100000">
                                          <p:val>
                                            <p:fltVal val="0"/>
                                          </p:val>
                                        </p:tav>
                                      </p:tavLst>
                                    </p:anim>
                                    <p:animEffect transition="in" filter="fade">
                                      <p:cBhvr>
                                        <p:cTn id="24"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Title 1"/>
          <p:cNvSpPr>
            <a:spLocks noGrp="1"/>
          </p:cNvSpPr>
          <p:nvPr>
            <p:ph type="title"/>
          </p:nvPr>
        </p:nvSpPr>
        <p:spPr>
          <a:xfrm>
            <a:off x="76200" y="39688"/>
            <a:ext cx="9067800" cy="682625"/>
          </a:xfrm>
        </p:spPr>
        <p:txBody>
          <a:bodyPr/>
          <a:lstStyle/>
          <a:p>
            <a:r>
              <a:rPr lang="en-US" smtClean="0"/>
              <a:t>IV. NỘI DUNG CẢI CÁCH</a:t>
            </a:r>
          </a:p>
        </p:txBody>
      </p:sp>
      <p:sp>
        <p:nvSpPr>
          <p:cNvPr id="5" name="Pentagon 4"/>
          <p:cNvSpPr/>
          <p:nvPr/>
        </p:nvSpPr>
        <p:spPr>
          <a:xfrm>
            <a:off x="457200" y="2971800"/>
            <a:ext cx="990600" cy="4572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solidFill>
                  <a:srgbClr val="FF0000"/>
                </a:solidFill>
              </a:rPr>
              <a:t>6</a:t>
            </a:r>
          </a:p>
        </p:txBody>
      </p:sp>
      <p:sp>
        <p:nvSpPr>
          <p:cNvPr id="6" name="Rectangle 5"/>
          <p:cNvSpPr/>
          <p:nvPr/>
        </p:nvSpPr>
        <p:spPr>
          <a:xfrm>
            <a:off x="1259006" y="1155510"/>
            <a:ext cx="7427794" cy="1569660"/>
          </a:xfrm>
          <a:prstGeom prst="rect">
            <a:avLst/>
          </a:prstGeom>
          <a:solidFill>
            <a:schemeClr val="accent3">
              <a:lumMod val="85000"/>
            </a:schemeClr>
          </a:solidFill>
          <a:effectLst>
            <a:innerShdw blurRad="114300">
              <a:prstClr val="black"/>
            </a:innerShdw>
          </a:effectLst>
        </p:spPr>
        <p:txBody>
          <a:bodyPr>
            <a:spAutoFit/>
          </a:bodyPr>
          <a:lstStyle/>
          <a:p>
            <a:pPr algn="just">
              <a:defRPr/>
            </a:pPr>
            <a:r>
              <a:rPr lang="en-US">
                <a:cs typeface="+mn-cs"/>
              </a:rPr>
              <a:t>Đẩy nhanh quá trình gia tăng số lao động tham gia bảo hiểm xã hội trong khu vực phi chính </a:t>
            </a:r>
            <a:r>
              <a:rPr lang="en-US">
                <a:cs typeface="+mn-cs"/>
              </a:rPr>
              <a:t>thức.</a:t>
            </a:r>
            <a:endParaRPr lang="en-US">
              <a:cs typeface="+mn-cs"/>
            </a:endParaRPr>
          </a:p>
        </p:txBody>
      </p:sp>
      <p:sp>
        <p:nvSpPr>
          <p:cNvPr id="7" name="Pentagon 6"/>
          <p:cNvSpPr/>
          <p:nvPr/>
        </p:nvSpPr>
        <p:spPr>
          <a:xfrm>
            <a:off x="304800" y="1155700"/>
            <a:ext cx="990600" cy="4572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solidFill>
                  <a:srgbClr val="FF0000"/>
                </a:solidFill>
              </a:rPr>
              <a:t>5</a:t>
            </a:r>
            <a:endParaRPr lang="en-US">
              <a:solidFill>
                <a:srgbClr val="FF0000"/>
              </a:solidFill>
            </a:endParaRPr>
          </a:p>
        </p:txBody>
      </p:sp>
      <p:sp>
        <p:nvSpPr>
          <p:cNvPr id="8" name="Rectangle 7"/>
          <p:cNvSpPr/>
          <p:nvPr/>
        </p:nvSpPr>
        <p:spPr>
          <a:xfrm>
            <a:off x="1447800" y="2971800"/>
            <a:ext cx="7239000" cy="3539430"/>
          </a:xfrm>
          <a:prstGeom prst="rect">
            <a:avLst/>
          </a:prstGeom>
          <a:ln w="28575">
            <a:solidFill>
              <a:srgbClr val="FF0066"/>
            </a:solidFill>
          </a:ln>
          <a:effectLst>
            <a:glow rad="101600">
              <a:schemeClr val="accent5">
                <a:satMod val="175000"/>
                <a:alpha val="40000"/>
              </a:schemeClr>
            </a:glow>
          </a:effectLst>
        </p:spPr>
        <p:txBody>
          <a:bodyPr>
            <a:spAutoFit/>
          </a:bodyPr>
          <a:lstStyle/>
          <a:p>
            <a:pPr algn="just">
              <a:defRPr/>
            </a:pPr>
            <a:r>
              <a:rPr lang="en-US">
                <a:cs typeface="+mn-cs"/>
              </a:rPr>
              <a:t>Sửa đổi, khắc phục các bất hợp lý về chế độ bảo hiểm hưu trí hiện nay theo hướng linh hoạt hơn về điều kiện hưởng chế độ hưu trí, chặt chẽ hơn trong quy định hưởng chế độ bảo hiểm xã hội một lần, tăng tuổi nghỉ hưu bình quân thực tế của người lao </a:t>
            </a:r>
            <a:r>
              <a:rPr lang="en-US">
                <a:cs typeface="+mn-cs"/>
              </a:rPr>
              <a:t>động.</a:t>
            </a:r>
            <a:endParaRPr lang="en-US">
              <a:cs typeface="+mn-cs"/>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31" presetClass="entr" presetSubtype="0" fill="hold" nodeType="after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p:cTn id="11" dur="1250" fill="hold"/>
                                        <p:tgtEl>
                                          <p:spTgt spid="6"/>
                                        </p:tgtEl>
                                        <p:attrNameLst>
                                          <p:attrName>ppt_w</p:attrName>
                                        </p:attrNameLst>
                                      </p:cBhvr>
                                      <p:tavLst>
                                        <p:tav tm="0">
                                          <p:val>
                                            <p:fltVal val="0"/>
                                          </p:val>
                                        </p:tav>
                                        <p:tav tm="100000">
                                          <p:val>
                                            <p:strVal val="#ppt_w"/>
                                          </p:val>
                                        </p:tav>
                                      </p:tavLst>
                                    </p:anim>
                                    <p:anim calcmode="lin" valueType="num">
                                      <p:cBhvr>
                                        <p:cTn id="12" dur="1250" fill="hold"/>
                                        <p:tgtEl>
                                          <p:spTgt spid="6"/>
                                        </p:tgtEl>
                                        <p:attrNameLst>
                                          <p:attrName>ppt_h</p:attrName>
                                        </p:attrNameLst>
                                      </p:cBhvr>
                                      <p:tavLst>
                                        <p:tav tm="0">
                                          <p:val>
                                            <p:fltVal val="0"/>
                                          </p:val>
                                        </p:tav>
                                        <p:tav tm="100000">
                                          <p:val>
                                            <p:strVal val="#ppt_h"/>
                                          </p:val>
                                        </p:tav>
                                      </p:tavLst>
                                    </p:anim>
                                    <p:anim calcmode="lin" valueType="num">
                                      <p:cBhvr>
                                        <p:cTn id="13" dur="1250" fill="hold"/>
                                        <p:tgtEl>
                                          <p:spTgt spid="6"/>
                                        </p:tgtEl>
                                        <p:attrNameLst>
                                          <p:attrName>style.rotation</p:attrName>
                                        </p:attrNameLst>
                                      </p:cBhvr>
                                      <p:tavLst>
                                        <p:tav tm="0">
                                          <p:val>
                                            <p:fltVal val="90"/>
                                          </p:val>
                                        </p:tav>
                                        <p:tav tm="100000">
                                          <p:val>
                                            <p:fltVal val="0"/>
                                          </p:val>
                                        </p:tav>
                                      </p:tavLst>
                                    </p:anim>
                                    <p:animEffect transition="in" filter="fade">
                                      <p:cBhvr>
                                        <p:cTn id="14" dur="1250"/>
                                        <p:tgtEl>
                                          <p:spTgt spid="6"/>
                                        </p:tgtEl>
                                      </p:cBhvr>
                                    </p:animEffect>
                                  </p:childTnLst>
                                </p:cTn>
                              </p:par>
                            </p:childTnLst>
                          </p:cTn>
                        </p:par>
                        <p:par>
                          <p:cTn id="15" fill="hold">
                            <p:stCondLst>
                              <p:cond delay="2000"/>
                            </p:stCondLst>
                            <p:childTnLst>
                              <p:par>
                                <p:cTn id="16" presetID="21" presetClass="entr" presetSubtype="1" fill="hold" grpId="0" nodeType="afterEffect">
                                  <p:stCondLst>
                                    <p:cond delay="100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2000"/>
                                        <p:tgtEl>
                                          <p:spTgt spid="5"/>
                                        </p:tgtEl>
                                      </p:cBhvr>
                                    </p:animEffect>
                                  </p:childTnLst>
                                </p:cTn>
                              </p:par>
                            </p:childTnLst>
                          </p:cTn>
                        </p:par>
                        <p:par>
                          <p:cTn id="19" fill="hold">
                            <p:stCondLst>
                              <p:cond delay="5000"/>
                            </p:stCondLst>
                            <p:childTnLst>
                              <p:par>
                                <p:cTn id="20" presetID="21" presetClass="entr" presetSubtype="1" fill="hold" nodeType="afterEffect">
                                  <p:stCondLst>
                                    <p:cond delay="1000"/>
                                  </p:stCondLst>
                                  <p:childTnLst>
                                    <p:set>
                                      <p:cBhvr>
                                        <p:cTn id="21" dur="1" fill="hold">
                                          <p:stCondLst>
                                            <p:cond delay="0"/>
                                          </p:stCondLst>
                                        </p:cTn>
                                        <p:tgtEl>
                                          <p:spTgt spid="8"/>
                                        </p:tgtEl>
                                        <p:attrNameLst>
                                          <p:attrName>style.visibility</p:attrName>
                                        </p:attrNameLst>
                                      </p:cBhvr>
                                      <p:to>
                                        <p:strVal val="visible"/>
                                      </p:to>
                                    </p:set>
                                    <p:animEffect transition="in" filter="wheel(1)">
                                      <p:cBhvr>
                                        <p:cTn id="2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Title 1"/>
          <p:cNvSpPr>
            <a:spLocks noGrp="1"/>
          </p:cNvSpPr>
          <p:nvPr>
            <p:ph type="title"/>
          </p:nvPr>
        </p:nvSpPr>
        <p:spPr>
          <a:xfrm>
            <a:off x="76200" y="39688"/>
            <a:ext cx="9067800" cy="682625"/>
          </a:xfrm>
        </p:spPr>
        <p:txBody>
          <a:bodyPr/>
          <a:lstStyle/>
          <a:p>
            <a:r>
              <a:rPr lang="en-US" smtClean="0"/>
              <a:t>IV. NỘI DUNG CẢI CÁCH</a:t>
            </a:r>
          </a:p>
        </p:txBody>
      </p:sp>
      <p:sp>
        <p:nvSpPr>
          <p:cNvPr id="3" name="Content Placeholder 2"/>
          <p:cNvSpPr>
            <a:spLocks noGrp="1"/>
          </p:cNvSpPr>
          <p:nvPr>
            <p:ph idx="1"/>
          </p:nvPr>
        </p:nvSpPr>
        <p:spPr>
          <a:xfrm>
            <a:off x="381000" y="2209800"/>
            <a:ext cx="8458200" cy="4311650"/>
          </a:xfrm>
        </p:spPr>
        <p:txBody>
          <a:bodyPr/>
          <a:lstStyle/>
          <a:p>
            <a:pPr marL="0" indent="0" algn="just">
              <a:buFontTx/>
              <a:buNone/>
            </a:pPr>
            <a:r>
              <a:rPr lang="en-US" smtClean="0"/>
              <a:t>     - Điều chỉnh tuổi nghỉ hưu cần có tầm nhìn dài hạn và có lộ trình phù hợp với tăng trưởng kinh tế, giải quyết việc làm, thất nghiệp;</a:t>
            </a:r>
          </a:p>
          <a:p>
            <a:pPr marL="0" indent="0" algn="just">
              <a:buFontTx/>
              <a:buNone/>
            </a:pPr>
            <a:r>
              <a:rPr lang="en-US" smtClean="0"/>
              <a:t>     - Không gây tác động tiêu cực đến thị trường lao động; bảo đảm số lượng, chất lượng và cơ cấu dân số;…</a:t>
            </a:r>
          </a:p>
        </p:txBody>
      </p:sp>
      <p:sp>
        <p:nvSpPr>
          <p:cNvPr id="5" name="Pentagon 4"/>
          <p:cNvSpPr/>
          <p:nvPr/>
        </p:nvSpPr>
        <p:spPr>
          <a:xfrm>
            <a:off x="304800" y="981075"/>
            <a:ext cx="990600" cy="4572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solidFill>
                  <a:srgbClr val="FF0000"/>
                </a:solidFill>
                <a:latin typeface="+mj-lt"/>
              </a:rPr>
              <a:t>7</a:t>
            </a:r>
            <a:endParaRPr lang="en-US">
              <a:solidFill>
                <a:srgbClr val="FF0000"/>
              </a:solidFill>
              <a:latin typeface="+mj-lt"/>
            </a:endParaRPr>
          </a:p>
        </p:txBody>
      </p:sp>
      <p:sp>
        <p:nvSpPr>
          <p:cNvPr id="6" name="Rectangle 5"/>
          <p:cNvSpPr/>
          <p:nvPr/>
        </p:nvSpPr>
        <p:spPr>
          <a:xfrm>
            <a:off x="1066800" y="981417"/>
            <a:ext cx="5715000" cy="1077218"/>
          </a:xfrm>
          <a:prstGeom prst="rect">
            <a:avLst/>
          </a:prstGeom>
          <a:solidFill>
            <a:schemeClr val="accent6">
              <a:lumMod val="20000"/>
              <a:lumOff val="80000"/>
            </a:schemeClr>
          </a:solidFill>
          <a:effectLst>
            <a:glow rad="228600">
              <a:schemeClr val="accent5">
                <a:satMod val="175000"/>
                <a:alpha val="40000"/>
              </a:schemeClr>
            </a:glow>
          </a:effectLst>
        </p:spPr>
        <p:txBody>
          <a:bodyPr>
            <a:spAutoFit/>
          </a:bodyPr>
          <a:lstStyle/>
          <a:p>
            <a:pPr algn="ctr">
              <a:defRPr/>
            </a:pPr>
            <a:r>
              <a:rPr lang="en-US">
                <a:latin typeface="+mj-lt"/>
                <a:cs typeface="+mn-cs"/>
              </a:rPr>
              <a:t>Thực hiện điều chỉnh tăng tuổi nghỉ hưu theo lộ trình</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750"/>
                                        <p:tgtEl>
                                          <p:spTgt spid="5"/>
                                        </p:tgtEl>
                                      </p:cBhvr>
                                    </p:animEffect>
                                  </p:childTnLst>
                                </p:cTn>
                              </p:par>
                            </p:childTnLst>
                          </p:cTn>
                        </p:par>
                        <p:par>
                          <p:cTn id="8" fill="hold">
                            <p:stCondLst>
                              <p:cond delay="750"/>
                            </p:stCondLst>
                            <p:childTnLst>
                              <p:par>
                                <p:cTn id="9" presetID="16" presetClass="entr" presetSubtype="2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750"/>
                                        <p:tgtEl>
                                          <p:spTgt spid="6"/>
                                        </p:tgtEl>
                                      </p:cBhvr>
                                    </p:animEffect>
                                  </p:childTnLst>
                                </p:cTn>
                              </p:par>
                            </p:childTnLst>
                          </p:cTn>
                        </p:par>
                        <p:par>
                          <p:cTn id="12" fill="hold">
                            <p:stCondLst>
                              <p:cond delay="1500"/>
                            </p:stCondLst>
                            <p:childTnLst>
                              <p:par>
                                <p:cTn id="13" presetID="31" presetClass="entr" presetSubtype="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2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2000"/>
                                        <p:tgtEl>
                                          <p:spTgt spid="3">
                                            <p:txEl>
                                              <p:pRg st="0" end="0"/>
                                            </p:txEl>
                                          </p:spTgt>
                                        </p:tgtEl>
                                      </p:cBhvr>
                                    </p:animEffect>
                                  </p:childTnLst>
                                </p:cTn>
                              </p:par>
                            </p:childTnLst>
                          </p:cTn>
                        </p:par>
                        <p:par>
                          <p:cTn id="19" fill="hold">
                            <p:stCondLst>
                              <p:cond delay="3500"/>
                            </p:stCondLst>
                            <p:childTnLst>
                              <p:par>
                                <p:cTn id="20" presetID="31" presetClass="entr" presetSubtype="0" fill="hold" nodeType="after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p:cTn id="22" dur="2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3" dur="2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4" dur="25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5" dur="2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itle 1"/>
          <p:cNvSpPr>
            <a:spLocks noGrp="1"/>
          </p:cNvSpPr>
          <p:nvPr>
            <p:ph type="title"/>
          </p:nvPr>
        </p:nvSpPr>
        <p:spPr>
          <a:xfrm>
            <a:off x="76200" y="39688"/>
            <a:ext cx="9067800" cy="682625"/>
          </a:xfrm>
        </p:spPr>
        <p:txBody>
          <a:bodyPr/>
          <a:lstStyle/>
          <a:p>
            <a:r>
              <a:rPr lang="en-US" smtClean="0"/>
              <a:t>IV. NỘI DUNG CẢI CÁCH</a:t>
            </a:r>
          </a:p>
        </p:txBody>
      </p:sp>
      <p:sp>
        <p:nvSpPr>
          <p:cNvPr id="3" name="Content Placeholder 2"/>
          <p:cNvSpPr>
            <a:spLocks noGrp="1"/>
          </p:cNvSpPr>
          <p:nvPr>
            <p:ph idx="1"/>
          </p:nvPr>
        </p:nvSpPr>
        <p:spPr>
          <a:xfrm>
            <a:off x="312738" y="2209800"/>
            <a:ext cx="8534400" cy="4267200"/>
          </a:xfrm>
        </p:spPr>
        <p:txBody>
          <a:bodyPr/>
          <a:lstStyle/>
          <a:p>
            <a:pPr marL="0" indent="0" algn="just">
              <a:buFontTx/>
              <a:buNone/>
            </a:pPr>
            <a:r>
              <a:rPr lang="en-US" smtClean="0"/>
              <a:t>      - Từ năm 2021, thực hiện điều chỉnh tuổi nghỉ hưu theo mục tiêu tăng tuổi nghỉ hưu chung, thu hẹp dần khoảng cách về giới trong quy định tuổi nghỉ hưu;</a:t>
            </a:r>
          </a:p>
          <a:p>
            <a:pPr marL="0" indent="0" algn="just">
              <a:buFontTx/>
              <a:buNone/>
            </a:pPr>
            <a:r>
              <a:rPr lang="en-US" smtClean="0"/>
              <a:t>     - Đối với những ngành nghề đặc biệt, người lao động được quyền nghỉ hưu sớm, hoặc muộn hơn 5 tuổi so với tuổi nghỉ hưu chung.</a:t>
            </a:r>
          </a:p>
          <a:p>
            <a:pPr marL="0" indent="0">
              <a:buFontTx/>
              <a:buNone/>
            </a:pPr>
            <a:endParaRPr lang="en-US" smtClean="0"/>
          </a:p>
        </p:txBody>
      </p:sp>
      <p:sp>
        <p:nvSpPr>
          <p:cNvPr id="5" name="Pentagon 4"/>
          <p:cNvSpPr/>
          <p:nvPr/>
        </p:nvSpPr>
        <p:spPr>
          <a:xfrm>
            <a:off x="304800" y="981075"/>
            <a:ext cx="990600" cy="4572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solidFill>
                  <a:srgbClr val="FF0000"/>
                </a:solidFill>
                <a:latin typeface="+mj-lt"/>
              </a:rPr>
              <a:t>7</a:t>
            </a:r>
            <a:endParaRPr lang="en-US">
              <a:solidFill>
                <a:srgbClr val="FF0000"/>
              </a:solidFill>
              <a:latin typeface="+mj-lt"/>
            </a:endParaRPr>
          </a:p>
        </p:txBody>
      </p:sp>
      <p:sp>
        <p:nvSpPr>
          <p:cNvPr id="6" name="Rectangle 5"/>
          <p:cNvSpPr/>
          <p:nvPr/>
        </p:nvSpPr>
        <p:spPr>
          <a:xfrm>
            <a:off x="1295400" y="981417"/>
            <a:ext cx="5715000" cy="1077218"/>
          </a:xfrm>
          <a:prstGeom prst="rect">
            <a:avLst/>
          </a:prstGeom>
          <a:solidFill>
            <a:schemeClr val="accent6">
              <a:lumMod val="20000"/>
              <a:lumOff val="80000"/>
            </a:schemeClr>
          </a:solidFill>
          <a:effectLst>
            <a:glow rad="228600">
              <a:schemeClr val="accent6">
                <a:satMod val="175000"/>
                <a:alpha val="40000"/>
              </a:schemeClr>
            </a:glow>
          </a:effectLst>
        </p:spPr>
        <p:txBody>
          <a:bodyPr>
            <a:spAutoFit/>
          </a:bodyPr>
          <a:lstStyle/>
          <a:p>
            <a:pPr algn="ctr">
              <a:defRPr/>
            </a:pPr>
            <a:r>
              <a:rPr lang="en-US">
                <a:latin typeface="+mj-lt"/>
                <a:cs typeface="+mn-cs"/>
              </a:rPr>
              <a:t>Thực hiện điều chỉnh tăng tuổi nghỉ hưu theo lộ trình</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125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2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2000"/>
                                        <p:tgtEl>
                                          <p:spTgt spid="3">
                                            <p:txEl>
                                              <p:pRg st="0" end="0"/>
                                            </p:txEl>
                                          </p:spTgt>
                                        </p:tgtEl>
                                      </p:cBhvr>
                                    </p:animEffect>
                                  </p:childTnLst>
                                </p:cTn>
                              </p:par>
                            </p:childTnLst>
                          </p:cTn>
                        </p:par>
                        <p:par>
                          <p:cTn id="11" fill="hold">
                            <p:stCondLst>
                              <p:cond delay="3250"/>
                            </p:stCondLst>
                            <p:childTnLst>
                              <p:par>
                                <p:cTn id="12" presetID="31" presetClass="entr" presetSubtype="0" fill="hold" nodeType="afterEffect">
                                  <p:stCondLst>
                                    <p:cond delay="100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2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tagon 4"/>
          <p:cNvSpPr/>
          <p:nvPr/>
        </p:nvSpPr>
        <p:spPr>
          <a:xfrm>
            <a:off x="533400" y="762000"/>
            <a:ext cx="990600" cy="4572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solidFill>
                  <a:srgbClr val="FF0000"/>
                </a:solidFill>
              </a:rPr>
              <a:t>8</a:t>
            </a:r>
          </a:p>
        </p:txBody>
      </p:sp>
      <p:sp>
        <p:nvSpPr>
          <p:cNvPr id="8" name="Rounded Rectangle 7"/>
          <p:cNvSpPr/>
          <p:nvPr/>
        </p:nvSpPr>
        <p:spPr>
          <a:xfrm>
            <a:off x="1353971" y="835925"/>
            <a:ext cx="7543800" cy="1569660"/>
          </a:xfrm>
          <a:prstGeom prst="roundRect">
            <a:avLst/>
          </a:prstGeom>
          <a:solidFill>
            <a:schemeClr val="accent2">
              <a:lumMod val="20000"/>
              <a:lumOff val="80000"/>
            </a:schemeClr>
          </a:solidFill>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9509" name="Title 1"/>
          <p:cNvSpPr>
            <a:spLocks noGrp="1"/>
          </p:cNvSpPr>
          <p:nvPr>
            <p:ph type="title"/>
          </p:nvPr>
        </p:nvSpPr>
        <p:spPr>
          <a:xfrm>
            <a:off x="76200" y="39688"/>
            <a:ext cx="9067800" cy="682625"/>
          </a:xfrm>
        </p:spPr>
        <p:txBody>
          <a:bodyPr/>
          <a:lstStyle/>
          <a:p>
            <a:r>
              <a:rPr lang="en-US" smtClean="0"/>
              <a:t>IV. NỘI DUNG CẢI CÁCH</a:t>
            </a:r>
          </a:p>
        </p:txBody>
      </p:sp>
      <p:sp>
        <p:nvSpPr>
          <p:cNvPr id="3" name="Content Placeholder 2"/>
          <p:cNvSpPr>
            <a:spLocks noGrp="1"/>
          </p:cNvSpPr>
          <p:nvPr>
            <p:ph idx="1"/>
          </p:nvPr>
        </p:nvSpPr>
        <p:spPr>
          <a:xfrm>
            <a:off x="514350" y="2514600"/>
            <a:ext cx="8324850" cy="4525963"/>
          </a:xfrm>
        </p:spPr>
        <p:txBody>
          <a:bodyPr/>
          <a:lstStyle/>
          <a:p>
            <a:pPr marL="0" indent="0" algn="just">
              <a:buFontTx/>
              <a:buNone/>
            </a:pPr>
            <a:r>
              <a:rPr lang="en-US" smtClean="0"/>
              <a:t>     - Sửa đổi quy định về căn cứ đóng bảo hiểm xã hội của khu vực doanh nghiệp ít nhất bằng khoảng 70% tổng tiền lương và các khoản thu nhập khác;</a:t>
            </a:r>
          </a:p>
          <a:p>
            <a:pPr marL="0" indent="0" algn="just">
              <a:buFontTx/>
              <a:buNone/>
            </a:pPr>
            <a:r>
              <a:rPr lang="en-US" smtClean="0"/>
              <a:t>     - Nghiên cứu điều chỉnh tỉ lệ đóng vào Quỹ bảo hiểm xã hội theo hướng hài hoà quyền lợi giữa người sử dụng lao động và người lao động.</a:t>
            </a:r>
          </a:p>
          <a:p>
            <a:pPr marL="0" indent="0" algn="just">
              <a:buFontTx/>
              <a:buNone/>
            </a:pPr>
            <a:r>
              <a:rPr lang="en-US" smtClean="0"/>
              <a:t> </a:t>
            </a:r>
          </a:p>
        </p:txBody>
      </p:sp>
      <p:sp>
        <p:nvSpPr>
          <p:cNvPr id="6" name="Rectangle 5"/>
          <p:cNvSpPr>
            <a:spLocks noChangeArrowheads="1"/>
          </p:cNvSpPr>
          <p:nvPr/>
        </p:nvSpPr>
        <p:spPr bwMode="auto">
          <a:xfrm>
            <a:off x="1350963" y="811213"/>
            <a:ext cx="7162800" cy="1570037"/>
          </a:xfrm>
          <a:prstGeom prst="rect">
            <a:avLst/>
          </a:prstGeom>
          <a:noFill/>
          <a:ln w="9525">
            <a:noFill/>
            <a:miter lim="800000"/>
            <a:headEnd/>
            <a:tailEnd/>
          </a:ln>
        </p:spPr>
        <p:txBody>
          <a:bodyPr>
            <a:spAutoFit/>
          </a:bodyPr>
          <a:lstStyle/>
          <a:p>
            <a:pPr algn="just"/>
            <a:r>
              <a:rPr lang="en-US"/>
              <a:t>Sửa đổi các quy định về mức đóng, căn cứ đóng BHXH để đạt mục tiêu mở rộng diện bao phủ BHXH</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500" fill="hold"/>
                                        <p:tgtEl>
                                          <p:spTgt spid="5"/>
                                        </p:tgtEl>
                                        <p:attrNameLst>
                                          <p:attrName>ppt_w</p:attrName>
                                        </p:attrNameLst>
                                      </p:cBhvr>
                                      <p:tavLst>
                                        <p:tav tm="0">
                                          <p:val>
                                            <p:fltVal val="0"/>
                                          </p:val>
                                        </p:tav>
                                        <p:tav tm="100000">
                                          <p:val>
                                            <p:strVal val="#ppt_w"/>
                                          </p:val>
                                        </p:tav>
                                      </p:tavLst>
                                    </p:anim>
                                    <p:anim calcmode="lin" valueType="num">
                                      <p:cBhvr>
                                        <p:cTn id="8" dur="1500" fill="hold"/>
                                        <p:tgtEl>
                                          <p:spTgt spid="5"/>
                                        </p:tgtEl>
                                        <p:attrNameLst>
                                          <p:attrName>ppt_h</p:attrName>
                                        </p:attrNameLst>
                                      </p:cBhvr>
                                      <p:tavLst>
                                        <p:tav tm="0">
                                          <p:val>
                                            <p:fltVal val="0"/>
                                          </p:val>
                                        </p:tav>
                                        <p:tav tm="100000">
                                          <p:val>
                                            <p:strVal val="#ppt_h"/>
                                          </p:val>
                                        </p:tav>
                                      </p:tavLst>
                                    </p:anim>
                                    <p:anim calcmode="lin" valueType="num">
                                      <p:cBhvr>
                                        <p:cTn id="9" dur="1500" fill="hold"/>
                                        <p:tgtEl>
                                          <p:spTgt spid="5"/>
                                        </p:tgtEl>
                                        <p:attrNameLst>
                                          <p:attrName>style.rotation</p:attrName>
                                        </p:attrNameLst>
                                      </p:cBhvr>
                                      <p:tavLst>
                                        <p:tav tm="0">
                                          <p:val>
                                            <p:fltVal val="90"/>
                                          </p:val>
                                        </p:tav>
                                        <p:tav tm="100000">
                                          <p:val>
                                            <p:fltVal val="0"/>
                                          </p:val>
                                        </p:tav>
                                      </p:tavLst>
                                    </p:anim>
                                    <p:animEffect transition="in" filter="fade">
                                      <p:cBhvr>
                                        <p:cTn id="10" dur="15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500" fill="hold"/>
                                        <p:tgtEl>
                                          <p:spTgt spid="8"/>
                                        </p:tgtEl>
                                        <p:attrNameLst>
                                          <p:attrName>ppt_w</p:attrName>
                                        </p:attrNameLst>
                                      </p:cBhvr>
                                      <p:tavLst>
                                        <p:tav tm="0">
                                          <p:val>
                                            <p:fltVal val="0"/>
                                          </p:val>
                                        </p:tav>
                                        <p:tav tm="100000">
                                          <p:val>
                                            <p:strVal val="#ppt_w"/>
                                          </p:val>
                                        </p:tav>
                                      </p:tavLst>
                                    </p:anim>
                                    <p:anim calcmode="lin" valueType="num">
                                      <p:cBhvr>
                                        <p:cTn id="14" dur="1500" fill="hold"/>
                                        <p:tgtEl>
                                          <p:spTgt spid="8"/>
                                        </p:tgtEl>
                                        <p:attrNameLst>
                                          <p:attrName>ppt_h</p:attrName>
                                        </p:attrNameLst>
                                      </p:cBhvr>
                                      <p:tavLst>
                                        <p:tav tm="0">
                                          <p:val>
                                            <p:fltVal val="0"/>
                                          </p:val>
                                        </p:tav>
                                        <p:tav tm="100000">
                                          <p:val>
                                            <p:strVal val="#ppt_h"/>
                                          </p:val>
                                        </p:tav>
                                      </p:tavLst>
                                    </p:anim>
                                    <p:anim calcmode="lin" valueType="num">
                                      <p:cBhvr>
                                        <p:cTn id="15" dur="1500" fill="hold"/>
                                        <p:tgtEl>
                                          <p:spTgt spid="8"/>
                                        </p:tgtEl>
                                        <p:attrNameLst>
                                          <p:attrName>style.rotation</p:attrName>
                                        </p:attrNameLst>
                                      </p:cBhvr>
                                      <p:tavLst>
                                        <p:tav tm="0">
                                          <p:val>
                                            <p:fltVal val="90"/>
                                          </p:val>
                                        </p:tav>
                                        <p:tav tm="100000">
                                          <p:val>
                                            <p:fltVal val="0"/>
                                          </p:val>
                                        </p:tav>
                                      </p:tavLst>
                                    </p:anim>
                                    <p:animEffect transition="in" filter="fade">
                                      <p:cBhvr>
                                        <p:cTn id="16" dur="1500"/>
                                        <p:tgtEl>
                                          <p:spTgt spid="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500" fill="hold"/>
                                        <p:tgtEl>
                                          <p:spTgt spid="6"/>
                                        </p:tgtEl>
                                        <p:attrNameLst>
                                          <p:attrName>ppt_w</p:attrName>
                                        </p:attrNameLst>
                                      </p:cBhvr>
                                      <p:tavLst>
                                        <p:tav tm="0">
                                          <p:val>
                                            <p:fltVal val="0"/>
                                          </p:val>
                                        </p:tav>
                                        <p:tav tm="100000">
                                          <p:val>
                                            <p:strVal val="#ppt_w"/>
                                          </p:val>
                                        </p:tav>
                                      </p:tavLst>
                                    </p:anim>
                                    <p:anim calcmode="lin" valueType="num">
                                      <p:cBhvr>
                                        <p:cTn id="20" dur="1500" fill="hold"/>
                                        <p:tgtEl>
                                          <p:spTgt spid="6"/>
                                        </p:tgtEl>
                                        <p:attrNameLst>
                                          <p:attrName>ppt_h</p:attrName>
                                        </p:attrNameLst>
                                      </p:cBhvr>
                                      <p:tavLst>
                                        <p:tav tm="0">
                                          <p:val>
                                            <p:fltVal val="0"/>
                                          </p:val>
                                        </p:tav>
                                        <p:tav tm="100000">
                                          <p:val>
                                            <p:strVal val="#ppt_h"/>
                                          </p:val>
                                        </p:tav>
                                      </p:tavLst>
                                    </p:anim>
                                    <p:anim calcmode="lin" valueType="num">
                                      <p:cBhvr>
                                        <p:cTn id="21" dur="1500" fill="hold"/>
                                        <p:tgtEl>
                                          <p:spTgt spid="6"/>
                                        </p:tgtEl>
                                        <p:attrNameLst>
                                          <p:attrName>style.rotation</p:attrName>
                                        </p:attrNameLst>
                                      </p:cBhvr>
                                      <p:tavLst>
                                        <p:tav tm="0">
                                          <p:val>
                                            <p:fltVal val="90"/>
                                          </p:val>
                                        </p:tav>
                                        <p:tav tm="100000">
                                          <p:val>
                                            <p:fltVal val="0"/>
                                          </p:val>
                                        </p:tav>
                                      </p:tavLst>
                                    </p:anim>
                                    <p:animEffect transition="in" filter="fade">
                                      <p:cBhvr>
                                        <p:cTn id="22" dur="1500"/>
                                        <p:tgtEl>
                                          <p:spTgt spid="6"/>
                                        </p:tgtEl>
                                      </p:cBhvr>
                                    </p:animEffect>
                                  </p:childTnLst>
                                </p:cTn>
                              </p:par>
                            </p:childTnLst>
                          </p:cTn>
                        </p:par>
                        <p:par>
                          <p:cTn id="23" fill="hold">
                            <p:stCondLst>
                              <p:cond delay="1500"/>
                            </p:stCondLst>
                            <p:childTnLst>
                              <p:par>
                                <p:cTn id="24" presetID="31" presetClass="entr" presetSubtype="0" fill="hold" nodeType="afterEffect">
                                  <p:stCondLst>
                                    <p:cond delay="1000"/>
                                  </p:stCondLst>
                                  <p:childTnLst>
                                    <p:set>
                                      <p:cBhvr>
                                        <p:cTn id="25" dur="1" fill="hold">
                                          <p:stCondLst>
                                            <p:cond delay="0"/>
                                          </p:stCondLst>
                                        </p:cTn>
                                        <p:tgtEl>
                                          <p:spTgt spid="3">
                                            <p:txEl>
                                              <p:pRg st="0" end="0"/>
                                            </p:txEl>
                                          </p:spTgt>
                                        </p:tgtEl>
                                        <p:attrNameLst>
                                          <p:attrName>style.visibility</p:attrName>
                                        </p:attrNameLst>
                                      </p:cBhvr>
                                      <p:to>
                                        <p:strVal val="visible"/>
                                      </p:to>
                                    </p:set>
                                    <p:anim calcmode="lin" valueType="num">
                                      <p:cBhvr>
                                        <p:cTn id="26" dur="2250" fill="hold"/>
                                        <p:tgtEl>
                                          <p:spTgt spid="3">
                                            <p:txEl>
                                              <p:pRg st="0" end="0"/>
                                            </p:txEl>
                                          </p:spTgt>
                                        </p:tgtEl>
                                        <p:attrNameLst>
                                          <p:attrName>ppt_w</p:attrName>
                                        </p:attrNameLst>
                                      </p:cBhvr>
                                      <p:tavLst>
                                        <p:tav tm="0">
                                          <p:val>
                                            <p:fltVal val="0"/>
                                          </p:val>
                                        </p:tav>
                                        <p:tav tm="100000">
                                          <p:val>
                                            <p:strVal val="#ppt_w"/>
                                          </p:val>
                                        </p:tav>
                                      </p:tavLst>
                                    </p:anim>
                                    <p:anim calcmode="lin" valueType="num">
                                      <p:cBhvr>
                                        <p:cTn id="27" dur="2250" fill="hold"/>
                                        <p:tgtEl>
                                          <p:spTgt spid="3">
                                            <p:txEl>
                                              <p:pRg st="0" end="0"/>
                                            </p:txEl>
                                          </p:spTgt>
                                        </p:tgtEl>
                                        <p:attrNameLst>
                                          <p:attrName>ppt_h</p:attrName>
                                        </p:attrNameLst>
                                      </p:cBhvr>
                                      <p:tavLst>
                                        <p:tav tm="0">
                                          <p:val>
                                            <p:fltVal val="0"/>
                                          </p:val>
                                        </p:tav>
                                        <p:tav tm="100000">
                                          <p:val>
                                            <p:strVal val="#ppt_h"/>
                                          </p:val>
                                        </p:tav>
                                      </p:tavLst>
                                    </p:anim>
                                    <p:anim calcmode="lin" valueType="num">
                                      <p:cBhvr>
                                        <p:cTn id="28" dur="225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9" dur="2250"/>
                                        <p:tgtEl>
                                          <p:spTgt spid="3">
                                            <p:txEl>
                                              <p:pRg st="0" end="0"/>
                                            </p:txEl>
                                          </p:spTgt>
                                        </p:tgtEl>
                                      </p:cBhvr>
                                    </p:animEffect>
                                  </p:childTnLst>
                                </p:cTn>
                              </p:par>
                            </p:childTnLst>
                          </p:cTn>
                        </p:par>
                        <p:par>
                          <p:cTn id="30" fill="hold">
                            <p:stCondLst>
                              <p:cond delay="4750"/>
                            </p:stCondLst>
                            <p:childTnLst>
                              <p:par>
                                <p:cTn id="31" presetID="31" presetClass="entr" presetSubtype="0" fill="hold" nodeType="afterEffect">
                                  <p:stCondLst>
                                    <p:cond delay="250"/>
                                  </p:stCondLst>
                                  <p:childTnLst>
                                    <p:set>
                                      <p:cBhvr>
                                        <p:cTn id="32" dur="1" fill="hold">
                                          <p:stCondLst>
                                            <p:cond delay="0"/>
                                          </p:stCondLst>
                                        </p:cTn>
                                        <p:tgtEl>
                                          <p:spTgt spid="3">
                                            <p:txEl>
                                              <p:pRg st="1" end="1"/>
                                            </p:txEl>
                                          </p:spTgt>
                                        </p:tgtEl>
                                        <p:attrNameLst>
                                          <p:attrName>style.visibility</p:attrName>
                                        </p:attrNameLst>
                                      </p:cBhvr>
                                      <p:to>
                                        <p:strVal val="visible"/>
                                      </p:to>
                                    </p:set>
                                    <p:anim calcmode="lin" valueType="num">
                                      <p:cBhvr>
                                        <p:cTn id="33"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4" dur="2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5" dur="2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6"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title"/>
          </p:nvPr>
        </p:nvSpPr>
        <p:spPr>
          <a:xfrm>
            <a:off x="76200" y="39688"/>
            <a:ext cx="9067800" cy="682625"/>
          </a:xfrm>
        </p:spPr>
        <p:txBody>
          <a:bodyPr/>
          <a:lstStyle/>
          <a:p>
            <a:r>
              <a:rPr lang="en-US" smtClean="0"/>
              <a:t>IV. NỘI DUNG CẢI CÁCH</a:t>
            </a:r>
          </a:p>
        </p:txBody>
      </p:sp>
      <p:sp>
        <p:nvSpPr>
          <p:cNvPr id="3" name="Content Placeholder 2"/>
          <p:cNvSpPr>
            <a:spLocks noGrp="1"/>
          </p:cNvSpPr>
          <p:nvPr>
            <p:ph idx="1"/>
          </p:nvPr>
        </p:nvSpPr>
        <p:spPr>
          <a:xfrm>
            <a:off x="473075" y="2743200"/>
            <a:ext cx="8229600" cy="4525963"/>
          </a:xfrm>
        </p:spPr>
        <p:txBody>
          <a:bodyPr/>
          <a:lstStyle/>
          <a:p>
            <a:pPr marL="0" indent="0" algn="just">
              <a:buFontTx/>
              <a:buNone/>
            </a:pPr>
            <a:r>
              <a:rPr lang="en-US" sz="2800" smtClean="0"/>
              <a:t>      - Sửa đổi cách tính lương hưu theo hướng giảm tỉ lệ tích luỹ, bảo đảm khả năng cân đối quỹ hưu trí trong dài hạn, phù hợp với thông lệ quốc tế. </a:t>
            </a:r>
          </a:p>
          <a:p>
            <a:pPr marL="0" indent="0" algn="just">
              <a:buFontTx/>
              <a:buNone/>
            </a:pPr>
            <a:r>
              <a:rPr lang="en-US" smtClean="0"/>
              <a:t>     </a:t>
            </a:r>
            <a:r>
              <a:rPr lang="en-US" sz="2800" smtClean="0"/>
              <a:t>- Có lộ trình điều chỉnh kéo dài thời gian tham gia bảo hiểm xã hội thực tế, bảo vệ quyền lợi của người hưởng chế độ hưu trí theo nguyên tắc đóng - hưởng, công bằng và chia sẻ phù hợp.</a:t>
            </a:r>
          </a:p>
          <a:p>
            <a:pPr marL="0" indent="0" algn="just">
              <a:buFontTx/>
              <a:buNone/>
            </a:pPr>
            <a:endParaRPr lang="en-US" smtClean="0"/>
          </a:p>
        </p:txBody>
      </p:sp>
      <p:sp>
        <p:nvSpPr>
          <p:cNvPr id="5" name="Pentagon 4"/>
          <p:cNvSpPr/>
          <p:nvPr/>
        </p:nvSpPr>
        <p:spPr>
          <a:xfrm>
            <a:off x="381000" y="914400"/>
            <a:ext cx="990600" cy="4572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a:solidFill>
                  <a:srgbClr val="FF0000"/>
                </a:solidFill>
              </a:rPr>
              <a:t>9</a:t>
            </a:r>
            <a:endParaRPr lang="en-US" sz="2800" b="1">
              <a:solidFill>
                <a:srgbClr val="FF0000"/>
              </a:solidFill>
            </a:endParaRPr>
          </a:p>
        </p:txBody>
      </p:sp>
      <p:sp>
        <p:nvSpPr>
          <p:cNvPr id="6" name="Rounded Rectangle 5"/>
          <p:cNvSpPr/>
          <p:nvPr/>
        </p:nvSpPr>
        <p:spPr>
          <a:xfrm>
            <a:off x="1219200" y="914400"/>
            <a:ext cx="7402774" cy="1710771"/>
          </a:xfrm>
          <a:prstGeom prst="roundRect">
            <a:avLst/>
          </a:prstGeom>
          <a:solidFill>
            <a:schemeClr val="accent2">
              <a:lumMod val="20000"/>
              <a:lumOff val="80000"/>
            </a:schemeClr>
          </a:solidFill>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indent="540385" algn="just">
              <a:lnSpc>
                <a:spcPct val="110000"/>
              </a:lnSpc>
              <a:spcBef>
                <a:spcPts val="0"/>
              </a:spcBef>
              <a:spcAft>
                <a:spcPts val="0"/>
              </a:spcAft>
              <a:defRPr/>
            </a:pPr>
            <a:r>
              <a:rPr lang="en-US">
                <a:solidFill>
                  <a:schemeClr val="tx1"/>
                </a:solidFill>
                <a:latin typeface="+mj-lt"/>
                <a:ea typeface="Calibri"/>
                <a:cs typeface="Times New Roman"/>
              </a:rPr>
              <a:t>Điều </a:t>
            </a:r>
            <a:r>
              <a:rPr lang="en-US">
                <a:solidFill>
                  <a:schemeClr val="tx1"/>
                </a:solidFill>
                <a:latin typeface="+mj-lt"/>
                <a:ea typeface="Calibri"/>
                <a:cs typeface="Times New Roman"/>
              </a:rPr>
              <a:t>chỉnh tỉ lệ tích luỹ để đạt tỉ lệ hưởng lương hưu tối đa phù hợp với thông lệ quốc </a:t>
            </a:r>
            <a:r>
              <a:rPr lang="en-US">
                <a:solidFill>
                  <a:schemeClr val="tx1"/>
                </a:solidFill>
                <a:latin typeface="+mj-lt"/>
                <a:ea typeface="Calibri"/>
                <a:cs typeface="Times New Roman"/>
              </a:rPr>
              <a:t>tế.</a:t>
            </a:r>
            <a:endParaRPr lang="en-US">
              <a:solidFill>
                <a:schemeClr val="tx1"/>
              </a:solidFill>
              <a:latin typeface="+mj-lt"/>
              <a:ea typeface="Calibri"/>
              <a:cs typeface="Times New Roman"/>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2000"/>
                            </p:stCondLst>
                            <p:childTnLst>
                              <p:par>
                                <p:cTn id="12" presetID="31" presetClass="entr" presetSubtype="0" fill="hold" nodeType="afterEffect">
                                  <p:stCondLst>
                                    <p:cond delay="100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style.rotation</p:attrName>
                                        </p:attrNameLst>
                                      </p:cBhvr>
                                      <p:tavLst>
                                        <p:tav tm="0">
                                          <p:val>
                                            <p:fltVal val="90"/>
                                          </p:val>
                                        </p:tav>
                                        <p:tav tm="100000">
                                          <p:val>
                                            <p:fltVal val="0"/>
                                          </p:val>
                                        </p:tav>
                                      </p:tavLst>
                                    </p:anim>
                                    <p:animEffect transition="in" filter="fade">
                                      <p:cBhvr>
                                        <p:cTn id="17" dur="1000"/>
                                        <p:tgtEl>
                                          <p:spTgt spid="6"/>
                                        </p:tgtEl>
                                      </p:cBhvr>
                                    </p:animEffect>
                                  </p:childTnLst>
                                </p:cTn>
                              </p:par>
                            </p:childTnLst>
                          </p:cTn>
                        </p:par>
                        <p:par>
                          <p:cTn id="18" fill="hold">
                            <p:stCondLst>
                              <p:cond delay="4000"/>
                            </p:stCondLst>
                            <p:childTnLst>
                              <p:par>
                                <p:cTn id="19" presetID="16" presetClass="entr" presetSubtype="21" fill="hold" nodeType="afterEffect">
                                  <p:stCondLst>
                                    <p:cond delay="150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barn(inVertical)">
                                      <p:cBhvr>
                                        <p:cTn id="21" dur="1000"/>
                                        <p:tgtEl>
                                          <p:spTgt spid="3">
                                            <p:txEl>
                                              <p:pRg st="0" end="0"/>
                                            </p:txEl>
                                          </p:spTgt>
                                        </p:tgtEl>
                                      </p:cBhvr>
                                    </p:animEffect>
                                  </p:childTnLst>
                                </p:cTn>
                              </p:par>
                            </p:childTnLst>
                          </p:cTn>
                        </p:par>
                        <p:par>
                          <p:cTn id="22" fill="hold">
                            <p:stCondLst>
                              <p:cond delay="6500"/>
                            </p:stCondLst>
                            <p:childTnLst>
                              <p:par>
                                <p:cTn id="23" presetID="42" presetClass="entr" presetSubtype="0" fill="hold" nodeType="afterEffect">
                                  <p:stCondLst>
                                    <p:cond delay="375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1000"/>
                                        <p:tgtEl>
                                          <p:spTgt spid="3">
                                            <p:txEl>
                                              <p:pRg st="1" end="1"/>
                                            </p:txEl>
                                          </p:spTgt>
                                        </p:tgtEl>
                                      </p:cBhvr>
                                    </p:animEffect>
                                    <p:anim calcmode="lin" valueType="num">
                                      <p:cBhvr>
                                        <p:cTn id="2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a:xfrm>
            <a:off x="76200" y="39688"/>
            <a:ext cx="9067800" cy="682625"/>
          </a:xfrm>
        </p:spPr>
        <p:txBody>
          <a:bodyPr/>
          <a:lstStyle/>
          <a:p>
            <a:r>
              <a:rPr lang="en-US" smtClean="0"/>
              <a:t>IV. NỘI DUNG CẢI CÁCH</a:t>
            </a:r>
          </a:p>
        </p:txBody>
      </p:sp>
      <p:sp>
        <p:nvSpPr>
          <p:cNvPr id="3" name="Content Placeholder 2"/>
          <p:cNvSpPr>
            <a:spLocks noGrp="1"/>
          </p:cNvSpPr>
          <p:nvPr>
            <p:ph idx="1"/>
          </p:nvPr>
        </p:nvSpPr>
        <p:spPr>
          <a:xfrm>
            <a:off x="549275" y="2819400"/>
            <a:ext cx="8229600" cy="3417888"/>
          </a:xfrm>
        </p:spPr>
        <p:txBody>
          <a:bodyPr/>
          <a:lstStyle/>
          <a:p>
            <a:pPr marL="0" indent="0" algn="just">
              <a:buFontTx/>
              <a:buNone/>
            </a:pPr>
            <a:r>
              <a:rPr lang="en-US" smtClean="0"/>
              <a:t>    - Tăng cường công tác đánh giá, dự báo tài chính, hiệu quả đầu tư các quỹ bảo hiểm xã hội; </a:t>
            </a:r>
          </a:p>
          <a:p>
            <a:pPr marL="0" indent="0" algn="just">
              <a:buFontTx/>
              <a:buNone/>
            </a:pPr>
            <a:r>
              <a:rPr lang="en-US" smtClean="0"/>
              <a:t>    - Đa dạng hóa danh mục, cơ cấu đầu tư Quỹ bảo hiểm xã hội theo nguyên tắc an toàn, bền vững và hiệu quả;</a:t>
            </a:r>
          </a:p>
        </p:txBody>
      </p:sp>
      <p:sp>
        <p:nvSpPr>
          <p:cNvPr id="5" name="Pentagon 4"/>
          <p:cNvSpPr/>
          <p:nvPr/>
        </p:nvSpPr>
        <p:spPr>
          <a:xfrm>
            <a:off x="396875" y="838200"/>
            <a:ext cx="990600" cy="4572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a:solidFill>
                  <a:srgbClr val="FF0000"/>
                </a:solidFill>
              </a:rPr>
              <a:t>10</a:t>
            </a:r>
            <a:endParaRPr lang="en-US" sz="2800" b="1">
              <a:solidFill>
                <a:srgbClr val="FF0000"/>
              </a:solidFill>
            </a:endParaRPr>
          </a:p>
        </p:txBody>
      </p:sp>
      <p:sp>
        <p:nvSpPr>
          <p:cNvPr id="6" name="Rounded Rectangle 5"/>
          <p:cNvSpPr/>
          <p:nvPr/>
        </p:nvSpPr>
        <p:spPr>
          <a:xfrm>
            <a:off x="1056562" y="838200"/>
            <a:ext cx="7722359" cy="1710771"/>
          </a:xfrm>
          <a:prstGeom prst="roundRect">
            <a:avLst/>
          </a:prstGeom>
          <a:solidFill>
            <a:schemeClr val="accent2">
              <a:lumMod val="20000"/>
              <a:lumOff val="80000"/>
            </a:schemeClr>
          </a:solidFill>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n-US">
                <a:solidFill>
                  <a:schemeClr val="tx1"/>
                </a:solidFill>
              </a:rPr>
              <a:t>Đa dạng hóa danh mục, cơ cấu đầu tư Quỹ bảo hiểm xã hội theo nguyên tắc an toàn, bền vững, hiệu quả</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250"/>
                                  </p:stCondLst>
                                  <p:childTnLst>
                                    <p:set>
                                      <p:cBhvr>
                                        <p:cTn id="6" dur="1" fill="hold">
                                          <p:stCondLst>
                                            <p:cond delay="0"/>
                                          </p:stCondLst>
                                        </p:cTn>
                                        <p:tgtEl>
                                          <p:spTgt spid="5"/>
                                        </p:tgtEl>
                                        <p:attrNameLst>
                                          <p:attrName>style.visibility</p:attrName>
                                        </p:attrNameLst>
                                      </p:cBhvr>
                                      <p:to>
                                        <p:strVal val="visible"/>
                                      </p:to>
                                    </p:set>
                                    <p:anim calcmode="lin" valueType="num">
                                      <p:cBhvr>
                                        <p:cTn id="7" dur="10" fill="hold"/>
                                        <p:tgtEl>
                                          <p:spTgt spid="5"/>
                                        </p:tgtEl>
                                        <p:attrNameLst>
                                          <p:attrName>ppt_w</p:attrName>
                                        </p:attrNameLst>
                                      </p:cBhvr>
                                      <p:tavLst>
                                        <p:tav tm="0">
                                          <p:val>
                                            <p:fltVal val="0"/>
                                          </p:val>
                                        </p:tav>
                                        <p:tav tm="100000">
                                          <p:val>
                                            <p:strVal val="#ppt_w"/>
                                          </p:val>
                                        </p:tav>
                                      </p:tavLst>
                                    </p:anim>
                                    <p:anim calcmode="lin" valueType="num">
                                      <p:cBhvr>
                                        <p:cTn id="8" dur="10" fill="hold"/>
                                        <p:tgtEl>
                                          <p:spTgt spid="5"/>
                                        </p:tgtEl>
                                        <p:attrNameLst>
                                          <p:attrName>ppt_h</p:attrName>
                                        </p:attrNameLst>
                                      </p:cBhvr>
                                      <p:tavLst>
                                        <p:tav tm="0">
                                          <p:val>
                                            <p:fltVal val="0"/>
                                          </p:val>
                                        </p:tav>
                                        <p:tav tm="100000">
                                          <p:val>
                                            <p:strVal val="#ppt_h"/>
                                          </p:val>
                                        </p:tav>
                                      </p:tavLst>
                                    </p:anim>
                                    <p:anim calcmode="lin" valueType="num">
                                      <p:cBhvr>
                                        <p:cTn id="9" dur="10" fill="hold"/>
                                        <p:tgtEl>
                                          <p:spTgt spid="5"/>
                                        </p:tgtEl>
                                        <p:attrNameLst>
                                          <p:attrName>style.rotation</p:attrName>
                                        </p:attrNameLst>
                                      </p:cBhvr>
                                      <p:tavLst>
                                        <p:tav tm="0">
                                          <p:val>
                                            <p:fltVal val="90"/>
                                          </p:val>
                                        </p:tav>
                                        <p:tav tm="100000">
                                          <p:val>
                                            <p:fltVal val="0"/>
                                          </p:val>
                                        </p:tav>
                                      </p:tavLst>
                                    </p:anim>
                                    <p:animEffect transition="in" filter="fade">
                                      <p:cBhvr>
                                        <p:cTn id="10" dur="10"/>
                                        <p:tgtEl>
                                          <p:spTgt spid="5"/>
                                        </p:tgtEl>
                                      </p:cBhvr>
                                    </p:animEffect>
                                  </p:childTnLst>
                                </p:cTn>
                              </p:par>
                            </p:childTnLst>
                          </p:cTn>
                        </p:par>
                        <p:par>
                          <p:cTn id="11" fill="hold">
                            <p:stCondLst>
                              <p:cond delay="260"/>
                            </p:stCondLst>
                            <p:childTnLst>
                              <p:par>
                                <p:cTn id="12" presetID="31" presetClass="entr" presetSubtype="0" fill="hold" nodeType="afterEffect">
                                  <p:stCondLst>
                                    <p:cond delay="750"/>
                                  </p:stCondLst>
                                  <p:childTnLst>
                                    <p:set>
                                      <p:cBhvr>
                                        <p:cTn id="13" dur="1" fill="hold">
                                          <p:stCondLst>
                                            <p:cond delay="0"/>
                                          </p:stCondLst>
                                        </p:cTn>
                                        <p:tgtEl>
                                          <p:spTgt spid="6"/>
                                        </p:tgtEl>
                                        <p:attrNameLst>
                                          <p:attrName>style.visibility</p:attrName>
                                        </p:attrNameLst>
                                      </p:cBhvr>
                                      <p:to>
                                        <p:strVal val="visible"/>
                                      </p:to>
                                    </p:set>
                                    <p:anim calcmode="lin" valueType="num">
                                      <p:cBhvr>
                                        <p:cTn id="14" dur="1250" fill="hold"/>
                                        <p:tgtEl>
                                          <p:spTgt spid="6"/>
                                        </p:tgtEl>
                                        <p:attrNameLst>
                                          <p:attrName>ppt_w</p:attrName>
                                        </p:attrNameLst>
                                      </p:cBhvr>
                                      <p:tavLst>
                                        <p:tav tm="0">
                                          <p:val>
                                            <p:fltVal val="0"/>
                                          </p:val>
                                        </p:tav>
                                        <p:tav tm="100000">
                                          <p:val>
                                            <p:strVal val="#ppt_w"/>
                                          </p:val>
                                        </p:tav>
                                      </p:tavLst>
                                    </p:anim>
                                    <p:anim calcmode="lin" valueType="num">
                                      <p:cBhvr>
                                        <p:cTn id="15" dur="1250" fill="hold"/>
                                        <p:tgtEl>
                                          <p:spTgt spid="6"/>
                                        </p:tgtEl>
                                        <p:attrNameLst>
                                          <p:attrName>ppt_h</p:attrName>
                                        </p:attrNameLst>
                                      </p:cBhvr>
                                      <p:tavLst>
                                        <p:tav tm="0">
                                          <p:val>
                                            <p:fltVal val="0"/>
                                          </p:val>
                                        </p:tav>
                                        <p:tav tm="100000">
                                          <p:val>
                                            <p:strVal val="#ppt_h"/>
                                          </p:val>
                                        </p:tav>
                                      </p:tavLst>
                                    </p:anim>
                                    <p:anim calcmode="lin" valueType="num">
                                      <p:cBhvr>
                                        <p:cTn id="16" dur="1250" fill="hold"/>
                                        <p:tgtEl>
                                          <p:spTgt spid="6"/>
                                        </p:tgtEl>
                                        <p:attrNameLst>
                                          <p:attrName>style.rotation</p:attrName>
                                        </p:attrNameLst>
                                      </p:cBhvr>
                                      <p:tavLst>
                                        <p:tav tm="0">
                                          <p:val>
                                            <p:fltVal val="90"/>
                                          </p:val>
                                        </p:tav>
                                        <p:tav tm="100000">
                                          <p:val>
                                            <p:fltVal val="0"/>
                                          </p:val>
                                        </p:tav>
                                      </p:tavLst>
                                    </p:anim>
                                    <p:animEffect transition="in" filter="fade">
                                      <p:cBhvr>
                                        <p:cTn id="17" dur="1250"/>
                                        <p:tgtEl>
                                          <p:spTgt spid="6"/>
                                        </p:tgtEl>
                                      </p:cBhvr>
                                    </p:animEffect>
                                  </p:childTnLst>
                                </p:cTn>
                              </p:par>
                            </p:childTnLst>
                          </p:cTn>
                        </p:par>
                        <p:par>
                          <p:cTn id="18" fill="hold">
                            <p:stCondLst>
                              <p:cond delay="2260"/>
                            </p:stCondLst>
                            <p:childTnLst>
                              <p:par>
                                <p:cTn id="19" presetID="31" presetClass="entr" presetSubtype="0" fill="hold" nodeType="afterEffect">
                                  <p:stCondLst>
                                    <p:cond delay="225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p:cTn id="21"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0" end="0"/>
                                            </p:txEl>
                                          </p:spTgt>
                                        </p:tgtEl>
                                      </p:cBhvr>
                                    </p:animEffect>
                                  </p:childTnLst>
                                </p:cTn>
                              </p:par>
                            </p:childTnLst>
                          </p:cTn>
                        </p:par>
                        <p:par>
                          <p:cTn id="25" fill="hold">
                            <p:stCondLst>
                              <p:cond delay="5510"/>
                            </p:stCondLst>
                            <p:childTnLst>
                              <p:par>
                                <p:cTn id="26" presetID="31" presetClass="entr" presetSubtype="0" fill="hold" nodeType="afterEffect">
                                  <p:stCondLst>
                                    <p:cond delay="2000"/>
                                  </p:stCondLst>
                                  <p:childTnLst>
                                    <p:set>
                                      <p:cBhvr>
                                        <p:cTn id="27" dur="1" fill="hold">
                                          <p:stCondLst>
                                            <p:cond delay="0"/>
                                          </p:stCondLst>
                                        </p:cTn>
                                        <p:tgtEl>
                                          <p:spTgt spid="3">
                                            <p:txEl>
                                              <p:pRg st="1" end="1"/>
                                            </p:txEl>
                                          </p:spTgt>
                                        </p:tgtEl>
                                        <p:attrNameLst>
                                          <p:attrName>style.visibility</p:attrName>
                                        </p:attrNameLst>
                                      </p:cBhvr>
                                      <p:to>
                                        <p:strVal val="visible"/>
                                      </p:to>
                                    </p:set>
                                    <p:anim calcmode="lin" valueType="num">
                                      <p:cBhvr>
                                        <p:cTn id="28"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title"/>
          </p:nvPr>
        </p:nvSpPr>
        <p:spPr>
          <a:xfrm>
            <a:off x="76200" y="39688"/>
            <a:ext cx="9067800" cy="682625"/>
          </a:xfrm>
        </p:spPr>
        <p:txBody>
          <a:bodyPr/>
          <a:lstStyle/>
          <a:p>
            <a:r>
              <a:rPr lang="en-US" smtClean="0"/>
              <a:t>IV. NỘI DUNG CẢI CÁCH</a:t>
            </a:r>
          </a:p>
        </p:txBody>
      </p:sp>
      <p:sp>
        <p:nvSpPr>
          <p:cNvPr id="3" name="Content Placeholder 2"/>
          <p:cNvSpPr>
            <a:spLocks noGrp="1"/>
          </p:cNvSpPr>
          <p:nvPr>
            <p:ph idx="1"/>
          </p:nvPr>
        </p:nvSpPr>
        <p:spPr>
          <a:xfrm>
            <a:off x="549275" y="2667000"/>
            <a:ext cx="8229600" cy="3657600"/>
          </a:xfrm>
        </p:spPr>
        <p:txBody>
          <a:bodyPr/>
          <a:lstStyle/>
          <a:p>
            <a:pPr marL="0" indent="0" algn="just">
              <a:buFontTx/>
              <a:buNone/>
            </a:pPr>
            <a:r>
              <a:rPr lang="en-US" sz="3000" smtClean="0"/>
              <a:t>     - Ưu tiên đầu tư vào trái phiếu chính phủ, nhất là trái phiếu chính phủ dài hạn;</a:t>
            </a:r>
          </a:p>
          <a:p>
            <a:pPr marL="0" indent="0" algn="just">
              <a:buFontTx/>
              <a:buNone/>
            </a:pPr>
            <a:r>
              <a:rPr lang="en-US" sz="3000" smtClean="0"/>
              <a:t>     - Nghiên cứu từng bước mở rộng sang các lĩnh vực có khả năng sinh lời cao;</a:t>
            </a:r>
          </a:p>
          <a:p>
            <a:pPr marL="0" indent="0" algn="just">
              <a:buFontTx/>
              <a:buNone/>
            </a:pPr>
            <a:r>
              <a:rPr lang="en-US" sz="3000" smtClean="0"/>
              <a:t>     - Từng bước và có lộ trình đầu tư một phần tiền nhàn rỗi của Quỹ thông qua ủy thác đầu tư tại thị trường trong nước và quốc tế.</a:t>
            </a:r>
            <a:r>
              <a:rPr lang="en-US" smtClean="0"/>
              <a:t> </a:t>
            </a:r>
          </a:p>
        </p:txBody>
      </p:sp>
      <p:sp>
        <p:nvSpPr>
          <p:cNvPr id="5" name="Pentagon 4"/>
          <p:cNvSpPr/>
          <p:nvPr/>
        </p:nvSpPr>
        <p:spPr>
          <a:xfrm>
            <a:off x="396875" y="838200"/>
            <a:ext cx="990600" cy="4572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a:solidFill>
                  <a:srgbClr val="FF0000"/>
                </a:solidFill>
              </a:rPr>
              <a:t>10</a:t>
            </a:r>
            <a:endParaRPr lang="en-US" sz="2800" b="1">
              <a:solidFill>
                <a:srgbClr val="FF0000"/>
              </a:solidFill>
            </a:endParaRPr>
          </a:p>
        </p:txBody>
      </p:sp>
      <p:sp>
        <p:nvSpPr>
          <p:cNvPr id="6" name="Rounded Rectangle 5"/>
          <p:cNvSpPr/>
          <p:nvPr/>
        </p:nvSpPr>
        <p:spPr>
          <a:xfrm>
            <a:off x="1219200" y="843887"/>
            <a:ext cx="7722359" cy="1710771"/>
          </a:xfrm>
          <a:prstGeom prst="roundRect">
            <a:avLst/>
          </a:prstGeom>
          <a:solidFill>
            <a:schemeClr val="accent2">
              <a:lumMod val="20000"/>
              <a:lumOff val="80000"/>
            </a:schemeClr>
          </a:solidFill>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n-US">
                <a:solidFill>
                  <a:schemeClr val="tx1"/>
                </a:solidFill>
              </a:rPr>
              <a:t>Đa dạng hóa danh mục, cơ cấu đầu tư Quỹ bảo hiểm xã hội theo nguyên tắc an toàn, bền vững, hiệu quả</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2000"/>
                            </p:stCondLst>
                            <p:childTnLst>
                              <p:par>
                                <p:cTn id="12" presetID="31" presetClass="entr" presetSubtype="0" fill="hold" nodeType="afterEffect">
                                  <p:stCondLst>
                                    <p:cond delay="175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75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75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750"/>
                                        <p:tgtEl>
                                          <p:spTgt spid="3">
                                            <p:txEl>
                                              <p:pRg st="1" end="1"/>
                                            </p:txEl>
                                          </p:spTgt>
                                        </p:tgtEl>
                                      </p:cBhvr>
                                    </p:animEffect>
                                  </p:childTnLst>
                                </p:cTn>
                              </p:par>
                            </p:childTnLst>
                          </p:cTn>
                        </p:par>
                        <p:par>
                          <p:cTn id="18" fill="hold">
                            <p:stCondLst>
                              <p:cond delay="4500"/>
                            </p:stCondLst>
                            <p:childTnLst>
                              <p:par>
                                <p:cTn id="19" presetID="31" presetClass="entr" presetSubtype="0" fill="hold" nodeType="afterEffect">
                                  <p:stCondLst>
                                    <p:cond delay="200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a:xfrm>
            <a:off x="76200" y="39688"/>
            <a:ext cx="9067800" cy="682625"/>
          </a:xfrm>
        </p:spPr>
        <p:txBody>
          <a:bodyPr/>
          <a:lstStyle/>
          <a:p>
            <a:r>
              <a:rPr lang="en-US" smtClean="0"/>
              <a:t>IV. NỘI DUNG CẢI CÁCH</a:t>
            </a:r>
          </a:p>
        </p:txBody>
      </p:sp>
      <p:sp>
        <p:nvSpPr>
          <p:cNvPr id="3" name="Content Placeholder 2"/>
          <p:cNvSpPr>
            <a:spLocks noGrp="1"/>
          </p:cNvSpPr>
          <p:nvPr>
            <p:ph idx="1"/>
          </p:nvPr>
        </p:nvSpPr>
        <p:spPr>
          <a:xfrm>
            <a:off x="457200" y="3505200"/>
            <a:ext cx="8229600" cy="2620963"/>
          </a:xfrm>
        </p:spPr>
        <p:txBody>
          <a:bodyPr/>
          <a:lstStyle/>
          <a:p>
            <a:pPr marL="0" indent="0">
              <a:lnSpc>
                <a:spcPct val="112000"/>
              </a:lnSpc>
              <a:spcBef>
                <a:spcPts val="600"/>
              </a:spcBef>
              <a:buFontTx/>
              <a:buNone/>
            </a:pPr>
            <a:r>
              <a:rPr lang="en-US" sz="3000" smtClean="0"/>
              <a:t>    - Thực hiện điều chỉnh trợ cấp hưu trí xã hội;</a:t>
            </a:r>
          </a:p>
          <a:p>
            <a:pPr marL="0" indent="0" algn="just">
              <a:lnSpc>
                <a:spcPct val="112000"/>
              </a:lnSpc>
              <a:spcBef>
                <a:spcPts val="600"/>
              </a:spcBef>
              <a:buFontTx/>
              <a:buNone/>
            </a:pPr>
            <a:r>
              <a:rPr lang="en-US" sz="3000" smtClean="0"/>
              <a:t>    - Quan tâm điều chỉnh thỏa đáng đối với nhóm đối tượng có mức lương hưu thấp và nghỉ hưu trước năm 1995 </a:t>
            </a:r>
            <a:r>
              <a:rPr lang="en-US" sz="2800" smtClean="0"/>
              <a:t>nhằm thu hẹp khoảng cách chênh lệch lương hưu… </a:t>
            </a:r>
            <a:endParaRPr lang="en-US" sz="3000" smtClean="0"/>
          </a:p>
        </p:txBody>
      </p:sp>
      <p:sp>
        <p:nvSpPr>
          <p:cNvPr id="5" name="Pentagon 4"/>
          <p:cNvSpPr/>
          <p:nvPr/>
        </p:nvSpPr>
        <p:spPr>
          <a:xfrm>
            <a:off x="228600" y="830263"/>
            <a:ext cx="990600" cy="4572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a:solidFill>
                  <a:srgbClr val="FF0000"/>
                </a:solidFill>
              </a:rPr>
              <a:t>11</a:t>
            </a:r>
            <a:endParaRPr lang="en-US" sz="2800" b="1">
              <a:solidFill>
                <a:srgbClr val="FF0000"/>
              </a:solidFill>
            </a:endParaRPr>
          </a:p>
        </p:txBody>
      </p:sp>
      <p:sp>
        <p:nvSpPr>
          <p:cNvPr id="6" name="Rounded Rectangle 5"/>
          <p:cNvSpPr/>
          <p:nvPr/>
        </p:nvSpPr>
        <p:spPr>
          <a:xfrm>
            <a:off x="1189630" y="838200"/>
            <a:ext cx="7782638" cy="2362200"/>
          </a:xfrm>
          <a:prstGeom prst="roundRect">
            <a:avLst/>
          </a:prstGeom>
          <a:solidFill>
            <a:schemeClr val="accent2">
              <a:lumMod val="20000"/>
              <a:lumOff val="80000"/>
            </a:schemeClr>
          </a:solidFill>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n-US" sz="3000">
                <a:solidFill>
                  <a:schemeClr val="tx1"/>
                </a:solidFill>
              </a:rPr>
              <a:t>Thực hiện điều chỉnh lương hưu độc lập tương đối trong mối tương quan với tiền lương của người đang làm việc, thay đổi cách thức điều chỉnh lương hưu theo hướng chia sẻ</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2000"/>
                            </p:stCondLst>
                            <p:childTnLst>
                              <p:par>
                                <p:cTn id="12" presetID="31" presetClass="entr" presetSubtype="0" fill="hold" nodeType="afterEffect">
                                  <p:stCondLst>
                                    <p:cond delay="250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2"/>
          <p:cNvSpPr>
            <a:spLocks noGrp="1"/>
          </p:cNvSpPr>
          <p:nvPr>
            <p:ph type="title"/>
          </p:nvPr>
        </p:nvSpPr>
        <p:spPr>
          <a:xfrm>
            <a:off x="76200" y="39688"/>
            <a:ext cx="9067800" cy="682625"/>
          </a:xfrm>
        </p:spPr>
        <p:txBody>
          <a:bodyPr/>
          <a:lstStyle/>
          <a:p>
            <a:r>
              <a:rPr lang="en-US" smtClean="0"/>
              <a:t>V. NHIỆM VỤ VÀ GIẢI PHÁP CHỦ YẾU</a:t>
            </a:r>
          </a:p>
        </p:txBody>
      </p:sp>
      <p:sp>
        <p:nvSpPr>
          <p:cNvPr id="154626" name="AutoShape 67"/>
          <p:cNvSpPr>
            <a:spLocks noChangeArrowheads="1"/>
          </p:cNvSpPr>
          <p:nvPr/>
        </p:nvSpPr>
        <p:spPr bwMode="ltGray">
          <a:xfrm rot="21581866" flipH="1">
            <a:off x="138113" y="1041400"/>
            <a:ext cx="8923337" cy="2722563"/>
          </a:xfrm>
          <a:prstGeom prst="roundRect">
            <a:avLst>
              <a:gd name="adj" fmla="val 7273"/>
            </a:avLst>
          </a:prstGeom>
          <a:gradFill rotWithShape="1">
            <a:gsLst>
              <a:gs pos="0">
                <a:srgbClr val="D6AD00">
                  <a:alpha val="26999"/>
                </a:srgbClr>
              </a:gs>
              <a:gs pos="100000">
                <a:schemeClr val="bg1">
                  <a:alpha val="0"/>
                </a:schemeClr>
              </a:gs>
            </a:gsLst>
            <a:lin ang="5400000" scaled="1"/>
          </a:gradFill>
          <a:ln w="9525">
            <a:noFill/>
            <a:round/>
            <a:headEnd/>
            <a:tailEnd/>
          </a:ln>
        </p:spPr>
        <p:txBody>
          <a:bodyPr wrap="none" anchor="ctr"/>
          <a:lstStyle/>
          <a:p>
            <a:endParaRPr lang="en-US"/>
          </a:p>
        </p:txBody>
      </p:sp>
      <p:sp>
        <p:nvSpPr>
          <p:cNvPr id="8" name="Rectangle 7"/>
          <p:cNvSpPr/>
          <p:nvPr/>
        </p:nvSpPr>
        <p:spPr>
          <a:xfrm>
            <a:off x="1143000" y="1190625"/>
            <a:ext cx="7708900" cy="1477963"/>
          </a:xfrm>
          <a:prstGeom prst="rect">
            <a:avLst/>
          </a:prstGeom>
        </p:spPr>
        <p:txBody>
          <a:bodyPr>
            <a:spAutoFit/>
          </a:bodyPr>
          <a:lstStyle/>
          <a:p>
            <a:pPr algn="just">
              <a:defRPr/>
            </a:pPr>
            <a:r>
              <a:rPr lang="en-US" sz="2800">
                <a:solidFill>
                  <a:schemeClr val="accent6">
                    <a:lumMod val="50000"/>
                  </a:schemeClr>
                </a:solidFill>
                <a:cs typeface="+mn-cs"/>
              </a:rPr>
              <a:t>   </a:t>
            </a:r>
            <a:r>
              <a:rPr lang="en-US" sz="3000" b="1">
                <a:cs typeface="+mn-cs"/>
              </a:rPr>
              <a:t>Tăng cường lãnh đạo, chỉ đạo công tác thông tin, tuyên truyền, nâng cao nhận thức về chính sách bảo hiểm xã </a:t>
            </a:r>
            <a:r>
              <a:rPr lang="en-US" sz="3000" b="1">
                <a:cs typeface="+mn-cs"/>
              </a:rPr>
              <a:t>hội</a:t>
            </a:r>
            <a:r>
              <a:rPr lang="vi-VN" sz="3000">
                <a:solidFill>
                  <a:schemeClr val="accent6">
                    <a:lumMod val="50000"/>
                  </a:schemeClr>
                </a:solidFill>
                <a:cs typeface="+mn-cs"/>
              </a:rPr>
              <a:t>.</a:t>
            </a:r>
            <a:endParaRPr lang="vi-VN" sz="3000">
              <a:solidFill>
                <a:schemeClr val="accent6">
                  <a:lumMod val="50000"/>
                </a:schemeClr>
              </a:solidFill>
              <a:cs typeface="+mn-cs"/>
            </a:endParaRPr>
          </a:p>
        </p:txBody>
      </p:sp>
      <p:sp>
        <p:nvSpPr>
          <p:cNvPr id="15" name="Oval 27"/>
          <p:cNvSpPr>
            <a:spLocks noChangeArrowheads="1"/>
          </p:cNvSpPr>
          <p:nvPr/>
        </p:nvSpPr>
        <p:spPr bwMode="gray">
          <a:xfrm>
            <a:off x="104775" y="1036638"/>
            <a:ext cx="1096963" cy="1096962"/>
          </a:xfrm>
          <a:prstGeom prst="ellipse">
            <a:avLst/>
          </a:prstGeom>
          <a:gradFill rotWithShape="1">
            <a:gsLst>
              <a:gs pos="0">
                <a:srgbClr val="FF3D01">
                  <a:lumMod val="60000"/>
                  <a:lumOff val="40000"/>
                </a:srgbClr>
              </a:gs>
              <a:gs pos="100000">
                <a:srgbClr val="FF3D01">
                  <a:lumMod val="75000"/>
                </a:srgbClr>
              </a:gs>
            </a:gsLst>
            <a:lin ang="5400000" scaled="1"/>
          </a:gradFill>
          <a:ln w="9525">
            <a:noFill/>
            <a:round/>
            <a:headEnd/>
            <a:tailEnd/>
          </a:ln>
          <a:effectLst/>
        </p:spPr>
        <p:txBody>
          <a:bodyPr wrap="none" anchor="ctr"/>
          <a:lstStyle/>
          <a:p>
            <a:pPr fontAlgn="auto">
              <a:spcBef>
                <a:spcPts val="0"/>
              </a:spcBef>
              <a:spcAft>
                <a:spcPts val="0"/>
              </a:spcAft>
              <a:defRPr/>
            </a:pPr>
            <a:endParaRPr lang="en-US" sz="1800" kern="0">
              <a:solidFill>
                <a:prstClr val="black"/>
              </a:solidFill>
              <a:latin typeface="Calibri"/>
              <a:cs typeface="+mn-cs"/>
            </a:endParaRPr>
          </a:p>
        </p:txBody>
      </p:sp>
      <p:sp>
        <p:nvSpPr>
          <p:cNvPr id="16" name="Freeform 28"/>
          <p:cNvSpPr>
            <a:spLocks/>
          </p:cNvSpPr>
          <p:nvPr/>
        </p:nvSpPr>
        <p:spPr bwMode="gray">
          <a:xfrm>
            <a:off x="139700" y="1054100"/>
            <a:ext cx="847725" cy="414338"/>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F3D01">
                  <a:lumMod val="40000"/>
                  <a:lumOff val="60000"/>
                </a:srgbClr>
              </a:gs>
            </a:gsLst>
            <a:lin ang="5400000" scaled="1"/>
          </a:gradFill>
          <a:ln w="0">
            <a:noFill/>
            <a:prstDash val="solid"/>
            <a:round/>
            <a:headEnd/>
            <a:tailEnd/>
          </a:ln>
        </p:spPr>
        <p:txBody>
          <a:bodyPr/>
          <a:lstStyle/>
          <a:p>
            <a:pPr fontAlgn="auto">
              <a:spcBef>
                <a:spcPts val="0"/>
              </a:spcBef>
              <a:spcAft>
                <a:spcPts val="0"/>
              </a:spcAft>
              <a:defRPr/>
            </a:pPr>
            <a:endParaRPr lang="en-US" sz="1800" kern="0">
              <a:solidFill>
                <a:prstClr val="black"/>
              </a:solidFill>
              <a:latin typeface="Calibri"/>
              <a:cs typeface="+mn-cs"/>
            </a:endParaRPr>
          </a:p>
        </p:txBody>
      </p:sp>
      <p:sp>
        <p:nvSpPr>
          <p:cNvPr id="17" name="Text Box 29"/>
          <p:cNvSpPr txBox="1">
            <a:spLocks noChangeArrowheads="1"/>
          </p:cNvSpPr>
          <p:nvPr/>
        </p:nvSpPr>
        <p:spPr bwMode="gray">
          <a:xfrm>
            <a:off x="109538" y="1409700"/>
            <a:ext cx="1068387" cy="646113"/>
          </a:xfrm>
          <a:prstGeom prst="rect">
            <a:avLst/>
          </a:prstGeom>
          <a:noFill/>
          <a:ln w="9525" algn="ctr">
            <a:noFill/>
            <a:miter lim="800000"/>
            <a:headEnd/>
            <a:tailEnd/>
          </a:ln>
          <a:effectLst/>
        </p:spPr>
        <p:txBody>
          <a:bodyPr>
            <a:spAutoFit/>
          </a:bodyPr>
          <a:lstStyle/>
          <a:p>
            <a:pPr algn="ctr" fontAlgn="auto">
              <a:spcBef>
                <a:spcPts val="0"/>
              </a:spcBef>
              <a:spcAft>
                <a:spcPts val="0"/>
              </a:spcAft>
              <a:defRPr/>
            </a:pPr>
            <a:r>
              <a:rPr lang="en-US" sz="3600" b="1">
                <a:solidFill>
                  <a:srgbClr val="FFFFFF"/>
                </a:solidFill>
                <a:latin typeface="+mn-lt"/>
                <a:cs typeface="+mn-cs"/>
              </a:rPr>
              <a:t>1</a:t>
            </a:r>
            <a:endParaRPr lang="en-US" sz="3600" b="1">
              <a:solidFill>
                <a:srgbClr val="FFFFFF"/>
              </a:solidFill>
              <a:latin typeface="+mn-lt"/>
              <a:cs typeface="+mn-cs"/>
            </a:endParaRPr>
          </a:p>
        </p:txBody>
      </p:sp>
      <p:sp>
        <p:nvSpPr>
          <p:cNvPr id="2" name="Rectangle 1"/>
          <p:cNvSpPr>
            <a:spLocks noChangeArrowheads="1"/>
          </p:cNvSpPr>
          <p:nvPr/>
        </p:nvSpPr>
        <p:spPr bwMode="auto">
          <a:xfrm>
            <a:off x="654050" y="3048000"/>
            <a:ext cx="8185150" cy="2862263"/>
          </a:xfrm>
          <a:prstGeom prst="rect">
            <a:avLst/>
          </a:prstGeom>
          <a:noFill/>
          <a:ln w="9525">
            <a:noFill/>
            <a:miter lim="800000"/>
            <a:headEnd/>
            <a:tailEnd/>
          </a:ln>
        </p:spPr>
        <p:txBody>
          <a:bodyPr>
            <a:spAutoFit/>
          </a:bodyPr>
          <a:lstStyle/>
          <a:p>
            <a:pPr algn="just"/>
            <a:r>
              <a:rPr lang="en-US" sz="3000"/>
              <a:t>    - Cấp ủy đảng, chính quyền các cấp tăng cường lãnh đạo, chỉ đạo công tác thông tin, tuyên truyền;</a:t>
            </a:r>
          </a:p>
          <a:p>
            <a:pPr algn="just"/>
            <a:endParaRPr lang="en-US" sz="2800"/>
          </a:p>
          <a:p>
            <a:pPr algn="just"/>
            <a:r>
              <a:rPr lang="en-US" sz="3000"/>
              <a:t>    - Đổi mới nội dung, hình thức tuyên truyền, phổ biến chính sách, pháp luật về BHXH;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25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Effect transition="in" filter="fade">
                                      <p:cBhvr>
                                        <p:cTn id="9" dur="1000"/>
                                        <p:tgtEl>
                                          <p:spTgt spid="15"/>
                                        </p:tgtEl>
                                      </p:cBhvr>
                                    </p:animEffect>
                                  </p:childTnLst>
                                </p:cTn>
                              </p:par>
                              <p:par>
                                <p:cTn id="10" presetID="53" presetClass="entr" presetSubtype="16" fill="hold" grpId="0" nodeType="withEffect">
                                  <p:stCondLst>
                                    <p:cond delay="325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Effect transition="in" filter="fade">
                                      <p:cBhvr>
                                        <p:cTn id="14" dur="1000"/>
                                        <p:tgtEl>
                                          <p:spTgt spid="8"/>
                                        </p:tgtEl>
                                      </p:cBhvr>
                                    </p:animEffect>
                                  </p:childTnLst>
                                </p:cTn>
                              </p:par>
                              <p:par>
                                <p:cTn id="15" presetID="53" presetClass="entr" presetSubtype="16" fill="hold" nodeType="withEffect">
                                  <p:stCondLst>
                                    <p:cond delay="325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fltVal val="0"/>
                                          </p:val>
                                        </p:tav>
                                        <p:tav tm="100000">
                                          <p:val>
                                            <p:strVal val="#ppt_w"/>
                                          </p:val>
                                        </p:tav>
                                      </p:tavLst>
                                    </p:anim>
                                    <p:anim calcmode="lin" valueType="num">
                                      <p:cBhvr>
                                        <p:cTn id="18" dur="1000" fill="hold"/>
                                        <p:tgtEl>
                                          <p:spTgt spid="16"/>
                                        </p:tgtEl>
                                        <p:attrNameLst>
                                          <p:attrName>ppt_h</p:attrName>
                                        </p:attrNameLst>
                                      </p:cBhvr>
                                      <p:tavLst>
                                        <p:tav tm="0">
                                          <p:val>
                                            <p:fltVal val="0"/>
                                          </p:val>
                                        </p:tav>
                                        <p:tav tm="100000">
                                          <p:val>
                                            <p:strVal val="#ppt_h"/>
                                          </p:val>
                                        </p:tav>
                                      </p:tavLst>
                                    </p:anim>
                                    <p:animEffect transition="in" filter="fade">
                                      <p:cBhvr>
                                        <p:cTn id="19" dur="1000"/>
                                        <p:tgtEl>
                                          <p:spTgt spid="16"/>
                                        </p:tgtEl>
                                      </p:cBhvr>
                                    </p:animEffect>
                                  </p:childTnLst>
                                </p:cTn>
                              </p:par>
                              <p:par>
                                <p:cTn id="20" presetID="53" presetClass="entr" presetSubtype="16" fill="hold" grpId="0" nodeType="withEffect">
                                  <p:stCondLst>
                                    <p:cond delay="3250"/>
                                  </p:stCondLst>
                                  <p:childTnLst>
                                    <p:set>
                                      <p:cBhvr>
                                        <p:cTn id="21" dur="1" fill="hold">
                                          <p:stCondLst>
                                            <p:cond delay="0"/>
                                          </p:stCondLst>
                                        </p:cTn>
                                        <p:tgtEl>
                                          <p:spTgt spid="17"/>
                                        </p:tgtEl>
                                        <p:attrNameLst>
                                          <p:attrName>style.visibility</p:attrName>
                                        </p:attrNameLst>
                                      </p:cBhvr>
                                      <p:to>
                                        <p:strVal val="visible"/>
                                      </p:to>
                                    </p:set>
                                    <p:anim calcmode="lin" valueType="num">
                                      <p:cBhvr>
                                        <p:cTn id="22" dur="1000" fill="hold"/>
                                        <p:tgtEl>
                                          <p:spTgt spid="17"/>
                                        </p:tgtEl>
                                        <p:attrNameLst>
                                          <p:attrName>ppt_w</p:attrName>
                                        </p:attrNameLst>
                                      </p:cBhvr>
                                      <p:tavLst>
                                        <p:tav tm="0">
                                          <p:val>
                                            <p:fltVal val="0"/>
                                          </p:val>
                                        </p:tav>
                                        <p:tav tm="100000">
                                          <p:val>
                                            <p:strVal val="#ppt_w"/>
                                          </p:val>
                                        </p:tav>
                                      </p:tavLst>
                                    </p:anim>
                                    <p:anim calcmode="lin" valueType="num">
                                      <p:cBhvr>
                                        <p:cTn id="23" dur="1000" fill="hold"/>
                                        <p:tgtEl>
                                          <p:spTgt spid="17"/>
                                        </p:tgtEl>
                                        <p:attrNameLst>
                                          <p:attrName>ppt_h</p:attrName>
                                        </p:attrNameLst>
                                      </p:cBhvr>
                                      <p:tavLst>
                                        <p:tav tm="0">
                                          <p:val>
                                            <p:fltVal val="0"/>
                                          </p:val>
                                        </p:tav>
                                        <p:tav tm="100000">
                                          <p:val>
                                            <p:strVal val="#ppt_h"/>
                                          </p:val>
                                        </p:tav>
                                      </p:tavLst>
                                    </p:anim>
                                    <p:animEffect transition="in" filter="fade">
                                      <p:cBhvr>
                                        <p:cTn id="24" dur="1000"/>
                                        <p:tgtEl>
                                          <p:spTgt spid="17"/>
                                        </p:tgtEl>
                                      </p:cBhvr>
                                    </p:animEffect>
                                  </p:childTnLst>
                                </p:cTn>
                              </p:par>
                            </p:childTnLst>
                          </p:cTn>
                        </p:par>
                        <p:par>
                          <p:cTn id="25" fill="hold">
                            <p:stCondLst>
                              <p:cond delay="4250"/>
                            </p:stCondLst>
                            <p:childTnLst>
                              <p:par>
                                <p:cTn id="26" presetID="31" presetClass="entr" presetSubtype="0" fill="hold" nodeType="afterEffect">
                                  <p:stCondLst>
                                    <p:cond delay="1250"/>
                                  </p:stCondLst>
                                  <p:childTnLst>
                                    <p:set>
                                      <p:cBhvr>
                                        <p:cTn id="27" dur="1" fill="hold">
                                          <p:stCondLst>
                                            <p:cond delay="0"/>
                                          </p:stCondLst>
                                        </p:cTn>
                                        <p:tgtEl>
                                          <p:spTgt spid="2">
                                            <p:txEl>
                                              <p:pRg st="0" end="0"/>
                                            </p:txEl>
                                          </p:spTgt>
                                        </p:tgtEl>
                                        <p:attrNameLst>
                                          <p:attrName>style.visibility</p:attrName>
                                        </p:attrNameLst>
                                      </p:cBhvr>
                                      <p:to>
                                        <p:strVal val="visible"/>
                                      </p:to>
                                    </p:set>
                                    <p:anim calcmode="lin" valueType="num">
                                      <p:cBhvr>
                                        <p:cTn id="28" dur="1250" fill="hold"/>
                                        <p:tgtEl>
                                          <p:spTgt spid="2">
                                            <p:txEl>
                                              <p:pRg st="0" end="0"/>
                                            </p:txEl>
                                          </p:spTgt>
                                        </p:tgtEl>
                                        <p:attrNameLst>
                                          <p:attrName>ppt_w</p:attrName>
                                        </p:attrNameLst>
                                      </p:cBhvr>
                                      <p:tavLst>
                                        <p:tav tm="0">
                                          <p:val>
                                            <p:fltVal val="0"/>
                                          </p:val>
                                        </p:tav>
                                        <p:tav tm="100000">
                                          <p:val>
                                            <p:strVal val="#ppt_w"/>
                                          </p:val>
                                        </p:tav>
                                      </p:tavLst>
                                    </p:anim>
                                    <p:anim calcmode="lin" valueType="num">
                                      <p:cBhvr>
                                        <p:cTn id="29" dur="1250" fill="hold"/>
                                        <p:tgtEl>
                                          <p:spTgt spid="2">
                                            <p:txEl>
                                              <p:pRg st="0" end="0"/>
                                            </p:txEl>
                                          </p:spTgt>
                                        </p:tgtEl>
                                        <p:attrNameLst>
                                          <p:attrName>ppt_h</p:attrName>
                                        </p:attrNameLst>
                                      </p:cBhvr>
                                      <p:tavLst>
                                        <p:tav tm="0">
                                          <p:val>
                                            <p:fltVal val="0"/>
                                          </p:val>
                                        </p:tav>
                                        <p:tav tm="100000">
                                          <p:val>
                                            <p:strVal val="#ppt_h"/>
                                          </p:val>
                                        </p:tav>
                                      </p:tavLst>
                                    </p:anim>
                                    <p:anim calcmode="lin" valueType="num">
                                      <p:cBhvr>
                                        <p:cTn id="30" dur="125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31" dur="1250"/>
                                        <p:tgtEl>
                                          <p:spTgt spid="2">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1250"/>
                                  </p:stCondLst>
                                  <p:childTnLst>
                                    <p:set>
                                      <p:cBhvr>
                                        <p:cTn id="35" dur="1" fill="hold">
                                          <p:stCondLst>
                                            <p:cond delay="0"/>
                                          </p:stCondLst>
                                        </p:cTn>
                                        <p:tgtEl>
                                          <p:spTgt spid="2">
                                            <p:txEl>
                                              <p:pRg st="2" end="2"/>
                                            </p:txEl>
                                          </p:spTgt>
                                        </p:tgtEl>
                                        <p:attrNameLst>
                                          <p:attrName>style.visibility</p:attrName>
                                        </p:attrNameLst>
                                      </p:cBhvr>
                                      <p:to>
                                        <p:strVal val="visible"/>
                                      </p:to>
                                    </p:set>
                                    <p:anim calcmode="lin" valueType="num">
                                      <p:cBhvr>
                                        <p:cTn id="36" dur="1250" fill="hold"/>
                                        <p:tgtEl>
                                          <p:spTgt spid="2">
                                            <p:txEl>
                                              <p:pRg st="2" end="2"/>
                                            </p:txEl>
                                          </p:spTgt>
                                        </p:tgtEl>
                                        <p:attrNameLst>
                                          <p:attrName>ppt_w</p:attrName>
                                        </p:attrNameLst>
                                      </p:cBhvr>
                                      <p:tavLst>
                                        <p:tav tm="0">
                                          <p:val>
                                            <p:fltVal val="0"/>
                                          </p:val>
                                        </p:tav>
                                        <p:tav tm="100000">
                                          <p:val>
                                            <p:strVal val="#ppt_w"/>
                                          </p:val>
                                        </p:tav>
                                      </p:tavLst>
                                    </p:anim>
                                    <p:anim calcmode="lin" valueType="num">
                                      <p:cBhvr>
                                        <p:cTn id="37" dur="1250" fill="hold"/>
                                        <p:tgtEl>
                                          <p:spTgt spid="2">
                                            <p:txEl>
                                              <p:pRg st="2" end="2"/>
                                            </p:txEl>
                                          </p:spTgt>
                                        </p:tgtEl>
                                        <p:attrNameLst>
                                          <p:attrName>ppt_h</p:attrName>
                                        </p:attrNameLst>
                                      </p:cBhvr>
                                      <p:tavLst>
                                        <p:tav tm="0">
                                          <p:val>
                                            <p:fltVal val="0"/>
                                          </p:val>
                                        </p:tav>
                                        <p:tav tm="100000">
                                          <p:val>
                                            <p:strVal val="#ppt_h"/>
                                          </p:val>
                                        </p:tav>
                                      </p:tavLst>
                                    </p:anim>
                                    <p:anim calcmode="lin" valueType="num">
                                      <p:cBhvr>
                                        <p:cTn id="38" dur="125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39" dur="125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animBg="1"/>
      <p:bldP spid="17"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Title 2"/>
          <p:cNvSpPr>
            <a:spLocks noGrp="1"/>
          </p:cNvSpPr>
          <p:nvPr>
            <p:ph type="title"/>
          </p:nvPr>
        </p:nvSpPr>
        <p:spPr>
          <a:xfrm>
            <a:off x="85725" y="9525"/>
            <a:ext cx="9067800" cy="681038"/>
          </a:xfrm>
        </p:spPr>
        <p:txBody>
          <a:bodyPr/>
          <a:lstStyle/>
          <a:p>
            <a:r>
              <a:rPr lang="en-US" smtClean="0"/>
              <a:t>V. NHIỆM VỤ VÀ GIẢI PHÁP CHỦ YẾU</a:t>
            </a:r>
          </a:p>
        </p:txBody>
      </p:sp>
      <p:sp>
        <p:nvSpPr>
          <p:cNvPr id="6" name="AutoShape 67"/>
          <p:cNvSpPr>
            <a:spLocks noChangeArrowheads="1"/>
          </p:cNvSpPr>
          <p:nvPr/>
        </p:nvSpPr>
        <p:spPr bwMode="ltGray">
          <a:xfrm rot="21581866" flipH="1">
            <a:off x="182563" y="850900"/>
            <a:ext cx="8907462" cy="1536700"/>
          </a:xfrm>
          <a:prstGeom prst="roundRect">
            <a:avLst>
              <a:gd name="adj" fmla="val 7273"/>
            </a:avLst>
          </a:prstGeom>
          <a:gradFill rotWithShape="1">
            <a:gsLst>
              <a:gs pos="0">
                <a:srgbClr val="D6AD00">
                  <a:alpha val="26999"/>
                </a:srgbClr>
              </a:gs>
              <a:gs pos="100000">
                <a:schemeClr val="bg1">
                  <a:alpha val="0"/>
                </a:schemeClr>
              </a:gs>
            </a:gsLst>
            <a:lin ang="5400000" scaled="1"/>
          </a:gradFill>
          <a:ln w="9525">
            <a:noFill/>
            <a:round/>
            <a:headEnd/>
            <a:tailEnd/>
          </a:ln>
        </p:spPr>
        <p:txBody>
          <a:bodyPr wrap="none" anchor="ctr"/>
          <a:lstStyle/>
          <a:p>
            <a:endParaRPr lang="en-US"/>
          </a:p>
        </p:txBody>
      </p:sp>
      <p:sp>
        <p:nvSpPr>
          <p:cNvPr id="8" name="Rectangle 7"/>
          <p:cNvSpPr/>
          <p:nvPr/>
        </p:nvSpPr>
        <p:spPr>
          <a:xfrm>
            <a:off x="1524000" y="1039813"/>
            <a:ext cx="7124700" cy="1016000"/>
          </a:xfrm>
          <a:prstGeom prst="rect">
            <a:avLst/>
          </a:prstGeom>
        </p:spPr>
        <p:txBody>
          <a:bodyPr>
            <a:spAutoFit/>
          </a:bodyPr>
          <a:lstStyle/>
          <a:p>
            <a:pPr algn="just">
              <a:defRPr/>
            </a:pPr>
            <a:r>
              <a:rPr lang="en-US" sz="3000" b="1">
                <a:cs typeface="+mn-cs"/>
              </a:rPr>
              <a:t>Hoàn thiện hệ thống pháp luật về lao động, việc làm, bảo hiểm xã </a:t>
            </a:r>
            <a:r>
              <a:rPr lang="en-US" sz="3000" b="1">
                <a:cs typeface="+mn-cs"/>
              </a:rPr>
              <a:t>hội.</a:t>
            </a:r>
            <a:endParaRPr lang="vi-VN">
              <a:solidFill>
                <a:schemeClr val="accent6">
                  <a:lumMod val="50000"/>
                </a:schemeClr>
              </a:solidFill>
              <a:cs typeface="+mn-cs"/>
            </a:endParaRPr>
          </a:p>
        </p:txBody>
      </p:sp>
      <p:sp>
        <p:nvSpPr>
          <p:cNvPr id="9" name="Rectangle 10"/>
          <p:cNvSpPr>
            <a:spLocks noChangeArrowheads="1"/>
          </p:cNvSpPr>
          <p:nvPr/>
        </p:nvSpPr>
        <p:spPr bwMode="gray">
          <a:xfrm>
            <a:off x="2057400" y="2201863"/>
            <a:ext cx="6781800" cy="2111375"/>
          </a:xfrm>
          <a:prstGeom prst="rect">
            <a:avLst/>
          </a:prstGeom>
          <a:gradFill rotWithShape="1">
            <a:gsLst>
              <a:gs pos="0">
                <a:srgbClr val="93B1FD">
                  <a:gamma/>
                  <a:tint val="0"/>
                  <a:invGamma/>
                </a:srgbClr>
              </a:gs>
              <a:gs pos="100000">
                <a:schemeClr val="accent1">
                  <a:lumMod val="40000"/>
                  <a:lumOff val="60000"/>
                </a:schemeClr>
              </a:gs>
            </a:gsLst>
            <a:lin ang="0" scaled="1"/>
          </a:gradFill>
          <a:ln w="9525" algn="ctr">
            <a:noFill/>
            <a:miter lim="800000"/>
            <a:headEnd/>
            <a:tailEnd/>
          </a:ln>
          <a:effectLst/>
        </p:spPr>
        <p:txBody>
          <a:bodyPr wrap="none" anchor="ctr"/>
          <a:lstStyle/>
          <a:p>
            <a:pPr>
              <a:defRPr/>
            </a:pPr>
            <a:endParaRPr lang="en-US">
              <a:cs typeface="+mn-cs"/>
            </a:endParaRPr>
          </a:p>
        </p:txBody>
      </p:sp>
      <p:sp>
        <p:nvSpPr>
          <p:cNvPr id="10" name="Rectangle 17"/>
          <p:cNvSpPr>
            <a:spLocks noChangeArrowheads="1"/>
          </p:cNvSpPr>
          <p:nvPr/>
        </p:nvSpPr>
        <p:spPr bwMode="gray">
          <a:xfrm>
            <a:off x="2057400" y="4791075"/>
            <a:ext cx="6781800" cy="1295400"/>
          </a:xfrm>
          <a:prstGeom prst="rect">
            <a:avLst/>
          </a:prstGeom>
          <a:gradFill rotWithShape="1">
            <a:gsLst>
              <a:gs pos="0">
                <a:srgbClr val="99CC00">
                  <a:gamma/>
                  <a:tint val="0"/>
                  <a:invGamma/>
                </a:srgbClr>
              </a:gs>
              <a:gs pos="100000">
                <a:schemeClr val="accent2">
                  <a:lumMod val="60000"/>
                  <a:lumOff val="40000"/>
                  <a:alpha val="80000"/>
                </a:schemeClr>
              </a:gs>
            </a:gsLst>
            <a:lin ang="0" scaled="1"/>
          </a:gradFill>
          <a:ln w="9525" algn="ctr">
            <a:noFill/>
            <a:miter lim="800000"/>
            <a:headEnd/>
            <a:tailEnd/>
          </a:ln>
          <a:effectLst/>
        </p:spPr>
        <p:txBody>
          <a:bodyPr wrap="none" anchor="ctr"/>
          <a:lstStyle/>
          <a:p>
            <a:pPr>
              <a:defRPr/>
            </a:pPr>
            <a:endParaRPr lang="en-US">
              <a:cs typeface="+mn-cs"/>
            </a:endParaRPr>
          </a:p>
        </p:txBody>
      </p:sp>
      <p:sp>
        <p:nvSpPr>
          <p:cNvPr id="4" name="Rectangle 3"/>
          <p:cNvSpPr/>
          <p:nvPr/>
        </p:nvSpPr>
        <p:spPr>
          <a:xfrm>
            <a:off x="2438400" y="2287588"/>
            <a:ext cx="6400800" cy="1568450"/>
          </a:xfrm>
          <a:prstGeom prst="rect">
            <a:avLst/>
          </a:prstGeom>
        </p:spPr>
        <p:txBody>
          <a:bodyPr>
            <a:spAutoFit/>
          </a:bodyPr>
          <a:lstStyle/>
          <a:p>
            <a:pPr algn="just">
              <a:defRPr/>
            </a:pPr>
            <a:r>
              <a:rPr lang="en-US">
                <a:solidFill>
                  <a:schemeClr val="accent6">
                    <a:lumMod val="50000"/>
                  </a:schemeClr>
                </a:solidFill>
                <a:cs typeface="+mn-cs"/>
              </a:rPr>
              <a:t>- </a:t>
            </a:r>
            <a:r>
              <a:rPr lang="en-US" sz="3000">
                <a:cs typeface="+mn-cs"/>
              </a:rPr>
              <a:t>Thể chế hoá các chủ trương và hoàn thiện pháp luật, chính sách về bảo hiểm xã hội</a:t>
            </a:r>
            <a:r>
              <a:rPr lang="en-US">
                <a:solidFill>
                  <a:schemeClr val="accent6">
                    <a:lumMod val="50000"/>
                  </a:schemeClr>
                </a:solidFill>
                <a:cs typeface="+mn-cs"/>
              </a:rPr>
              <a:t>. </a:t>
            </a:r>
            <a:endParaRPr lang="en-US">
              <a:solidFill>
                <a:schemeClr val="accent6">
                  <a:lumMod val="50000"/>
                </a:schemeClr>
              </a:solidFill>
              <a:cs typeface="+mn-cs"/>
            </a:endParaRPr>
          </a:p>
        </p:txBody>
      </p:sp>
      <p:sp>
        <p:nvSpPr>
          <p:cNvPr id="11" name="Rectangle 10"/>
          <p:cNvSpPr/>
          <p:nvPr/>
        </p:nvSpPr>
        <p:spPr>
          <a:xfrm>
            <a:off x="2438400" y="4900613"/>
            <a:ext cx="6400800" cy="1076325"/>
          </a:xfrm>
          <a:prstGeom prst="rect">
            <a:avLst/>
          </a:prstGeom>
        </p:spPr>
        <p:txBody>
          <a:bodyPr>
            <a:spAutoFit/>
          </a:bodyPr>
          <a:lstStyle/>
          <a:p>
            <a:pPr algn="just">
              <a:defRPr/>
            </a:pPr>
            <a:r>
              <a:rPr lang="en-US">
                <a:solidFill>
                  <a:schemeClr val="accent6">
                    <a:lumMod val="50000"/>
                  </a:schemeClr>
                </a:solidFill>
                <a:cs typeface="+mn-cs"/>
              </a:rPr>
              <a:t>- </a:t>
            </a:r>
            <a:r>
              <a:rPr lang="en-US">
                <a:cs typeface="+mn-cs"/>
              </a:rPr>
              <a:t>Sửa đổi, bổ sung pháp luật về bảo hiểm xã hội theo </a:t>
            </a:r>
            <a:r>
              <a:rPr lang="en-US">
                <a:cs typeface="+mn-cs"/>
              </a:rPr>
              <a:t>hướng:</a:t>
            </a:r>
            <a:endParaRPr lang="en-US">
              <a:solidFill>
                <a:schemeClr val="accent6">
                  <a:lumMod val="50000"/>
                </a:schemeClr>
              </a:solidFill>
              <a:cs typeface="+mn-cs"/>
            </a:endParaRPr>
          </a:p>
        </p:txBody>
      </p:sp>
      <p:sp>
        <p:nvSpPr>
          <p:cNvPr id="14" name="Oval 27"/>
          <p:cNvSpPr>
            <a:spLocks noChangeArrowheads="1"/>
          </p:cNvSpPr>
          <p:nvPr/>
        </p:nvSpPr>
        <p:spPr bwMode="gray">
          <a:xfrm>
            <a:off x="246063" y="1095375"/>
            <a:ext cx="1123950" cy="1225550"/>
          </a:xfrm>
          <a:prstGeom prst="ellipse">
            <a:avLst/>
          </a:prstGeom>
          <a:gradFill rotWithShape="1">
            <a:gsLst>
              <a:gs pos="0">
                <a:srgbClr val="FF3D01">
                  <a:lumMod val="60000"/>
                  <a:lumOff val="40000"/>
                </a:srgbClr>
              </a:gs>
              <a:gs pos="100000">
                <a:srgbClr val="FF3D01">
                  <a:lumMod val="75000"/>
                </a:srgbClr>
              </a:gs>
            </a:gsLst>
            <a:lin ang="5400000" scaled="1"/>
          </a:gradFill>
          <a:ln w="9525">
            <a:noFill/>
            <a:round/>
            <a:headEnd/>
            <a:tailEnd/>
          </a:ln>
          <a:effectLst/>
        </p:spPr>
        <p:txBody>
          <a:bodyPr wrap="none" anchor="ctr"/>
          <a:lstStyle/>
          <a:p>
            <a:pPr fontAlgn="auto">
              <a:spcBef>
                <a:spcPts val="0"/>
              </a:spcBef>
              <a:spcAft>
                <a:spcPts val="0"/>
              </a:spcAft>
              <a:defRPr/>
            </a:pPr>
            <a:endParaRPr lang="en-US" sz="1800" kern="0">
              <a:solidFill>
                <a:prstClr val="black"/>
              </a:solidFill>
              <a:latin typeface="Calibri"/>
              <a:cs typeface="+mn-cs"/>
            </a:endParaRPr>
          </a:p>
        </p:txBody>
      </p:sp>
      <p:sp>
        <p:nvSpPr>
          <p:cNvPr id="15" name="Freeform 28"/>
          <p:cNvSpPr>
            <a:spLocks/>
          </p:cNvSpPr>
          <p:nvPr/>
        </p:nvSpPr>
        <p:spPr bwMode="gray">
          <a:xfrm>
            <a:off x="341313" y="1001713"/>
            <a:ext cx="846137" cy="414337"/>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F3D01">
                  <a:lumMod val="40000"/>
                  <a:lumOff val="60000"/>
                </a:srgbClr>
              </a:gs>
            </a:gsLst>
            <a:lin ang="5400000" scaled="1"/>
          </a:gradFill>
          <a:ln w="0">
            <a:noFill/>
            <a:prstDash val="solid"/>
            <a:round/>
            <a:headEnd/>
            <a:tailEnd/>
          </a:ln>
        </p:spPr>
        <p:txBody>
          <a:bodyPr/>
          <a:lstStyle/>
          <a:p>
            <a:pPr fontAlgn="auto">
              <a:spcBef>
                <a:spcPts val="0"/>
              </a:spcBef>
              <a:spcAft>
                <a:spcPts val="0"/>
              </a:spcAft>
              <a:defRPr/>
            </a:pPr>
            <a:endParaRPr lang="en-US" sz="1800" kern="0">
              <a:solidFill>
                <a:prstClr val="black"/>
              </a:solidFill>
              <a:latin typeface="Calibri"/>
              <a:cs typeface="+mn-cs"/>
            </a:endParaRPr>
          </a:p>
        </p:txBody>
      </p:sp>
      <p:sp>
        <p:nvSpPr>
          <p:cNvPr id="16" name="Text Box 29"/>
          <p:cNvSpPr txBox="1">
            <a:spLocks noChangeArrowheads="1"/>
          </p:cNvSpPr>
          <p:nvPr/>
        </p:nvSpPr>
        <p:spPr bwMode="gray">
          <a:xfrm>
            <a:off x="250825" y="1333500"/>
            <a:ext cx="1092200" cy="646113"/>
          </a:xfrm>
          <a:prstGeom prst="rect">
            <a:avLst/>
          </a:prstGeom>
          <a:noFill/>
          <a:ln w="9525" algn="ctr">
            <a:noFill/>
            <a:miter lim="800000"/>
            <a:headEnd/>
            <a:tailEnd/>
          </a:ln>
          <a:effectLst/>
        </p:spPr>
        <p:txBody>
          <a:bodyPr>
            <a:spAutoFit/>
          </a:bodyPr>
          <a:lstStyle/>
          <a:p>
            <a:pPr algn="ctr" fontAlgn="auto">
              <a:spcBef>
                <a:spcPts val="0"/>
              </a:spcBef>
              <a:spcAft>
                <a:spcPts val="0"/>
              </a:spcAft>
              <a:defRPr/>
            </a:pPr>
            <a:r>
              <a:rPr lang="en-US" sz="3600" b="1">
                <a:solidFill>
                  <a:srgbClr val="FFFFFF"/>
                </a:solidFill>
                <a:latin typeface="+mn-lt"/>
                <a:cs typeface="+mn-cs"/>
              </a:rPr>
              <a:t>2</a:t>
            </a:r>
            <a:endParaRPr lang="en-US" sz="3600" b="1">
              <a:solidFill>
                <a:srgbClr val="FFFFFF"/>
              </a:solidFill>
              <a:latin typeface="+mn-lt"/>
              <a:cs typeface="+mn-cs"/>
            </a:endParaRPr>
          </a:p>
        </p:txBody>
      </p:sp>
      <p:pic>
        <p:nvPicPr>
          <p:cNvPr id="2" name="Picture 1"/>
          <p:cNvPicPr>
            <a:picLocks noChangeAspect="1"/>
          </p:cNvPicPr>
          <p:nvPr/>
        </p:nvPicPr>
        <p:blipFill>
          <a:blip r:embed="rId2"/>
          <a:srcRect/>
          <a:stretch>
            <a:fillRect/>
          </a:stretch>
        </p:blipFill>
        <p:spPr bwMode="auto">
          <a:xfrm>
            <a:off x="60325" y="2590800"/>
            <a:ext cx="2263775" cy="1506538"/>
          </a:xfrm>
          <a:prstGeom prst="rect">
            <a:avLst/>
          </a:prstGeom>
          <a:noFill/>
          <a:ln w="9525">
            <a:noFill/>
            <a:miter lim="800000"/>
            <a:headEnd/>
            <a:tailEnd/>
          </a:ln>
        </p:spPr>
      </p:pic>
      <p:pic>
        <p:nvPicPr>
          <p:cNvPr id="5" name="Picture 4"/>
          <p:cNvPicPr>
            <a:picLocks noChangeAspect="1"/>
          </p:cNvPicPr>
          <p:nvPr/>
        </p:nvPicPr>
        <p:blipFill>
          <a:blip r:embed="rId3"/>
          <a:srcRect/>
          <a:stretch>
            <a:fillRect/>
          </a:stretch>
        </p:blipFill>
        <p:spPr bwMode="auto">
          <a:xfrm>
            <a:off x="-3175" y="4433888"/>
            <a:ext cx="2276475" cy="20097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circle(in)">
                                      <p:cBhvr>
                                        <p:cTn id="34" dur="2000"/>
                                        <p:tgtEl>
                                          <p:spTgt spid="2"/>
                                        </p:tgtEl>
                                      </p:cBhvr>
                                    </p:animEffect>
                                  </p:childTnLst>
                                </p:cTn>
                              </p:par>
                              <p:par>
                                <p:cTn id="35" presetID="31" presetClass="entr" presetSubtype="0" fill="hold" grpId="0" nodeType="withEffect">
                                  <p:stCondLst>
                                    <p:cond delay="2250"/>
                                  </p:stCondLst>
                                  <p:childTnLst>
                                    <p:set>
                                      <p:cBhvr>
                                        <p:cTn id="36" dur="1" fill="hold">
                                          <p:stCondLst>
                                            <p:cond delay="0"/>
                                          </p:stCondLst>
                                        </p:cTn>
                                        <p:tgtEl>
                                          <p:spTgt spid="9"/>
                                        </p:tgtEl>
                                        <p:attrNameLst>
                                          <p:attrName>style.visibility</p:attrName>
                                        </p:attrNameLst>
                                      </p:cBhvr>
                                      <p:to>
                                        <p:strVal val="visible"/>
                                      </p:to>
                                    </p:set>
                                    <p:anim calcmode="lin" valueType="num">
                                      <p:cBhvr>
                                        <p:cTn id="37" dur="1250" fill="hold"/>
                                        <p:tgtEl>
                                          <p:spTgt spid="9"/>
                                        </p:tgtEl>
                                        <p:attrNameLst>
                                          <p:attrName>ppt_w</p:attrName>
                                        </p:attrNameLst>
                                      </p:cBhvr>
                                      <p:tavLst>
                                        <p:tav tm="0">
                                          <p:val>
                                            <p:fltVal val="0"/>
                                          </p:val>
                                        </p:tav>
                                        <p:tav tm="100000">
                                          <p:val>
                                            <p:strVal val="#ppt_w"/>
                                          </p:val>
                                        </p:tav>
                                      </p:tavLst>
                                    </p:anim>
                                    <p:anim calcmode="lin" valueType="num">
                                      <p:cBhvr>
                                        <p:cTn id="38" dur="1250" fill="hold"/>
                                        <p:tgtEl>
                                          <p:spTgt spid="9"/>
                                        </p:tgtEl>
                                        <p:attrNameLst>
                                          <p:attrName>ppt_h</p:attrName>
                                        </p:attrNameLst>
                                      </p:cBhvr>
                                      <p:tavLst>
                                        <p:tav tm="0">
                                          <p:val>
                                            <p:fltVal val="0"/>
                                          </p:val>
                                        </p:tav>
                                        <p:tav tm="100000">
                                          <p:val>
                                            <p:strVal val="#ppt_h"/>
                                          </p:val>
                                        </p:tav>
                                      </p:tavLst>
                                    </p:anim>
                                    <p:anim calcmode="lin" valueType="num">
                                      <p:cBhvr>
                                        <p:cTn id="39" dur="1250" fill="hold"/>
                                        <p:tgtEl>
                                          <p:spTgt spid="9"/>
                                        </p:tgtEl>
                                        <p:attrNameLst>
                                          <p:attrName>style.rotation</p:attrName>
                                        </p:attrNameLst>
                                      </p:cBhvr>
                                      <p:tavLst>
                                        <p:tav tm="0">
                                          <p:val>
                                            <p:fltVal val="90"/>
                                          </p:val>
                                        </p:tav>
                                        <p:tav tm="100000">
                                          <p:val>
                                            <p:fltVal val="0"/>
                                          </p:val>
                                        </p:tav>
                                      </p:tavLst>
                                    </p:anim>
                                    <p:animEffect transition="in" filter="fade">
                                      <p:cBhvr>
                                        <p:cTn id="40" dur="1250"/>
                                        <p:tgtEl>
                                          <p:spTgt spid="9"/>
                                        </p:tgtEl>
                                      </p:cBhvr>
                                    </p:animEffect>
                                  </p:childTnLst>
                                </p:cTn>
                              </p:par>
                              <p:par>
                                <p:cTn id="41" presetID="31" presetClass="entr" presetSubtype="0" fill="hold" grpId="0" nodeType="withEffect">
                                  <p:stCondLst>
                                    <p:cond delay="2250"/>
                                  </p:stCondLst>
                                  <p:childTnLst>
                                    <p:set>
                                      <p:cBhvr>
                                        <p:cTn id="42" dur="1" fill="hold">
                                          <p:stCondLst>
                                            <p:cond delay="0"/>
                                          </p:stCondLst>
                                        </p:cTn>
                                        <p:tgtEl>
                                          <p:spTgt spid="4"/>
                                        </p:tgtEl>
                                        <p:attrNameLst>
                                          <p:attrName>style.visibility</p:attrName>
                                        </p:attrNameLst>
                                      </p:cBhvr>
                                      <p:to>
                                        <p:strVal val="visible"/>
                                      </p:to>
                                    </p:set>
                                    <p:anim calcmode="lin" valueType="num">
                                      <p:cBhvr>
                                        <p:cTn id="43" dur="1250" fill="hold"/>
                                        <p:tgtEl>
                                          <p:spTgt spid="4"/>
                                        </p:tgtEl>
                                        <p:attrNameLst>
                                          <p:attrName>ppt_w</p:attrName>
                                        </p:attrNameLst>
                                      </p:cBhvr>
                                      <p:tavLst>
                                        <p:tav tm="0">
                                          <p:val>
                                            <p:fltVal val="0"/>
                                          </p:val>
                                        </p:tav>
                                        <p:tav tm="100000">
                                          <p:val>
                                            <p:strVal val="#ppt_w"/>
                                          </p:val>
                                        </p:tav>
                                      </p:tavLst>
                                    </p:anim>
                                    <p:anim calcmode="lin" valueType="num">
                                      <p:cBhvr>
                                        <p:cTn id="44" dur="1250" fill="hold"/>
                                        <p:tgtEl>
                                          <p:spTgt spid="4"/>
                                        </p:tgtEl>
                                        <p:attrNameLst>
                                          <p:attrName>ppt_h</p:attrName>
                                        </p:attrNameLst>
                                      </p:cBhvr>
                                      <p:tavLst>
                                        <p:tav tm="0">
                                          <p:val>
                                            <p:fltVal val="0"/>
                                          </p:val>
                                        </p:tav>
                                        <p:tav tm="100000">
                                          <p:val>
                                            <p:strVal val="#ppt_h"/>
                                          </p:val>
                                        </p:tav>
                                      </p:tavLst>
                                    </p:anim>
                                    <p:anim calcmode="lin" valueType="num">
                                      <p:cBhvr>
                                        <p:cTn id="45" dur="1250" fill="hold"/>
                                        <p:tgtEl>
                                          <p:spTgt spid="4"/>
                                        </p:tgtEl>
                                        <p:attrNameLst>
                                          <p:attrName>style.rotation</p:attrName>
                                        </p:attrNameLst>
                                      </p:cBhvr>
                                      <p:tavLst>
                                        <p:tav tm="0">
                                          <p:val>
                                            <p:fltVal val="90"/>
                                          </p:val>
                                        </p:tav>
                                        <p:tav tm="100000">
                                          <p:val>
                                            <p:fltVal val="0"/>
                                          </p:val>
                                        </p:tav>
                                      </p:tavLst>
                                    </p:anim>
                                    <p:animEffect transition="in" filter="fade">
                                      <p:cBhvr>
                                        <p:cTn id="46" dur="1250"/>
                                        <p:tgtEl>
                                          <p:spTgt spid="4"/>
                                        </p:tgtEl>
                                      </p:cBhvr>
                                    </p:animEffect>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circle(in)">
                                      <p:cBhvr>
                                        <p:cTn id="51" dur="2000"/>
                                        <p:tgtEl>
                                          <p:spTgt spid="5"/>
                                        </p:tgtEl>
                                      </p:cBhvr>
                                    </p:animEffect>
                                  </p:childTnLst>
                                </p:cTn>
                              </p:par>
                              <p:par>
                                <p:cTn id="52" presetID="31" presetClass="entr" presetSubtype="0" fill="hold" grpId="0" nodeType="withEffect">
                                  <p:stCondLst>
                                    <p:cond delay="2250"/>
                                  </p:stCondLst>
                                  <p:childTnLst>
                                    <p:set>
                                      <p:cBhvr>
                                        <p:cTn id="53" dur="1" fill="hold">
                                          <p:stCondLst>
                                            <p:cond delay="0"/>
                                          </p:stCondLst>
                                        </p:cTn>
                                        <p:tgtEl>
                                          <p:spTgt spid="10"/>
                                        </p:tgtEl>
                                        <p:attrNameLst>
                                          <p:attrName>style.visibility</p:attrName>
                                        </p:attrNameLst>
                                      </p:cBhvr>
                                      <p:to>
                                        <p:strVal val="visible"/>
                                      </p:to>
                                    </p:set>
                                    <p:anim calcmode="lin" valueType="num">
                                      <p:cBhvr>
                                        <p:cTn id="54" dur="1250" fill="hold"/>
                                        <p:tgtEl>
                                          <p:spTgt spid="10"/>
                                        </p:tgtEl>
                                        <p:attrNameLst>
                                          <p:attrName>ppt_w</p:attrName>
                                        </p:attrNameLst>
                                      </p:cBhvr>
                                      <p:tavLst>
                                        <p:tav tm="0">
                                          <p:val>
                                            <p:fltVal val="0"/>
                                          </p:val>
                                        </p:tav>
                                        <p:tav tm="100000">
                                          <p:val>
                                            <p:strVal val="#ppt_w"/>
                                          </p:val>
                                        </p:tav>
                                      </p:tavLst>
                                    </p:anim>
                                    <p:anim calcmode="lin" valueType="num">
                                      <p:cBhvr>
                                        <p:cTn id="55" dur="1250" fill="hold"/>
                                        <p:tgtEl>
                                          <p:spTgt spid="10"/>
                                        </p:tgtEl>
                                        <p:attrNameLst>
                                          <p:attrName>ppt_h</p:attrName>
                                        </p:attrNameLst>
                                      </p:cBhvr>
                                      <p:tavLst>
                                        <p:tav tm="0">
                                          <p:val>
                                            <p:fltVal val="0"/>
                                          </p:val>
                                        </p:tav>
                                        <p:tav tm="100000">
                                          <p:val>
                                            <p:strVal val="#ppt_h"/>
                                          </p:val>
                                        </p:tav>
                                      </p:tavLst>
                                    </p:anim>
                                    <p:anim calcmode="lin" valueType="num">
                                      <p:cBhvr>
                                        <p:cTn id="56" dur="1250" fill="hold"/>
                                        <p:tgtEl>
                                          <p:spTgt spid="10"/>
                                        </p:tgtEl>
                                        <p:attrNameLst>
                                          <p:attrName>style.rotation</p:attrName>
                                        </p:attrNameLst>
                                      </p:cBhvr>
                                      <p:tavLst>
                                        <p:tav tm="0">
                                          <p:val>
                                            <p:fltVal val="90"/>
                                          </p:val>
                                        </p:tav>
                                        <p:tav tm="100000">
                                          <p:val>
                                            <p:fltVal val="0"/>
                                          </p:val>
                                        </p:tav>
                                      </p:tavLst>
                                    </p:anim>
                                    <p:animEffect transition="in" filter="fade">
                                      <p:cBhvr>
                                        <p:cTn id="57" dur="1250"/>
                                        <p:tgtEl>
                                          <p:spTgt spid="10"/>
                                        </p:tgtEl>
                                      </p:cBhvr>
                                    </p:animEffect>
                                  </p:childTnLst>
                                </p:cTn>
                              </p:par>
                              <p:par>
                                <p:cTn id="58" presetID="31" presetClass="entr" presetSubtype="0" fill="hold" grpId="0" nodeType="withEffect">
                                  <p:stCondLst>
                                    <p:cond delay="2250"/>
                                  </p:stCondLst>
                                  <p:childTnLst>
                                    <p:set>
                                      <p:cBhvr>
                                        <p:cTn id="59" dur="1" fill="hold">
                                          <p:stCondLst>
                                            <p:cond delay="0"/>
                                          </p:stCondLst>
                                        </p:cTn>
                                        <p:tgtEl>
                                          <p:spTgt spid="11"/>
                                        </p:tgtEl>
                                        <p:attrNameLst>
                                          <p:attrName>style.visibility</p:attrName>
                                        </p:attrNameLst>
                                      </p:cBhvr>
                                      <p:to>
                                        <p:strVal val="visible"/>
                                      </p:to>
                                    </p:set>
                                    <p:anim calcmode="lin" valueType="num">
                                      <p:cBhvr>
                                        <p:cTn id="60" dur="1250" fill="hold"/>
                                        <p:tgtEl>
                                          <p:spTgt spid="11"/>
                                        </p:tgtEl>
                                        <p:attrNameLst>
                                          <p:attrName>ppt_w</p:attrName>
                                        </p:attrNameLst>
                                      </p:cBhvr>
                                      <p:tavLst>
                                        <p:tav tm="0">
                                          <p:val>
                                            <p:fltVal val="0"/>
                                          </p:val>
                                        </p:tav>
                                        <p:tav tm="100000">
                                          <p:val>
                                            <p:strVal val="#ppt_w"/>
                                          </p:val>
                                        </p:tav>
                                      </p:tavLst>
                                    </p:anim>
                                    <p:anim calcmode="lin" valueType="num">
                                      <p:cBhvr>
                                        <p:cTn id="61" dur="1250" fill="hold"/>
                                        <p:tgtEl>
                                          <p:spTgt spid="11"/>
                                        </p:tgtEl>
                                        <p:attrNameLst>
                                          <p:attrName>ppt_h</p:attrName>
                                        </p:attrNameLst>
                                      </p:cBhvr>
                                      <p:tavLst>
                                        <p:tav tm="0">
                                          <p:val>
                                            <p:fltVal val="0"/>
                                          </p:val>
                                        </p:tav>
                                        <p:tav tm="100000">
                                          <p:val>
                                            <p:strVal val="#ppt_h"/>
                                          </p:val>
                                        </p:tav>
                                      </p:tavLst>
                                    </p:anim>
                                    <p:anim calcmode="lin" valueType="num">
                                      <p:cBhvr>
                                        <p:cTn id="62" dur="1250" fill="hold"/>
                                        <p:tgtEl>
                                          <p:spTgt spid="11"/>
                                        </p:tgtEl>
                                        <p:attrNameLst>
                                          <p:attrName>style.rotation</p:attrName>
                                        </p:attrNameLst>
                                      </p:cBhvr>
                                      <p:tavLst>
                                        <p:tav tm="0">
                                          <p:val>
                                            <p:fltVal val="90"/>
                                          </p:val>
                                        </p:tav>
                                        <p:tav tm="100000">
                                          <p:val>
                                            <p:fltVal val="0"/>
                                          </p:val>
                                        </p:tav>
                                      </p:tavLst>
                                    </p:anim>
                                    <p:animEffect transition="in" filter="fade">
                                      <p:cBhvr>
                                        <p:cTn id="63"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animBg="1"/>
      <p:bldP spid="10" grpId="0" animBg="1"/>
      <p:bldP spid="4" grpId="0"/>
      <p:bldP spid="11" grpId="0"/>
      <p:bldP spid="14" grpId="0" animBg="1"/>
      <p:bldP spid="1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Title 1"/>
          <p:cNvSpPr>
            <a:spLocks noGrp="1"/>
          </p:cNvSpPr>
          <p:nvPr>
            <p:ph type="title"/>
          </p:nvPr>
        </p:nvSpPr>
        <p:spPr>
          <a:xfrm>
            <a:off x="76200" y="39688"/>
            <a:ext cx="9067800" cy="682625"/>
          </a:xfrm>
        </p:spPr>
        <p:txBody>
          <a:bodyPr/>
          <a:lstStyle/>
          <a:p>
            <a:r>
              <a:rPr lang="en-US" smtClean="0"/>
              <a:t>V. NHIỆM VỤ VÀ GIẢI PHÁP CHỦ YẾU</a:t>
            </a:r>
          </a:p>
        </p:txBody>
      </p:sp>
      <p:sp>
        <p:nvSpPr>
          <p:cNvPr id="3" name="Content Placeholder 2"/>
          <p:cNvSpPr>
            <a:spLocks noGrp="1"/>
          </p:cNvSpPr>
          <p:nvPr>
            <p:ph idx="1"/>
          </p:nvPr>
        </p:nvSpPr>
        <p:spPr>
          <a:xfrm>
            <a:off x="784225" y="2667000"/>
            <a:ext cx="7967663" cy="3581400"/>
          </a:xfrm>
        </p:spPr>
        <p:txBody>
          <a:bodyPr/>
          <a:lstStyle/>
          <a:p>
            <a:pPr marL="0" indent="0" algn="just">
              <a:buFontTx/>
              <a:buNone/>
            </a:pPr>
            <a:r>
              <a:rPr lang="en-US" sz="3000" smtClean="0"/>
              <a:t>      </a:t>
            </a:r>
            <a:r>
              <a:rPr lang="en-US" sz="3000" i="1" smtClean="0"/>
              <a:t>- Tiến tới thực hiện bảo hiểm xã hội toàn dân; thiết kế hệ thống bảo hiểm xã hội đa tầng;</a:t>
            </a:r>
          </a:p>
          <a:p>
            <a:pPr marL="0" indent="0" algn="just">
              <a:buFontTx/>
              <a:buNone/>
            </a:pPr>
            <a:endParaRPr lang="en-US" sz="1200" i="1" smtClean="0"/>
          </a:p>
          <a:p>
            <a:pPr marL="0" indent="0" algn="just">
              <a:buFontTx/>
              <a:buNone/>
            </a:pPr>
            <a:r>
              <a:rPr lang="en-US" sz="2800" smtClean="0"/>
              <a:t>      - </a:t>
            </a:r>
            <a:r>
              <a:rPr lang="en-US" sz="3000" i="1" smtClean="0"/>
              <a:t>Hoàn thiện các quy định về đóng - hưởng bảo hiểm xã hội, bảo đảm các nguyên tắc công bằng, bình đẳng, chia sẻ và bền vững.</a:t>
            </a:r>
          </a:p>
          <a:p>
            <a:pPr marL="0" indent="0" algn="just">
              <a:buFontTx/>
              <a:buNone/>
            </a:pPr>
            <a:endParaRPr lang="en-US" sz="3000" i="1" smtClean="0"/>
          </a:p>
        </p:txBody>
      </p:sp>
      <p:sp>
        <p:nvSpPr>
          <p:cNvPr id="5" name="Rectangle 4"/>
          <p:cNvSpPr/>
          <p:nvPr/>
        </p:nvSpPr>
        <p:spPr>
          <a:xfrm>
            <a:off x="1524000" y="1039813"/>
            <a:ext cx="7124700" cy="1016000"/>
          </a:xfrm>
          <a:prstGeom prst="rect">
            <a:avLst/>
          </a:prstGeom>
        </p:spPr>
        <p:txBody>
          <a:bodyPr>
            <a:spAutoFit/>
          </a:bodyPr>
          <a:lstStyle/>
          <a:p>
            <a:pPr algn="just">
              <a:defRPr/>
            </a:pPr>
            <a:r>
              <a:rPr lang="en-US" sz="3000" b="1">
                <a:cs typeface="+mn-cs"/>
              </a:rPr>
              <a:t>Hoàn thiện hệ thống pháp luật về lao động, việc làm, bảo hiểm xã </a:t>
            </a:r>
            <a:r>
              <a:rPr lang="en-US" sz="3000" b="1">
                <a:cs typeface="+mn-cs"/>
              </a:rPr>
              <a:t>hội.</a:t>
            </a:r>
            <a:endParaRPr lang="vi-VN">
              <a:solidFill>
                <a:schemeClr val="accent6">
                  <a:lumMod val="50000"/>
                </a:schemeClr>
              </a:solidFill>
              <a:cs typeface="+mn-cs"/>
            </a:endParaRPr>
          </a:p>
        </p:txBody>
      </p:sp>
      <p:sp>
        <p:nvSpPr>
          <p:cNvPr id="6" name="Oval 27"/>
          <p:cNvSpPr>
            <a:spLocks noChangeArrowheads="1"/>
          </p:cNvSpPr>
          <p:nvPr/>
        </p:nvSpPr>
        <p:spPr bwMode="gray">
          <a:xfrm>
            <a:off x="246063" y="1095375"/>
            <a:ext cx="1096962" cy="1096963"/>
          </a:xfrm>
          <a:prstGeom prst="ellipse">
            <a:avLst/>
          </a:prstGeom>
          <a:gradFill rotWithShape="1">
            <a:gsLst>
              <a:gs pos="0">
                <a:srgbClr val="FF3D01">
                  <a:lumMod val="60000"/>
                  <a:lumOff val="40000"/>
                </a:srgbClr>
              </a:gs>
              <a:gs pos="100000">
                <a:srgbClr val="FF3D01">
                  <a:lumMod val="75000"/>
                </a:srgbClr>
              </a:gs>
            </a:gsLst>
            <a:lin ang="5400000" scaled="1"/>
          </a:gradFill>
          <a:ln w="9525">
            <a:noFill/>
            <a:round/>
            <a:headEnd/>
            <a:tailEnd/>
          </a:ln>
          <a:effectLst/>
        </p:spPr>
        <p:txBody>
          <a:bodyPr wrap="none" anchor="ctr"/>
          <a:lstStyle/>
          <a:p>
            <a:pPr fontAlgn="auto">
              <a:spcBef>
                <a:spcPts val="0"/>
              </a:spcBef>
              <a:spcAft>
                <a:spcPts val="0"/>
              </a:spcAft>
              <a:defRPr/>
            </a:pPr>
            <a:endParaRPr lang="en-US" sz="1800" kern="0">
              <a:solidFill>
                <a:prstClr val="black"/>
              </a:solidFill>
              <a:latin typeface="Calibri"/>
              <a:cs typeface="+mn-cs"/>
            </a:endParaRPr>
          </a:p>
        </p:txBody>
      </p:sp>
      <p:sp>
        <p:nvSpPr>
          <p:cNvPr id="7" name="Text Box 29"/>
          <p:cNvSpPr txBox="1">
            <a:spLocks noChangeArrowheads="1"/>
          </p:cNvSpPr>
          <p:nvPr/>
        </p:nvSpPr>
        <p:spPr bwMode="gray">
          <a:xfrm>
            <a:off x="250825" y="1333500"/>
            <a:ext cx="1066800" cy="646113"/>
          </a:xfrm>
          <a:prstGeom prst="rect">
            <a:avLst/>
          </a:prstGeom>
          <a:noFill/>
          <a:ln w="9525" algn="ctr">
            <a:noFill/>
            <a:miter lim="800000"/>
            <a:headEnd/>
            <a:tailEnd/>
          </a:ln>
          <a:effectLst/>
        </p:spPr>
        <p:txBody>
          <a:bodyPr>
            <a:spAutoFit/>
          </a:bodyPr>
          <a:lstStyle/>
          <a:p>
            <a:pPr algn="ctr" fontAlgn="auto">
              <a:spcBef>
                <a:spcPts val="0"/>
              </a:spcBef>
              <a:spcAft>
                <a:spcPts val="0"/>
              </a:spcAft>
              <a:defRPr/>
            </a:pPr>
            <a:r>
              <a:rPr lang="en-US" sz="3600" b="1">
                <a:solidFill>
                  <a:srgbClr val="FFFFFF"/>
                </a:solidFill>
                <a:latin typeface="+mn-lt"/>
                <a:cs typeface="+mn-cs"/>
              </a:rPr>
              <a:t>2</a:t>
            </a:r>
            <a:endParaRPr lang="en-US" sz="3600" b="1">
              <a:solidFill>
                <a:srgbClr val="FFFFFF"/>
              </a:solidFill>
              <a:latin typeface="+mn-lt"/>
              <a:cs typeface="+mn-cs"/>
            </a:endParaRPr>
          </a:p>
        </p:txBody>
      </p:sp>
      <p:sp>
        <p:nvSpPr>
          <p:cNvPr id="156678" name="AutoShape 67"/>
          <p:cNvSpPr>
            <a:spLocks noChangeArrowheads="1"/>
          </p:cNvSpPr>
          <p:nvPr/>
        </p:nvSpPr>
        <p:spPr bwMode="ltGray">
          <a:xfrm rot="21581866" flipH="1">
            <a:off x="231775" y="850900"/>
            <a:ext cx="8907463" cy="1536700"/>
          </a:xfrm>
          <a:prstGeom prst="roundRect">
            <a:avLst>
              <a:gd name="adj" fmla="val 7273"/>
            </a:avLst>
          </a:prstGeom>
          <a:gradFill rotWithShape="1">
            <a:gsLst>
              <a:gs pos="0">
                <a:srgbClr val="D6AD00">
                  <a:alpha val="26999"/>
                </a:srgbClr>
              </a:gs>
              <a:gs pos="100000">
                <a:schemeClr val="bg1">
                  <a:alpha val="0"/>
                </a:schemeClr>
              </a:gs>
            </a:gsLst>
            <a:lin ang="5400000" scaled="1"/>
          </a:gradFill>
          <a:ln w="9525">
            <a:noFill/>
            <a:round/>
            <a:headEnd/>
            <a:tailEnd/>
          </a:ln>
        </p:spPr>
        <p:txBody>
          <a:bodyPr wrap="none" anchor="ctr"/>
          <a:lstStyle/>
          <a:p>
            <a:pPr algn="just"/>
            <a:endParaRPr lang="en-US"/>
          </a:p>
        </p:txBody>
      </p:sp>
      <p:sp>
        <p:nvSpPr>
          <p:cNvPr id="9" name="Freeform 28"/>
          <p:cNvSpPr>
            <a:spLocks/>
          </p:cNvSpPr>
          <p:nvPr/>
        </p:nvSpPr>
        <p:spPr bwMode="gray">
          <a:xfrm>
            <a:off x="376238" y="1039813"/>
            <a:ext cx="846137" cy="414337"/>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F3D01">
                  <a:lumMod val="40000"/>
                  <a:lumOff val="60000"/>
                </a:srgbClr>
              </a:gs>
            </a:gsLst>
            <a:lin ang="5400000" scaled="1"/>
          </a:gradFill>
          <a:ln w="0">
            <a:noFill/>
            <a:prstDash val="solid"/>
            <a:round/>
            <a:headEnd/>
            <a:tailEnd/>
          </a:ln>
        </p:spPr>
        <p:txBody>
          <a:bodyPr/>
          <a:lstStyle/>
          <a:p>
            <a:pPr fontAlgn="auto">
              <a:spcBef>
                <a:spcPts val="0"/>
              </a:spcBef>
              <a:spcAft>
                <a:spcPts val="0"/>
              </a:spcAft>
              <a:defRPr/>
            </a:pPr>
            <a:endParaRPr lang="en-US" sz="1800" kern="0">
              <a:solidFill>
                <a:prstClr val="black"/>
              </a:solidFill>
              <a:latin typeface="Calibri"/>
              <a:cs typeface="+mn-cs"/>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15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2500"/>
                            </p:stCondLst>
                            <p:childTnLst>
                              <p:par>
                                <p:cTn id="12" presetID="31" presetClass="entr" presetSubtype="0" fill="hold" nodeType="afterEffect">
                                  <p:stCondLst>
                                    <p:cond delay="200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1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6" dur="15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7" dur="1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Title 1"/>
          <p:cNvSpPr>
            <a:spLocks noGrp="1"/>
          </p:cNvSpPr>
          <p:nvPr>
            <p:ph type="title"/>
          </p:nvPr>
        </p:nvSpPr>
        <p:spPr>
          <a:xfrm>
            <a:off x="76200" y="39688"/>
            <a:ext cx="9067800" cy="682625"/>
          </a:xfrm>
        </p:spPr>
        <p:txBody>
          <a:bodyPr/>
          <a:lstStyle/>
          <a:p>
            <a:r>
              <a:rPr lang="en-US" smtClean="0"/>
              <a:t>V. NHIỆM VỤ VÀ GIẢI PHÁP CHỦ YẾU</a:t>
            </a:r>
          </a:p>
        </p:txBody>
      </p:sp>
      <p:sp>
        <p:nvSpPr>
          <p:cNvPr id="3" name="Content Placeholder 2"/>
          <p:cNvSpPr>
            <a:spLocks noGrp="1"/>
          </p:cNvSpPr>
          <p:nvPr>
            <p:ph idx="1"/>
          </p:nvPr>
        </p:nvSpPr>
        <p:spPr>
          <a:xfrm>
            <a:off x="752475" y="2819400"/>
            <a:ext cx="7896225" cy="3276600"/>
          </a:xfrm>
        </p:spPr>
        <p:txBody>
          <a:bodyPr/>
          <a:lstStyle/>
          <a:p>
            <a:pPr marL="0" indent="0" algn="just">
              <a:buFontTx/>
              <a:buNone/>
            </a:pPr>
            <a:r>
              <a:rPr lang="en-US" sz="3000" i="1" smtClean="0"/>
              <a:t>      - Rà soát, sửa đổi các quy định về người lao động Việt Nam</a:t>
            </a:r>
            <a:r>
              <a:rPr lang="en-US" sz="3000" smtClean="0"/>
              <a:t> </a:t>
            </a:r>
            <a:r>
              <a:rPr lang="en-US" sz="3000" i="1" smtClean="0"/>
              <a:t>đi làm việc ở nước ngoài, người nước ngoài vào làm việc tại Việt Nam tham gia bảo hiểm xã hội bắt buộc, gắn với việc đẩy mạnh đàm phán, ký kết hiệp định song phương về bảo hiểm xã hội.</a:t>
            </a:r>
          </a:p>
          <a:p>
            <a:pPr marL="0" indent="0">
              <a:buFontTx/>
              <a:buNone/>
            </a:pPr>
            <a:endParaRPr lang="en-US" smtClean="0"/>
          </a:p>
        </p:txBody>
      </p:sp>
      <p:sp>
        <p:nvSpPr>
          <p:cNvPr id="157699" name="AutoShape 67"/>
          <p:cNvSpPr>
            <a:spLocks noChangeArrowheads="1"/>
          </p:cNvSpPr>
          <p:nvPr/>
        </p:nvSpPr>
        <p:spPr bwMode="ltGray">
          <a:xfrm rot="21581866" flipH="1">
            <a:off x="157163" y="939800"/>
            <a:ext cx="8907462" cy="1536700"/>
          </a:xfrm>
          <a:prstGeom prst="roundRect">
            <a:avLst>
              <a:gd name="adj" fmla="val 7273"/>
            </a:avLst>
          </a:prstGeom>
          <a:gradFill rotWithShape="1">
            <a:gsLst>
              <a:gs pos="0">
                <a:srgbClr val="D6AD00">
                  <a:alpha val="26999"/>
                </a:srgbClr>
              </a:gs>
              <a:gs pos="100000">
                <a:schemeClr val="bg1">
                  <a:alpha val="0"/>
                </a:schemeClr>
              </a:gs>
            </a:gsLst>
            <a:lin ang="5400000" scaled="1"/>
          </a:gradFill>
          <a:ln w="9525">
            <a:noFill/>
            <a:round/>
            <a:headEnd/>
            <a:tailEnd/>
          </a:ln>
        </p:spPr>
        <p:txBody>
          <a:bodyPr wrap="none" anchor="ctr"/>
          <a:lstStyle/>
          <a:p>
            <a:pPr algn="just"/>
            <a:endParaRPr lang="en-US"/>
          </a:p>
        </p:txBody>
      </p:sp>
      <p:sp>
        <p:nvSpPr>
          <p:cNvPr id="10" name="Rectangle 9"/>
          <p:cNvSpPr/>
          <p:nvPr/>
        </p:nvSpPr>
        <p:spPr>
          <a:xfrm>
            <a:off x="1524000" y="1039813"/>
            <a:ext cx="7124700" cy="1016000"/>
          </a:xfrm>
          <a:prstGeom prst="rect">
            <a:avLst/>
          </a:prstGeom>
        </p:spPr>
        <p:txBody>
          <a:bodyPr>
            <a:spAutoFit/>
          </a:bodyPr>
          <a:lstStyle/>
          <a:p>
            <a:pPr algn="just">
              <a:defRPr/>
            </a:pPr>
            <a:r>
              <a:rPr lang="en-US" sz="3000" b="1">
                <a:cs typeface="+mn-cs"/>
              </a:rPr>
              <a:t>Hoàn thiện hệ thống pháp luật về lao động, việc làm, bảo hiểm xã </a:t>
            </a:r>
            <a:r>
              <a:rPr lang="en-US" sz="3000" b="1">
                <a:cs typeface="+mn-cs"/>
              </a:rPr>
              <a:t>hội.</a:t>
            </a:r>
            <a:endParaRPr lang="vi-VN">
              <a:solidFill>
                <a:schemeClr val="accent6">
                  <a:lumMod val="50000"/>
                </a:schemeClr>
              </a:solidFill>
              <a:cs typeface="+mn-cs"/>
            </a:endParaRPr>
          </a:p>
        </p:txBody>
      </p:sp>
      <p:sp>
        <p:nvSpPr>
          <p:cNvPr id="11" name="Oval 27"/>
          <p:cNvSpPr>
            <a:spLocks noChangeArrowheads="1"/>
          </p:cNvSpPr>
          <p:nvPr/>
        </p:nvSpPr>
        <p:spPr bwMode="gray">
          <a:xfrm>
            <a:off x="246063" y="1095375"/>
            <a:ext cx="1123950" cy="1114425"/>
          </a:xfrm>
          <a:prstGeom prst="ellipse">
            <a:avLst/>
          </a:prstGeom>
          <a:gradFill rotWithShape="1">
            <a:gsLst>
              <a:gs pos="0">
                <a:srgbClr val="FF3D01">
                  <a:lumMod val="60000"/>
                  <a:lumOff val="40000"/>
                </a:srgbClr>
              </a:gs>
              <a:gs pos="100000">
                <a:srgbClr val="FF3D01">
                  <a:lumMod val="75000"/>
                </a:srgbClr>
              </a:gs>
            </a:gsLst>
            <a:lin ang="5400000" scaled="1"/>
          </a:gradFill>
          <a:ln w="9525">
            <a:noFill/>
            <a:round/>
            <a:headEnd/>
            <a:tailEnd/>
          </a:ln>
          <a:effectLst/>
        </p:spPr>
        <p:txBody>
          <a:bodyPr wrap="none" anchor="ctr"/>
          <a:lstStyle/>
          <a:p>
            <a:pPr fontAlgn="auto">
              <a:spcBef>
                <a:spcPts val="0"/>
              </a:spcBef>
              <a:spcAft>
                <a:spcPts val="0"/>
              </a:spcAft>
              <a:defRPr/>
            </a:pPr>
            <a:endParaRPr lang="en-US" sz="1800" kern="0">
              <a:solidFill>
                <a:prstClr val="black"/>
              </a:solidFill>
              <a:latin typeface="Calibri"/>
              <a:cs typeface="+mn-cs"/>
            </a:endParaRPr>
          </a:p>
        </p:txBody>
      </p:sp>
      <p:sp>
        <p:nvSpPr>
          <p:cNvPr id="12" name="Freeform 28"/>
          <p:cNvSpPr>
            <a:spLocks/>
          </p:cNvSpPr>
          <p:nvPr/>
        </p:nvSpPr>
        <p:spPr bwMode="gray">
          <a:xfrm>
            <a:off x="374650" y="1039813"/>
            <a:ext cx="846138" cy="414337"/>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F3D01">
                  <a:lumMod val="40000"/>
                  <a:lumOff val="60000"/>
                </a:srgbClr>
              </a:gs>
            </a:gsLst>
            <a:lin ang="5400000" scaled="1"/>
          </a:gradFill>
          <a:ln w="0">
            <a:noFill/>
            <a:prstDash val="solid"/>
            <a:round/>
            <a:headEnd/>
            <a:tailEnd/>
          </a:ln>
        </p:spPr>
        <p:txBody>
          <a:bodyPr/>
          <a:lstStyle/>
          <a:p>
            <a:pPr fontAlgn="auto">
              <a:spcBef>
                <a:spcPts val="0"/>
              </a:spcBef>
              <a:spcAft>
                <a:spcPts val="0"/>
              </a:spcAft>
              <a:defRPr/>
            </a:pPr>
            <a:endParaRPr lang="en-US" sz="1800" kern="0">
              <a:solidFill>
                <a:prstClr val="black"/>
              </a:solidFill>
              <a:latin typeface="Calibri"/>
              <a:cs typeface="+mn-cs"/>
            </a:endParaRPr>
          </a:p>
        </p:txBody>
      </p:sp>
      <p:sp>
        <p:nvSpPr>
          <p:cNvPr id="13" name="Text Box 29"/>
          <p:cNvSpPr txBox="1">
            <a:spLocks noChangeArrowheads="1"/>
          </p:cNvSpPr>
          <p:nvPr/>
        </p:nvSpPr>
        <p:spPr bwMode="gray">
          <a:xfrm>
            <a:off x="250825" y="1333500"/>
            <a:ext cx="1092200" cy="646113"/>
          </a:xfrm>
          <a:prstGeom prst="rect">
            <a:avLst/>
          </a:prstGeom>
          <a:noFill/>
          <a:ln w="9525" algn="ctr">
            <a:noFill/>
            <a:miter lim="800000"/>
            <a:headEnd/>
            <a:tailEnd/>
          </a:ln>
          <a:effectLst/>
        </p:spPr>
        <p:txBody>
          <a:bodyPr>
            <a:spAutoFit/>
          </a:bodyPr>
          <a:lstStyle/>
          <a:p>
            <a:pPr algn="ctr" fontAlgn="auto">
              <a:spcBef>
                <a:spcPts val="0"/>
              </a:spcBef>
              <a:spcAft>
                <a:spcPts val="0"/>
              </a:spcAft>
              <a:defRPr/>
            </a:pPr>
            <a:r>
              <a:rPr lang="en-US" sz="3600" b="1">
                <a:solidFill>
                  <a:srgbClr val="FFFFFF"/>
                </a:solidFill>
                <a:latin typeface="+mn-lt"/>
                <a:cs typeface="+mn-cs"/>
              </a:rPr>
              <a:t>2</a:t>
            </a:r>
            <a:endParaRPr lang="en-US" sz="3600" b="1">
              <a:solidFill>
                <a:srgbClr val="FFFFFF"/>
              </a:solidFill>
              <a:latin typeface="+mn-lt"/>
              <a:cs typeface="+mn-cs"/>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75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Title 1"/>
          <p:cNvSpPr>
            <a:spLocks noGrp="1"/>
          </p:cNvSpPr>
          <p:nvPr>
            <p:ph type="title"/>
          </p:nvPr>
        </p:nvSpPr>
        <p:spPr>
          <a:xfrm>
            <a:off x="76200" y="39688"/>
            <a:ext cx="9067800" cy="682625"/>
          </a:xfrm>
        </p:spPr>
        <p:txBody>
          <a:bodyPr/>
          <a:lstStyle/>
          <a:p>
            <a:r>
              <a:rPr lang="en-US" smtClean="0"/>
              <a:t>V. NHIỆM VỤ VÀ GIẢI PHÁP CHỦ YẾU</a:t>
            </a:r>
          </a:p>
        </p:txBody>
      </p:sp>
      <p:sp>
        <p:nvSpPr>
          <p:cNvPr id="3" name="Content Placeholder 2"/>
          <p:cNvSpPr>
            <a:spLocks noGrp="1"/>
          </p:cNvSpPr>
          <p:nvPr>
            <p:ph idx="1"/>
          </p:nvPr>
        </p:nvSpPr>
        <p:spPr>
          <a:xfrm>
            <a:off x="495300" y="2743200"/>
            <a:ext cx="8229600" cy="3763963"/>
          </a:xfrm>
        </p:spPr>
        <p:txBody>
          <a:bodyPr/>
          <a:lstStyle/>
          <a:p>
            <a:pPr marL="0" indent="0" algn="just">
              <a:lnSpc>
                <a:spcPct val="112000"/>
              </a:lnSpc>
              <a:spcBef>
                <a:spcPts val="600"/>
              </a:spcBef>
              <a:buFontTx/>
              <a:buNone/>
            </a:pPr>
            <a:r>
              <a:rPr lang="en-US" sz="3000" i="1" smtClean="0"/>
              <a:t>     - Sửa đổi, bổ sung chính sách bảo hiểm thất nghiệp, chính sách việc làm, khắc phục tình trạng gian lận, trục lợi bảo hiểm thất nghiệp.</a:t>
            </a:r>
          </a:p>
          <a:p>
            <a:pPr marL="0" indent="0" algn="just">
              <a:lnSpc>
                <a:spcPct val="112000"/>
              </a:lnSpc>
              <a:spcBef>
                <a:spcPts val="600"/>
              </a:spcBef>
              <a:buFontTx/>
              <a:buNone/>
            </a:pPr>
            <a:r>
              <a:rPr lang="en-US" sz="3000" smtClean="0"/>
              <a:t>     </a:t>
            </a:r>
            <a:r>
              <a:rPr lang="en-US" sz="3000" i="1" smtClean="0"/>
              <a:t>- Có quy định cụ thể và cơ chế quản lý chặt chẽ việc đầu tư Quỹ bảo hiểm xã hội, bảo đảm việc đầu tư Quỹ bảo hiểm xã hội an toàn, bền vững, hiệu quả.</a:t>
            </a:r>
          </a:p>
          <a:p>
            <a:pPr marL="0" indent="0" algn="just">
              <a:buFontTx/>
              <a:buNone/>
            </a:pPr>
            <a:endParaRPr lang="en-US" sz="3000" i="1" smtClean="0"/>
          </a:p>
        </p:txBody>
      </p:sp>
      <p:sp>
        <p:nvSpPr>
          <p:cNvPr id="5" name="Rectangle 4"/>
          <p:cNvSpPr/>
          <p:nvPr/>
        </p:nvSpPr>
        <p:spPr>
          <a:xfrm>
            <a:off x="1524000" y="1039813"/>
            <a:ext cx="7124700" cy="1016000"/>
          </a:xfrm>
          <a:prstGeom prst="rect">
            <a:avLst/>
          </a:prstGeom>
        </p:spPr>
        <p:txBody>
          <a:bodyPr>
            <a:spAutoFit/>
          </a:bodyPr>
          <a:lstStyle/>
          <a:p>
            <a:pPr algn="just">
              <a:defRPr/>
            </a:pPr>
            <a:r>
              <a:rPr lang="en-US" sz="3000" b="1">
                <a:cs typeface="+mn-cs"/>
              </a:rPr>
              <a:t>Hoàn thiện hệ thống pháp luật về lao động, việc làm, bảo hiểm xã </a:t>
            </a:r>
            <a:r>
              <a:rPr lang="en-US" sz="3000" b="1">
                <a:cs typeface="+mn-cs"/>
              </a:rPr>
              <a:t>hội.</a:t>
            </a:r>
            <a:endParaRPr lang="vi-VN">
              <a:solidFill>
                <a:schemeClr val="accent6">
                  <a:lumMod val="50000"/>
                </a:schemeClr>
              </a:solidFill>
              <a:cs typeface="+mn-cs"/>
            </a:endParaRPr>
          </a:p>
        </p:txBody>
      </p:sp>
      <p:sp>
        <p:nvSpPr>
          <p:cNvPr id="6" name="Oval 27"/>
          <p:cNvSpPr>
            <a:spLocks noChangeArrowheads="1"/>
          </p:cNvSpPr>
          <p:nvPr/>
        </p:nvSpPr>
        <p:spPr bwMode="gray">
          <a:xfrm>
            <a:off x="246063" y="1095375"/>
            <a:ext cx="1123950" cy="1114425"/>
          </a:xfrm>
          <a:prstGeom prst="ellipse">
            <a:avLst/>
          </a:prstGeom>
          <a:gradFill rotWithShape="1">
            <a:gsLst>
              <a:gs pos="0">
                <a:srgbClr val="FF3D01">
                  <a:lumMod val="60000"/>
                  <a:lumOff val="40000"/>
                </a:srgbClr>
              </a:gs>
              <a:gs pos="100000">
                <a:srgbClr val="FF3D01">
                  <a:lumMod val="75000"/>
                </a:srgbClr>
              </a:gs>
            </a:gsLst>
            <a:lin ang="5400000" scaled="1"/>
          </a:gradFill>
          <a:ln w="9525">
            <a:noFill/>
            <a:round/>
            <a:headEnd/>
            <a:tailEnd/>
          </a:ln>
          <a:effectLst/>
        </p:spPr>
        <p:txBody>
          <a:bodyPr wrap="none" anchor="ctr"/>
          <a:lstStyle/>
          <a:p>
            <a:pPr fontAlgn="auto">
              <a:spcBef>
                <a:spcPts val="0"/>
              </a:spcBef>
              <a:spcAft>
                <a:spcPts val="0"/>
              </a:spcAft>
              <a:defRPr/>
            </a:pPr>
            <a:endParaRPr lang="en-US" sz="1800" kern="0">
              <a:solidFill>
                <a:prstClr val="black"/>
              </a:solidFill>
              <a:latin typeface="Calibri"/>
              <a:cs typeface="+mn-cs"/>
            </a:endParaRPr>
          </a:p>
        </p:txBody>
      </p:sp>
      <p:sp>
        <p:nvSpPr>
          <p:cNvPr id="7" name="Freeform 28"/>
          <p:cNvSpPr>
            <a:spLocks/>
          </p:cNvSpPr>
          <p:nvPr/>
        </p:nvSpPr>
        <p:spPr bwMode="gray">
          <a:xfrm>
            <a:off x="374650" y="1039813"/>
            <a:ext cx="846138" cy="414337"/>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F3D01">
                  <a:lumMod val="40000"/>
                  <a:lumOff val="60000"/>
                </a:srgbClr>
              </a:gs>
            </a:gsLst>
            <a:lin ang="5400000" scaled="1"/>
          </a:gradFill>
          <a:ln w="0">
            <a:noFill/>
            <a:prstDash val="solid"/>
            <a:round/>
            <a:headEnd/>
            <a:tailEnd/>
          </a:ln>
        </p:spPr>
        <p:txBody>
          <a:bodyPr/>
          <a:lstStyle/>
          <a:p>
            <a:pPr fontAlgn="auto">
              <a:spcBef>
                <a:spcPts val="0"/>
              </a:spcBef>
              <a:spcAft>
                <a:spcPts val="0"/>
              </a:spcAft>
              <a:defRPr/>
            </a:pPr>
            <a:endParaRPr lang="en-US" sz="1800" kern="0">
              <a:solidFill>
                <a:prstClr val="black"/>
              </a:solidFill>
              <a:latin typeface="Calibri"/>
              <a:cs typeface="+mn-cs"/>
            </a:endParaRPr>
          </a:p>
        </p:txBody>
      </p:sp>
      <p:sp>
        <p:nvSpPr>
          <p:cNvPr id="8" name="Text Box 29"/>
          <p:cNvSpPr txBox="1">
            <a:spLocks noChangeArrowheads="1"/>
          </p:cNvSpPr>
          <p:nvPr/>
        </p:nvSpPr>
        <p:spPr bwMode="gray">
          <a:xfrm>
            <a:off x="250825" y="1333500"/>
            <a:ext cx="1092200" cy="646113"/>
          </a:xfrm>
          <a:prstGeom prst="rect">
            <a:avLst/>
          </a:prstGeom>
          <a:noFill/>
          <a:ln w="9525" algn="ctr">
            <a:noFill/>
            <a:miter lim="800000"/>
            <a:headEnd/>
            <a:tailEnd/>
          </a:ln>
          <a:effectLst/>
        </p:spPr>
        <p:txBody>
          <a:bodyPr>
            <a:spAutoFit/>
          </a:bodyPr>
          <a:lstStyle/>
          <a:p>
            <a:pPr algn="ctr" fontAlgn="auto">
              <a:spcBef>
                <a:spcPts val="0"/>
              </a:spcBef>
              <a:spcAft>
                <a:spcPts val="0"/>
              </a:spcAft>
              <a:defRPr/>
            </a:pPr>
            <a:r>
              <a:rPr lang="en-US" sz="3600" b="1">
                <a:solidFill>
                  <a:srgbClr val="FFFFFF"/>
                </a:solidFill>
                <a:latin typeface="+mn-lt"/>
                <a:cs typeface="+mn-cs"/>
              </a:rPr>
              <a:t>2</a:t>
            </a:r>
            <a:endParaRPr lang="en-US" sz="3600" b="1">
              <a:solidFill>
                <a:srgbClr val="FFFFFF"/>
              </a:solidFill>
              <a:latin typeface="+mn-lt"/>
              <a:cs typeface="+mn-cs"/>
            </a:endParaRPr>
          </a:p>
        </p:txBody>
      </p:sp>
      <p:sp>
        <p:nvSpPr>
          <p:cNvPr id="158727" name="AutoShape 67"/>
          <p:cNvSpPr>
            <a:spLocks noChangeArrowheads="1"/>
          </p:cNvSpPr>
          <p:nvPr/>
        </p:nvSpPr>
        <p:spPr bwMode="ltGray">
          <a:xfrm rot="21581866" flipH="1">
            <a:off x="157163" y="939800"/>
            <a:ext cx="8907462" cy="1536700"/>
          </a:xfrm>
          <a:prstGeom prst="roundRect">
            <a:avLst>
              <a:gd name="adj" fmla="val 7273"/>
            </a:avLst>
          </a:prstGeom>
          <a:gradFill rotWithShape="1">
            <a:gsLst>
              <a:gs pos="0">
                <a:srgbClr val="D6AD00">
                  <a:alpha val="26999"/>
                </a:srgbClr>
              </a:gs>
              <a:gs pos="100000">
                <a:schemeClr val="bg1">
                  <a:alpha val="0"/>
                </a:schemeClr>
              </a:gs>
            </a:gsLst>
            <a:lin ang="5400000" scaled="1"/>
          </a:gradFill>
          <a:ln w="9525">
            <a:noFill/>
            <a:round/>
            <a:headEnd/>
            <a:tailEnd/>
          </a:ln>
        </p:spPr>
        <p:txBody>
          <a:bodyPr wrap="none" anchor="ctr"/>
          <a:lstStyle/>
          <a:p>
            <a:pPr algn="just"/>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20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3000"/>
                            </p:stCondLst>
                            <p:childTnLst>
                              <p:par>
                                <p:cTn id="12" presetID="31" presetClass="entr" presetSubtype="0" fill="hold" nodeType="afterEffect">
                                  <p:stCondLst>
                                    <p:cond delay="400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27"/>
          <p:cNvSpPr>
            <a:spLocks noChangeArrowheads="1"/>
          </p:cNvSpPr>
          <p:nvPr/>
        </p:nvSpPr>
        <p:spPr bwMode="gray">
          <a:xfrm>
            <a:off x="107950" y="1098550"/>
            <a:ext cx="1123950" cy="1111250"/>
          </a:xfrm>
          <a:prstGeom prst="ellipse">
            <a:avLst/>
          </a:prstGeom>
          <a:gradFill rotWithShape="1">
            <a:gsLst>
              <a:gs pos="0">
                <a:srgbClr val="FF3D01">
                  <a:lumMod val="60000"/>
                  <a:lumOff val="40000"/>
                </a:srgbClr>
              </a:gs>
              <a:gs pos="100000">
                <a:srgbClr val="FF3D01">
                  <a:lumMod val="75000"/>
                </a:srgbClr>
              </a:gs>
            </a:gsLst>
            <a:lin ang="5400000" scaled="1"/>
          </a:gradFill>
          <a:ln w="9525">
            <a:noFill/>
            <a:round/>
            <a:headEnd/>
            <a:tailEnd/>
          </a:ln>
          <a:effectLst/>
        </p:spPr>
        <p:txBody>
          <a:bodyPr wrap="none" anchor="ctr"/>
          <a:lstStyle/>
          <a:p>
            <a:pPr fontAlgn="auto">
              <a:spcBef>
                <a:spcPts val="0"/>
              </a:spcBef>
              <a:spcAft>
                <a:spcPts val="0"/>
              </a:spcAft>
              <a:defRPr/>
            </a:pPr>
            <a:endParaRPr lang="en-US" sz="1800" kern="0">
              <a:solidFill>
                <a:prstClr val="black"/>
              </a:solidFill>
              <a:latin typeface="Calibri"/>
              <a:cs typeface="+mn-cs"/>
            </a:endParaRPr>
          </a:p>
        </p:txBody>
      </p:sp>
      <p:sp>
        <p:nvSpPr>
          <p:cNvPr id="159746" name="Title 1"/>
          <p:cNvSpPr>
            <a:spLocks noGrp="1"/>
          </p:cNvSpPr>
          <p:nvPr>
            <p:ph type="title"/>
          </p:nvPr>
        </p:nvSpPr>
        <p:spPr>
          <a:xfrm>
            <a:off x="76200" y="39688"/>
            <a:ext cx="9067800" cy="682625"/>
          </a:xfrm>
        </p:spPr>
        <p:txBody>
          <a:bodyPr/>
          <a:lstStyle/>
          <a:p>
            <a:r>
              <a:rPr lang="en-US" smtClean="0"/>
              <a:t>V. NHIỆM VỤ VÀ GIẢI PHÁP CHỦ YẾU</a:t>
            </a:r>
          </a:p>
        </p:txBody>
      </p:sp>
      <p:sp>
        <p:nvSpPr>
          <p:cNvPr id="3" name="Content Placeholder 2"/>
          <p:cNvSpPr>
            <a:spLocks noGrp="1"/>
          </p:cNvSpPr>
          <p:nvPr>
            <p:ph idx="1"/>
          </p:nvPr>
        </p:nvSpPr>
        <p:spPr>
          <a:xfrm>
            <a:off x="441325" y="2743200"/>
            <a:ext cx="8382000" cy="3535363"/>
          </a:xfrm>
        </p:spPr>
        <p:txBody>
          <a:bodyPr/>
          <a:lstStyle/>
          <a:p>
            <a:pPr marL="0" indent="0" algn="just">
              <a:buFontTx/>
              <a:buNone/>
            </a:pPr>
            <a:r>
              <a:rPr lang="en-US" smtClean="0"/>
              <a:t>       </a:t>
            </a:r>
            <a:r>
              <a:rPr lang="en-US" sz="3000" smtClean="0"/>
              <a:t>- </a:t>
            </a:r>
            <a:r>
              <a:rPr lang="en-US" sz="3000" i="1" smtClean="0"/>
              <a:t>Hoàn thiện các chế tài xử lý vi phạm pháp luật về bảo hiểm xã hội;</a:t>
            </a:r>
          </a:p>
          <a:p>
            <a:pPr marL="0" indent="0" algn="just">
              <a:buFontTx/>
              <a:buNone/>
            </a:pPr>
            <a:r>
              <a:rPr lang="en-US" i="1" smtClean="0"/>
              <a:t>      - </a:t>
            </a:r>
            <a:r>
              <a:rPr lang="en-US" sz="3000" i="1" smtClean="0"/>
              <a:t>Các doanh nghiệp và người lao động có quyền khiếu nại, hoặc khởi kiện cơ quan quản lý nhà nước và cơ quan quản lý Quỹ bảo hiểm xã hội nếu phát hiện có sai phạm trong thực hiện chính sách bảo hiểm xã hội.</a:t>
            </a:r>
          </a:p>
        </p:txBody>
      </p:sp>
      <p:sp>
        <p:nvSpPr>
          <p:cNvPr id="159748" name="AutoShape 67"/>
          <p:cNvSpPr>
            <a:spLocks noChangeArrowheads="1"/>
          </p:cNvSpPr>
          <p:nvPr/>
        </p:nvSpPr>
        <p:spPr bwMode="ltGray">
          <a:xfrm rot="21581866" flipH="1">
            <a:off x="93663" y="968375"/>
            <a:ext cx="9036050" cy="2198688"/>
          </a:xfrm>
          <a:prstGeom prst="roundRect">
            <a:avLst>
              <a:gd name="adj" fmla="val 7287"/>
            </a:avLst>
          </a:prstGeom>
          <a:gradFill rotWithShape="1">
            <a:gsLst>
              <a:gs pos="0">
                <a:srgbClr val="D6AD00">
                  <a:alpha val="26999"/>
                </a:srgbClr>
              </a:gs>
              <a:gs pos="100000">
                <a:schemeClr val="bg1">
                  <a:alpha val="0"/>
                </a:schemeClr>
              </a:gs>
            </a:gsLst>
            <a:lin ang="5400000" scaled="1"/>
          </a:gradFill>
          <a:ln w="9525">
            <a:noFill/>
            <a:round/>
            <a:headEnd/>
            <a:tailEnd/>
          </a:ln>
        </p:spPr>
        <p:txBody>
          <a:bodyPr wrap="none" anchor="ctr"/>
          <a:lstStyle/>
          <a:p>
            <a:endParaRPr lang="en-US"/>
          </a:p>
        </p:txBody>
      </p:sp>
      <p:sp>
        <p:nvSpPr>
          <p:cNvPr id="6" name="Rectangle 5"/>
          <p:cNvSpPr/>
          <p:nvPr/>
        </p:nvSpPr>
        <p:spPr>
          <a:xfrm>
            <a:off x="1370013" y="1098550"/>
            <a:ext cx="7469187" cy="1016000"/>
          </a:xfrm>
          <a:prstGeom prst="rect">
            <a:avLst/>
          </a:prstGeom>
        </p:spPr>
        <p:txBody>
          <a:bodyPr>
            <a:spAutoFit/>
          </a:bodyPr>
          <a:lstStyle/>
          <a:p>
            <a:pPr algn="just">
              <a:defRPr/>
            </a:pPr>
            <a:r>
              <a:rPr lang="en-US" sz="3000">
                <a:solidFill>
                  <a:schemeClr val="accent6">
                    <a:lumMod val="50000"/>
                  </a:schemeClr>
                </a:solidFill>
                <a:cs typeface="+mn-cs"/>
              </a:rPr>
              <a:t>   </a:t>
            </a:r>
            <a:r>
              <a:rPr lang="en-US" sz="3000" b="1">
                <a:cs typeface="+mn-cs"/>
              </a:rPr>
              <a:t>Hoàn thiện hệ thống pháp luật về lao động, việc làm, bảo hiểm xã hội.</a:t>
            </a:r>
            <a:endParaRPr lang="vi-VN" sz="3000">
              <a:solidFill>
                <a:schemeClr val="accent6">
                  <a:lumMod val="50000"/>
                </a:schemeClr>
              </a:solidFill>
              <a:cs typeface="+mn-cs"/>
            </a:endParaRPr>
          </a:p>
        </p:txBody>
      </p:sp>
      <p:sp>
        <p:nvSpPr>
          <p:cNvPr id="7" name="Freeform 28"/>
          <p:cNvSpPr>
            <a:spLocks/>
          </p:cNvSpPr>
          <p:nvPr/>
        </p:nvSpPr>
        <p:spPr bwMode="gray">
          <a:xfrm>
            <a:off x="233363" y="1060450"/>
            <a:ext cx="847725" cy="414338"/>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F3D01">
                  <a:lumMod val="40000"/>
                  <a:lumOff val="60000"/>
                </a:srgbClr>
              </a:gs>
            </a:gsLst>
            <a:lin ang="5400000" scaled="1"/>
          </a:gradFill>
          <a:ln w="0">
            <a:noFill/>
            <a:prstDash val="solid"/>
            <a:round/>
            <a:headEnd/>
            <a:tailEnd/>
          </a:ln>
        </p:spPr>
        <p:txBody>
          <a:bodyPr/>
          <a:lstStyle/>
          <a:p>
            <a:pPr fontAlgn="auto">
              <a:spcBef>
                <a:spcPts val="0"/>
              </a:spcBef>
              <a:spcAft>
                <a:spcPts val="0"/>
              </a:spcAft>
              <a:defRPr/>
            </a:pPr>
            <a:endParaRPr lang="en-US" sz="1800" kern="0">
              <a:solidFill>
                <a:prstClr val="black"/>
              </a:solidFill>
              <a:latin typeface="Calibri"/>
              <a:cs typeface="+mn-cs"/>
            </a:endParaRPr>
          </a:p>
        </p:txBody>
      </p:sp>
      <p:sp>
        <p:nvSpPr>
          <p:cNvPr id="8" name="Text Box 29"/>
          <p:cNvSpPr txBox="1">
            <a:spLocks noChangeArrowheads="1"/>
          </p:cNvSpPr>
          <p:nvPr/>
        </p:nvSpPr>
        <p:spPr bwMode="gray">
          <a:xfrm>
            <a:off x="206375" y="1422400"/>
            <a:ext cx="1068388" cy="646113"/>
          </a:xfrm>
          <a:prstGeom prst="rect">
            <a:avLst/>
          </a:prstGeom>
          <a:noFill/>
          <a:ln w="9525" algn="ctr">
            <a:noFill/>
            <a:miter lim="800000"/>
            <a:headEnd/>
            <a:tailEnd/>
          </a:ln>
          <a:effectLst/>
        </p:spPr>
        <p:txBody>
          <a:bodyPr>
            <a:spAutoFit/>
          </a:bodyPr>
          <a:lstStyle/>
          <a:p>
            <a:pPr algn="ctr" fontAlgn="auto">
              <a:spcBef>
                <a:spcPts val="0"/>
              </a:spcBef>
              <a:spcAft>
                <a:spcPts val="0"/>
              </a:spcAft>
              <a:defRPr/>
            </a:pPr>
            <a:r>
              <a:rPr lang="en-US" sz="3600" b="1">
                <a:solidFill>
                  <a:srgbClr val="FFFFFF"/>
                </a:solidFill>
                <a:latin typeface="+mn-lt"/>
                <a:cs typeface="+mn-cs"/>
              </a:rPr>
              <a:t>2</a:t>
            </a:r>
            <a:endParaRPr lang="en-US" sz="3600" b="1">
              <a:solidFill>
                <a:srgbClr val="FFFFFF"/>
              </a:solidFill>
              <a:latin typeface="+mn-lt"/>
              <a:cs typeface="+mn-cs"/>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2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25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25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250"/>
                                        <p:tgtEl>
                                          <p:spTgt spid="3">
                                            <p:txEl>
                                              <p:pRg st="0" end="0"/>
                                            </p:txEl>
                                          </p:spTgt>
                                        </p:tgtEl>
                                      </p:cBhvr>
                                    </p:animEffect>
                                  </p:childTnLst>
                                </p:cTn>
                              </p:par>
                            </p:childTnLst>
                          </p:cTn>
                        </p:par>
                        <p:par>
                          <p:cTn id="11" fill="hold">
                            <p:stCondLst>
                              <p:cond delay="2250"/>
                            </p:stCondLst>
                            <p:childTnLst>
                              <p:par>
                                <p:cTn id="12" presetID="31" presetClass="entr" presetSubtype="0" fill="hold" nodeType="afterEffect">
                                  <p:stCondLst>
                                    <p:cond delay="500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25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25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25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25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27"/>
          <p:cNvSpPr>
            <a:spLocks noChangeArrowheads="1"/>
          </p:cNvSpPr>
          <p:nvPr/>
        </p:nvSpPr>
        <p:spPr bwMode="gray">
          <a:xfrm>
            <a:off x="104775" y="1036638"/>
            <a:ext cx="1096963" cy="1096962"/>
          </a:xfrm>
          <a:prstGeom prst="ellipse">
            <a:avLst/>
          </a:prstGeom>
          <a:gradFill rotWithShape="1">
            <a:gsLst>
              <a:gs pos="0">
                <a:srgbClr val="FF3D01">
                  <a:lumMod val="60000"/>
                  <a:lumOff val="40000"/>
                </a:srgbClr>
              </a:gs>
              <a:gs pos="100000">
                <a:srgbClr val="FF3D01">
                  <a:lumMod val="75000"/>
                </a:srgbClr>
              </a:gs>
            </a:gsLst>
            <a:lin ang="5400000" scaled="1"/>
          </a:gradFill>
          <a:ln w="9525">
            <a:noFill/>
            <a:round/>
            <a:headEnd/>
            <a:tailEnd/>
          </a:ln>
          <a:effectLst/>
        </p:spPr>
        <p:txBody>
          <a:bodyPr wrap="none" anchor="ctr"/>
          <a:lstStyle/>
          <a:p>
            <a:pPr fontAlgn="auto">
              <a:spcBef>
                <a:spcPts val="0"/>
              </a:spcBef>
              <a:spcAft>
                <a:spcPts val="0"/>
              </a:spcAft>
              <a:defRPr/>
            </a:pPr>
            <a:endParaRPr lang="en-US" sz="1800" kern="0">
              <a:solidFill>
                <a:prstClr val="black"/>
              </a:solidFill>
              <a:latin typeface="Calibri"/>
              <a:cs typeface="+mn-cs"/>
            </a:endParaRPr>
          </a:p>
        </p:txBody>
      </p:sp>
      <p:sp>
        <p:nvSpPr>
          <p:cNvPr id="160770" name="Title 2"/>
          <p:cNvSpPr>
            <a:spLocks noGrp="1"/>
          </p:cNvSpPr>
          <p:nvPr>
            <p:ph type="title"/>
          </p:nvPr>
        </p:nvSpPr>
        <p:spPr>
          <a:xfrm>
            <a:off x="76200" y="39688"/>
            <a:ext cx="9067800" cy="682625"/>
          </a:xfrm>
        </p:spPr>
        <p:txBody>
          <a:bodyPr/>
          <a:lstStyle/>
          <a:p>
            <a:r>
              <a:rPr lang="en-US" smtClean="0"/>
              <a:t>V. NHIỆM VỤ VÀ GIẢI PHÁP CHỦ YẾU</a:t>
            </a:r>
          </a:p>
        </p:txBody>
      </p:sp>
      <p:sp>
        <p:nvSpPr>
          <p:cNvPr id="6" name="AutoShape 67"/>
          <p:cNvSpPr>
            <a:spLocks noChangeArrowheads="1"/>
          </p:cNvSpPr>
          <p:nvPr/>
        </p:nvSpPr>
        <p:spPr bwMode="ltGray">
          <a:xfrm rot="21581866" flipH="1">
            <a:off x="-15875" y="849313"/>
            <a:ext cx="8991600" cy="2122487"/>
          </a:xfrm>
          <a:prstGeom prst="roundRect">
            <a:avLst>
              <a:gd name="adj" fmla="val 7722"/>
            </a:avLst>
          </a:prstGeom>
          <a:gradFill rotWithShape="1">
            <a:gsLst>
              <a:gs pos="0">
                <a:srgbClr val="D6AD00">
                  <a:alpha val="26999"/>
                </a:srgbClr>
              </a:gs>
              <a:gs pos="100000">
                <a:schemeClr val="bg1">
                  <a:alpha val="0"/>
                </a:schemeClr>
              </a:gs>
            </a:gsLst>
            <a:lin ang="5400000" scaled="1"/>
          </a:gradFill>
          <a:ln w="9525">
            <a:noFill/>
            <a:round/>
            <a:headEnd/>
            <a:tailEnd/>
          </a:ln>
        </p:spPr>
        <p:txBody>
          <a:bodyPr wrap="none" anchor="ctr"/>
          <a:lstStyle/>
          <a:p>
            <a:endParaRPr lang="en-US"/>
          </a:p>
        </p:txBody>
      </p:sp>
      <p:sp>
        <p:nvSpPr>
          <p:cNvPr id="11" name="Freeform 28"/>
          <p:cNvSpPr>
            <a:spLocks/>
          </p:cNvSpPr>
          <p:nvPr/>
        </p:nvSpPr>
        <p:spPr bwMode="gray">
          <a:xfrm>
            <a:off x="207963" y="1036638"/>
            <a:ext cx="958850" cy="509587"/>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F3D01">
                  <a:lumMod val="40000"/>
                  <a:lumOff val="60000"/>
                </a:srgbClr>
              </a:gs>
            </a:gsLst>
            <a:lin ang="5400000" scaled="1"/>
          </a:gradFill>
          <a:ln w="0">
            <a:noFill/>
            <a:prstDash val="solid"/>
            <a:round/>
            <a:headEnd/>
            <a:tailEnd/>
          </a:ln>
        </p:spPr>
        <p:txBody>
          <a:bodyPr/>
          <a:lstStyle/>
          <a:p>
            <a:pPr fontAlgn="auto">
              <a:spcBef>
                <a:spcPts val="0"/>
              </a:spcBef>
              <a:spcAft>
                <a:spcPts val="0"/>
              </a:spcAft>
              <a:defRPr/>
            </a:pPr>
            <a:endParaRPr lang="en-US" sz="1800" kern="0">
              <a:solidFill>
                <a:prstClr val="black"/>
              </a:solidFill>
              <a:latin typeface="Calibri"/>
              <a:cs typeface="+mn-cs"/>
            </a:endParaRPr>
          </a:p>
        </p:txBody>
      </p:sp>
      <p:sp>
        <p:nvSpPr>
          <p:cNvPr id="12" name="Text Box 29"/>
          <p:cNvSpPr txBox="1">
            <a:spLocks noChangeArrowheads="1"/>
          </p:cNvSpPr>
          <p:nvPr/>
        </p:nvSpPr>
        <p:spPr bwMode="gray">
          <a:xfrm>
            <a:off x="98425" y="1484313"/>
            <a:ext cx="1068388" cy="646112"/>
          </a:xfrm>
          <a:prstGeom prst="rect">
            <a:avLst/>
          </a:prstGeom>
          <a:noFill/>
          <a:ln w="9525" algn="ctr">
            <a:noFill/>
            <a:miter lim="800000"/>
            <a:headEnd/>
            <a:tailEnd/>
          </a:ln>
          <a:effectLst/>
        </p:spPr>
        <p:txBody>
          <a:bodyPr>
            <a:spAutoFit/>
          </a:bodyPr>
          <a:lstStyle/>
          <a:p>
            <a:pPr algn="ctr" fontAlgn="auto">
              <a:spcBef>
                <a:spcPts val="0"/>
              </a:spcBef>
              <a:spcAft>
                <a:spcPts val="0"/>
              </a:spcAft>
              <a:defRPr/>
            </a:pPr>
            <a:r>
              <a:rPr lang="en-US" sz="3600" b="1">
                <a:solidFill>
                  <a:srgbClr val="FFFFFF"/>
                </a:solidFill>
                <a:latin typeface="+mn-lt"/>
                <a:cs typeface="+mn-cs"/>
              </a:rPr>
              <a:t>3</a:t>
            </a:r>
          </a:p>
        </p:txBody>
      </p:sp>
      <p:sp>
        <p:nvSpPr>
          <p:cNvPr id="2" name="Rectangle 1"/>
          <p:cNvSpPr>
            <a:spLocks noChangeArrowheads="1"/>
          </p:cNvSpPr>
          <p:nvPr/>
        </p:nvSpPr>
        <p:spPr bwMode="auto">
          <a:xfrm>
            <a:off x="1300163" y="1085850"/>
            <a:ext cx="7462837" cy="1077913"/>
          </a:xfrm>
          <a:prstGeom prst="rect">
            <a:avLst/>
          </a:prstGeom>
          <a:noFill/>
          <a:ln w="9525">
            <a:noFill/>
            <a:miter lim="800000"/>
            <a:headEnd/>
            <a:tailEnd/>
          </a:ln>
        </p:spPr>
        <p:txBody>
          <a:bodyPr>
            <a:spAutoFit/>
          </a:bodyPr>
          <a:lstStyle/>
          <a:p>
            <a:pPr algn="just"/>
            <a:r>
              <a:rPr lang="en-US" b="1" i="1"/>
              <a:t>Nâng cao hiệu lực, hiệu quả quản lý nhà nước về bảo hiểm xã hội.</a:t>
            </a:r>
            <a:endParaRPr lang="en-US"/>
          </a:p>
        </p:txBody>
      </p:sp>
      <p:sp>
        <p:nvSpPr>
          <p:cNvPr id="5" name="Rectangle 4"/>
          <p:cNvSpPr>
            <a:spLocks noChangeArrowheads="1"/>
          </p:cNvSpPr>
          <p:nvPr/>
        </p:nvSpPr>
        <p:spPr bwMode="auto">
          <a:xfrm>
            <a:off x="654050" y="2452688"/>
            <a:ext cx="8108950" cy="4737100"/>
          </a:xfrm>
          <a:prstGeom prst="rect">
            <a:avLst/>
          </a:prstGeom>
          <a:noFill/>
          <a:ln w="9525">
            <a:noFill/>
            <a:miter lim="800000"/>
            <a:headEnd/>
            <a:tailEnd/>
          </a:ln>
        </p:spPr>
        <p:txBody>
          <a:bodyPr>
            <a:spAutoFit/>
          </a:bodyPr>
          <a:lstStyle/>
          <a:p>
            <a:pPr algn="just">
              <a:lnSpc>
                <a:spcPct val="112000"/>
              </a:lnSpc>
              <a:spcBef>
                <a:spcPts val="600"/>
              </a:spcBef>
            </a:pPr>
            <a:r>
              <a:rPr lang="en-US" sz="3000"/>
              <a:t>  - Trong việc hoạch định chiến lược phát triển, xây dựng và hoàn thiện hệ thống pháp luật bảo hiểm xã hội.  </a:t>
            </a:r>
          </a:p>
          <a:p>
            <a:pPr algn="just">
              <a:lnSpc>
                <a:spcPct val="112000"/>
              </a:lnSpc>
              <a:spcBef>
                <a:spcPts val="600"/>
              </a:spcBef>
            </a:pPr>
            <a:r>
              <a:rPr lang="en-US" sz="3000"/>
              <a:t>  - Tăng cường sự phối hợp giữa các cấp, các ngành và địa phương trong lãnh đạo, chỉ đạo tổ chức thực hiện chính sách bảo hiểm xã hội, kịp thời xử lý những khó khăn, vướng mắc phát sinh.</a:t>
            </a:r>
          </a:p>
          <a:p>
            <a:pPr algn="just"/>
            <a:r>
              <a:rPr lang="en-US" sz="2800"/>
              <a:t>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250" fill="hold"/>
                                        <p:tgtEl>
                                          <p:spTgt spid="14"/>
                                        </p:tgtEl>
                                        <p:attrNameLst>
                                          <p:attrName>ppt_w</p:attrName>
                                        </p:attrNameLst>
                                      </p:cBhvr>
                                      <p:tavLst>
                                        <p:tav tm="0">
                                          <p:val>
                                            <p:fltVal val="0"/>
                                          </p:val>
                                        </p:tav>
                                        <p:tav tm="100000">
                                          <p:val>
                                            <p:strVal val="#ppt_w"/>
                                          </p:val>
                                        </p:tav>
                                      </p:tavLst>
                                    </p:anim>
                                    <p:anim calcmode="lin" valueType="num">
                                      <p:cBhvr>
                                        <p:cTn id="8" dur="1250" fill="hold"/>
                                        <p:tgtEl>
                                          <p:spTgt spid="14"/>
                                        </p:tgtEl>
                                        <p:attrNameLst>
                                          <p:attrName>ppt_h</p:attrName>
                                        </p:attrNameLst>
                                      </p:cBhvr>
                                      <p:tavLst>
                                        <p:tav tm="0">
                                          <p:val>
                                            <p:fltVal val="0"/>
                                          </p:val>
                                        </p:tav>
                                        <p:tav tm="100000">
                                          <p:val>
                                            <p:strVal val="#ppt_h"/>
                                          </p:val>
                                        </p:tav>
                                      </p:tavLst>
                                    </p:anim>
                                    <p:anim calcmode="lin" valueType="num">
                                      <p:cBhvr>
                                        <p:cTn id="9" dur="1250" fill="hold"/>
                                        <p:tgtEl>
                                          <p:spTgt spid="14"/>
                                        </p:tgtEl>
                                        <p:attrNameLst>
                                          <p:attrName>style.rotation</p:attrName>
                                        </p:attrNameLst>
                                      </p:cBhvr>
                                      <p:tavLst>
                                        <p:tav tm="0">
                                          <p:val>
                                            <p:fltVal val="90"/>
                                          </p:val>
                                        </p:tav>
                                        <p:tav tm="100000">
                                          <p:val>
                                            <p:fltVal val="0"/>
                                          </p:val>
                                        </p:tav>
                                      </p:tavLst>
                                    </p:anim>
                                    <p:animEffect transition="in" filter="fade">
                                      <p:cBhvr>
                                        <p:cTn id="10" dur="1250"/>
                                        <p:tgtEl>
                                          <p:spTgt spid="14"/>
                                        </p:tgtEl>
                                      </p:cBhvr>
                                    </p:animEffect>
                                  </p:childTnLst>
                                </p:cTn>
                              </p:par>
                              <p:par>
                                <p:cTn id="11" presetID="3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250" fill="hold"/>
                                        <p:tgtEl>
                                          <p:spTgt spid="11"/>
                                        </p:tgtEl>
                                        <p:attrNameLst>
                                          <p:attrName>ppt_w</p:attrName>
                                        </p:attrNameLst>
                                      </p:cBhvr>
                                      <p:tavLst>
                                        <p:tav tm="0">
                                          <p:val>
                                            <p:fltVal val="0"/>
                                          </p:val>
                                        </p:tav>
                                        <p:tav tm="100000">
                                          <p:val>
                                            <p:strVal val="#ppt_w"/>
                                          </p:val>
                                        </p:tav>
                                      </p:tavLst>
                                    </p:anim>
                                    <p:anim calcmode="lin" valueType="num">
                                      <p:cBhvr>
                                        <p:cTn id="14" dur="1250" fill="hold"/>
                                        <p:tgtEl>
                                          <p:spTgt spid="11"/>
                                        </p:tgtEl>
                                        <p:attrNameLst>
                                          <p:attrName>ppt_h</p:attrName>
                                        </p:attrNameLst>
                                      </p:cBhvr>
                                      <p:tavLst>
                                        <p:tav tm="0">
                                          <p:val>
                                            <p:fltVal val="0"/>
                                          </p:val>
                                        </p:tav>
                                        <p:tav tm="100000">
                                          <p:val>
                                            <p:strVal val="#ppt_h"/>
                                          </p:val>
                                        </p:tav>
                                      </p:tavLst>
                                    </p:anim>
                                    <p:anim calcmode="lin" valueType="num">
                                      <p:cBhvr>
                                        <p:cTn id="15" dur="1250" fill="hold"/>
                                        <p:tgtEl>
                                          <p:spTgt spid="11"/>
                                        </p:tgtEl>
                                        <p:attrNameLst>
                                          <p:attrName>style.rotation</p:attrName>
                                        </p:attrNameLst>
                                      </p:cBhvr>
                                      <p:tavLst>
                                        <p:tav tm="0">
                                          <p:val>
                                            <p:fltVal val="90"/>
                                          </p:val>
                                        </p:tav>
                                        <p:tav tm="100000">
                                          <p:val>
                                            <p:fltVal val="0"/>
                                          </p:val>
                                        </p:tav>
                                      </p:tavLst>
                                    </p:anim>
                                    <p:animEffect transition="in" filter="fade">
                                      <p:cBhvr>
                                        <p:cTn id="16" dur="1250"/>
                                        <p:tgtEl>
                                          <p:spTgt spid="11"/>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250" fill="hold"/>
                                        <p:tgtEl>
                                          <p:spTgt spid="12"/>
                                        </p:tgtEl>
                                        <p:attrNameLst>
                                          <p:attrName>ppt_w</p:attrName>
                                        </p:attrNameLst>
                                      </p:cBhvr>
                                      <p:tavLst>
                                        <p:tav tm="0">
                                          <p:val>
                                            <p:fltVal val="0"/>
                                          </p:val>
                                        </p:tav>
                                        <p:tav tm="100000">
                                          <p:val>
                                            <p:strVal val="#ppt_w"/>
                                          </p:val>
                                        </p:tav>
                                      </p:tavLst>
                                    </p:anim>
                                    <p:anim calcmode="lin" valueType="num">
                                      <p:cBhvr>
                                        <p:cTn id="20" dur="1250" fill="hold"/>
                                        <p:tgtEl>
                                          <p:spTgt spid="12"/>
                                        </p:tgtEl>
                                        <p:attrNameLst>
                                          <p:attrName>ppt_h</p:attrName>
                                        </p:attrNameLst>
                                      </p:cBhvr>
                                      <p:tavLst>
                                        <p:tav tm="0">
                                          <p:val>
                                            <p:fltVal val="0"/>
                                          </p:val>
                                        </p:tav>
                                        <p:tav tm="100000">
                                          <p:val>
                                            <p:strVal val="#ppt_h"/>
                                          </p:val>
                                        </p:tav>
                                      </p:tavLst>
                                    </p:anim>
                                    <p:anim calcmode="lin" valueType="num">
                                      <p:cBhvr>
                                        <p:cTn id="21" dur="1250" fill="hold"/>
                                        <p:tgtEl>
                                          <p:spTgt spid="12"/>
                                        </p:tgtEl>
                                        <p:attrNameLst>
                                          <p:attrName>style.rotation</p:attrName>
                                        </p:attrNameLst>
                                      </p:cBhvr>
                                      <p:tavLst>
                                        <p:tav tm="0">
                                          <p:val>
                                            <p:fltVal val="90"/>
                                          </p:val>
                                        </p:tav>
                                        <p:tav tm="100000">
                                          <p:val>
                                            <p:fltVal val="0"/>
                                          </p:val>
                                        </p:tav>
                                      </p:tavLst>
                                    </p:anim>
                                    <p:animEffect transition="in" filter="fade">
                                      <p:cBhvr>
                                        <p:cTn id="22" dur="1250"/>
                                        <p:tgtEl>
                                          <p:spTgt spid="12"/>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1250" fill="hold"/>
                                        <p:tgtEl>
                                          <p:spTgt spid="2"/>
                                        </p:tgtEl>
                                        <p:attrNameLst>
                                          <p:attrName>ppt_w</p:attrName>
                                        </p:attrNameLst>
                                      </p:cBhvr>
                                      <p:tavLst>
                                        <p:tav tm="0">
                                          <p:val>
                                            <p:fltVal val="0"/>
                                          </p:val>
                                        </p:tav>
                                        <p:tav tm="100000">
                                          <p:val>
                                            <p:strVal val="#ppt_w"/>
                                          </p:val>
                                        </p:tav>
                                      </p:tavLst>
                                    </p:anim>
                                    <p:anim calcmode="lin" valueType="num">
                                      <p:cBhvr>
                                        <p:cTn id="26" dur="1250" fill="hold"/>
                                        <p:tgtEl>
                                          <p:spTgt spid="2"/>
                                        </p:tgtEl>
                                        <p:attrNameLst>
                                          <p:attrName>ppt_h</p:attrName>
                                        </p:attrNameLst>
                                      </p:cBhvr>
                                      <p:tavLst>
                                        <p:tav tm="0">
                                          <p:val>
                                            <p:fltVal val="0"/>
                                          </p:val>
                                        </p:tav>
                                        <p:tav tm="100000">
                                          <p:val>
                                            <p:strVal val="#ppt_h"/>
                                          </p:val>
                                        </p:tav>
                                      </p:tavLst>
                                    </p:anim>
                                    <p:anim calcmode="lin" valueType="num">
                                      <p:cBhvr>
                                        <p:cTn id="27" dur="1250" fill="hold"/>
                                        <p:tgtEl>
                                          <p:spTgt spid="2"/>
                                        </p:tgtEl>
                                        <p:attrNameLst>
                                          <p:attrName>style.rotation</p:attrName>
                                        </p:attrNameLst>
                                      </p:cBhvr>
                                      <p:tavLst>
                                        <p:tav tm="0">
                                          <p:val>
                                            <p:fltVal val="90"/>
                                          </p:val>
                                        </p:tav>
                                        <p:tav tm="100000">
                                          <p:val>
                                            <p:fltVal val="0"/>
                                          </p:val>
                                        </p:tav>
                                      </p:tavLst>
                                    </p:anim>
                                    <p:animEffect transition="in" filter="fade">
                                      <p:cBhvr>
                                        <p:cTn id="28" dur="1250"/>
                                        <p:tgtEl>
                                          <p:spTgt spid="2"/>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250" fill="hold"/>
                                        <p:tgtEl>
                                          <p:spTgt spid="6"/>
                                        </p:tgtEl>
                                        <p:attrNameLst>
                                          <p:attrName>ppt_w</p:attrName>
                                        </p:attrNameLst>
                                      </p:cBhvr>
                                      <p:tavLst>
                                        <p:tav tm="0">
                                          <p:val>
                                            <p:fltVal val="0"/>
                                          </p:val>
                                        </p:tav>
                                        <p:tav tm="100000">
                                          <p:val>
                                            <p:strVal val="#ppt_w"/>
                                          </p:val>
                                        </p:tav>
                                      </p:tavLst>
                                    </p:anim>
                                    <p:anim calcmode="lin" valueType="num">
                                      <p:cBhvr>
                                        <p:cTn id="32" dur="1250" fill="hold"/>
                                        <p:tgtEl>
                                          <p:spTgt spid="6"/>
                                        </p:tgtEl>
                                        <p:attrNameLst>
                                          <p:attrName>ppt_h</p:attrName>
                                        </p:attrNameLst>
                                      </p:cBhvr>
                                      <p:tavLst>
                                        <p:tav tm="0">
                                          <p:val>
                                            <p:fltVal val="0"/>
                                          </p:val>
                                        </p:tav>
                                        <p:tav tm="100000">
                                          <p:val>
                                            <p:strVal val="#ppt_h"/>
                                          </p:val>
                                        </p:tav>
                                      </p:tavLst>
                                    </p:anim>
                                    <p:anim calcmode="lin" valueType="num">
                                      <p:cBhvr>
                                        <p:cTn id="33" dur="1250" fill="hold"/>
                                        <p:tgtEl>
                                          <p:spTgt spid="6"/>
                                        </p:tgtEl>
                                        <p:attrNameLst>
                                          <p:attrName>style.rotation</p:attrName>
                                        </p:attrNameLst>
                                      </p:cBhvr>
                                      <p:tavLst>
                                        <p:tav tm="0">
                                          <p:val>
                                            <p:fltVal val="90"/>
                                          </p:val>
                                        </p:tav>
                                        <p:tav tm="100000">
                                          <p:val>
                                            <p:fltVal val="0"/>
                                          </p:val>
                                        </p:tav>
                                      </p:tavLst>
                                    </p:anim>
                                    <p:animEffect transition="in" filter="fade">
                                      <p:cBhvr>
                                        <p:cTn id="34" dur="1250"/>
                                        <p:tgtEl>
                                          <p:spTgt spid="6"/>
                                        </p:tgtEl>
                                      </p:cBhvr>
                                    </p:animEffect>
                                  </p:childTnLst>
                                </p:cTn>
                              </p:par>
                            </p:childTnLst>
                          </p:cTn>
                        </p:par>
                        <p:par>
                          <p:cTn id="35" fill="hold">
                            <p:stCondLst>
                              <p:cond delay="1250"/>
                            </p:stCondLst>
                            <p:childTnLst>
                              <p:par>
                                <p:cTn id="36" presetID="31" presetClass="entr" presetSubtype="0" fill="hold" nodeType="afterEffect">
                                  <p:stCondLst>
                                    <p:cond delay="2000"/>
                                  </p:stCondLst>
                                  <p:childTnLst>
                                    <p:set>
                                      <p:cBhvr>
                                        <p:cTn id="37" dur="1" fill="hold">
                                          <p:stCondLst>
                                            <p:cond delay="0"/>
                                          </p:stCondLst>
                                        </p:cTn>
                                        <p:tgtEl>
                                          <p:spTgt spid="5">
                                            <p:txEl>
                                              <p:pRg st="0" end="0"/>
                                            </p:txEl>
                                          </p:spTgt>
                                        </p:tgtEl>
                                        <p:attrNameLst>
                                          <p:attrName>style.visibility</p:attrName>
                                        </p:attrNameLst>
                                      </p:cBhvr>
                                      <p:to>
                                        <p:strVal val="visible"/>
                                      </p:to>
                                    </p:set>
                                    <p:anim calcmode="lin" valueType="num">
                                      <p:cBhvr>
                                        <p:cTn id="38"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39"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40"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41" dur="1000"/>
                                        <p:tgtEl>
                                          <p:spTgt spid="5">
                                            <p:txEl>
                                              <p:pRg st="0" end="0"/>
                                            </p:txEl>
                                          </p:spTgt>
                                        </p:tgtEl>
                                      </p:cBhvr>
                                    </p:animEffect>
                                  </p:childTnLst>
                                </p:cTn>
                              </p:par>
                            </p:childTnLst>
                          </p:cTn>
                        </p:par>
                        <p:par>
                          <p:cTn id="42" fill="hold">
                            <p:stCondLst>
                              <p:cond delay="4250"/>
                            </p:stCondLst>
                            <p:childTnLst>
                              <p:par>
                                <p:cTn id="43" presetID="31" presetClass="entr" presetSubtype="0" fill="hold" nodeType="afterEffect">
                                  <p:stCondLst>
                                    <p:cond delay="2750"/>
                                  </p:stCondLst>
                                  <p:childTnLst>
                                    <p:set>
                                      <p:cBhvr>
                                        <p:cTn id="44" dur="1" fill="hold">
                                          <p:stCondLst>
                                            <p:cond delay="0"/>
                                          </p:stCondLst>
                                        </p:cTn>
                                        <p:tgtEl>
                                          <p:spTgt spid="5">
                                            <p:txEl>
                                              <p:pRg st="1" end="1"/>
                                            </p:txEl>
                                          </p:spTgt>
                                        </p:tgtEl>
                                        <p:attrNameLst>
                                          <p:attrName>style.visibility</p:attrName>
                                        </p:attrNameLst>
                                      </p:cBhvr>
                                      <p:to>
                                        <p:strVal val="visible"/>
                                      </p:to>
                                    </p:set>
                                    <p:anim calcmode="lin" valueType="num">
                                      <p:cBhvr>
                                        <p:cTn id="45" dur="1750" fill="hold"/>
                                        <p:tgtEl>
                                          <p:spTgt spid="5">
                                            <p:txEl>
                                              <p:pRg st="1" end="1"/>
                                            </p:txEl>
                                          </p:spTgt>
                                        </p:tgtEl>
                                        <p:attrNameLst>
                                          <p:attrName>ppt_w</p:attrName>
                                        </p:attrNameLst>
                                      </p:cBhvr>
                                      <p:tavLst>
                                        <p:tav tm="0">
                                          <p:val>
                                            <p:fltVal val="0"/>
                                          </p:val>
                                        </p:tav>
                                        <p:tav tm="100000">
                                          <p:val>
                                            <p:strVal val="#ppt_w"/>
                                          </p:val>
                                        </p:tav>
                                      </p:tavLst>
                                    </p:anim>
                                    <p:anim calcmode="lin" valueType="num">
                                      <p:cBhvr>
                                        <p:cTn id="46" dur="1750" fill="hold"/>
                                        <p:tgtEl>
                                          <p:spTgt spid="5">
                                            <p:txEl>
                                              <p:pRg st="1" end="1"/>
                                            </p:txEl>
                                          </p:spTgt>
                                        </p:tgtEl>
                                        <p:attrNameLst>
                                          <p:attrName>ppt_h</p:attrName>
                                        </p:attrNameLst>
                                      </p:cBhvr>
                                      <p:tavLst>
                                        <p:tav tm="0">
                                          <p:val>
                                            <p:fltVal val="0"/>
                                          </p:val>
                                        </p:tav>
                                        <p:tav tm="100000">
                                          <p:val>
                                            <p:strVal val="#ppt_h"/>
                                          </p:val>
                                        </p:tav>
                                      </p:tavLst>
                                    </p:anim>
                                    <p:anim calcmode="lin" valueType="num">
                                      <p:cBhvr>
                                        <p:cTn id="47" dur="175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48" dur="175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6" grpId="0" animBg="1"/>
      <p:bldP spid="12" grpId="0"/>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27"/>
          <p:cNvSpPr>
            <a:spLocks noChangeArrowheads="1"/>
          </p:cNvSpPr>
          <p:nvPr/>
        </p:nvSpPr>
        <p:spPr bwMode="gray">
          <a:xfrm>
            <a:off x="107950" y="1098550"/>
            <a:ext cx="1123950" cy="1111250"/>
          </a:xfrm>
          <a:prstGeom prst="ellipse">
            <a:avLst/>
          </a:prstGeom>
          <a:gradFill rotWithShape="1">
            <a:gsLst>
              <a:gs pos="0">
                <a:srgbClr val="FF3D01">
                  <a:lumMod val="60000"/>
                  <a:lumOff val="40000"/>
                </a:srgbClr>
              </a:gs>
              <a:gs pos="100000">
                <a:srgbClr val="FF3D01">
                  <a:lumMod val="75000"/>
                </a:srgbClr>
              </a:gs>
            </a:gsLst>
            <a:lin ang="5400000" scaled="1"/>
          </a:gradFill>
          <a:ln w="9525">
            <a:noFill/>
            <a:round/>
            <a:headEnd/>
            <a:tailEnd/>
          </a:ln>
          <a:effectLst/>
        </p:spPr>
        <p:txBody>
          <a:bodyPr wrap="none" anchor="ctr"/>
          <a:lstStyle/>
          <a:p>
            <a:pPr fontAlgn="auto">
              <a:spcBef>
                <a:spcPts val="0"/>
              </a:spcBef>
              <a:spcAft>
                <a:spcPts val="0"/>
              </a:spcAft>
              <a:defRPr/>
            </a:pPr>
            <a:endParaRPr lang="en-US" sz="1800" kern="0">
              <a:solidFill>
                <a:prstClr val="black"/>
              </a:solidFill>
              <a:latin typeface="Calibri"/>
              <a:cs typeface="+mn-cs"/>
            </a:endParaRPr>
          </a:p>
        </p:txBody>
      </p:sp>
      <p:sp>
        <p:nvSpPr>
          <p:cNvPr id="161794" name="Title 2"/>
          <p:cNvSpPr>
            <a:spLocks noGrp="1"/>
          </p:cNvSpPr>
          <p:nvPr>
            <p:ph type="title"/>
          </p:nvPr>
        </p:nvSpPr>
        <p:spPr>
          <a:xfrm>
            <a:off x="76200" y="39688"/>
            <a:ext cx="9067800" cy="682625"/>
          </a:xfrm>
        </p:spPr>
        <p:txBody>
          <a:bodyPr/>
          <a:lstStyle/>
          <a:p>
            <a:r>
              <a:rPr lang="en-US" smtClean="0"/>
              <a:t>V. NHIỆM VỤ VÀ GIẢI PHÁP CHỦ YẾU</a:t>
            </a:r>
          </a:p>
        </p:txBody>
      </p:sp>
      <p:sp>
        <p:nvSpPr>
          <p:cNvPr id="161795" name="AutoShape 67"/>
          <p:cNvSpPr>
            <a:spLocks noChangeArrowheads="1"/>
          </p:cNvSpPr>
          <p:nvPr/>
        </p:nvSpPr>
        <p:spPr bwMode="ltGray">
          <a:xfrm rot="21581866" flipH="1">
            <a:off x="79375" y="987425"/>
            <a:ext cx="8909050" cy="1536700"/>
          </a:xfrm>
          <a:prstGeom prst="roundRect">
            <a:avLst>
              <a:gd name="adj" fmla="val 7273"/>
            </a:avLst>
          </a:prstGeom>
          <a:gradFill rotWithShape="1">
            <a:gsLst>
              <a:gs pos="0">
                <a:srgbClr val="D6AD00">
                  <a:alpha val="26999"/>
                </a:srgbClr>
              </a:gs>
              <a:gs pos="100000">
                <a:schemeClr val="bg1">
                  <a:alpha val="0"/>
                </a:schemeClr>
              </a:gs>
            </a:gsLst>
            <a:lin ang="5400000" scaled="1"/>
          </a:gradFill>
          <a:ln w="9525">
            <a:noFill/>
            <a:round/>
            <a:headEnd/>
            <a:tailEnd/>
          </a:ln>
        </p:spPr>
        <p:txBody>
          <a:bodyPr wrap="none" anchor="ctr"/>
          <a:lstStyle/>
          <a:p>
            <a:endParaRPr lang="en-US"/>
          </a:p>
        </p:txBody>
      </p:sp>
      <p:sp>
        <p:nvSpPr>
          <p:cNvPr id="11" name="Freeform 28"/>
          <p:cNvSpPr>
            <a:spLocks/>
          </p:cNvSpPr>
          <p:nvPr/>
        </p:nvSpPr>
        <p:spPr bwMode="gray">
          <a:xfrm>
            <a:off x="207963" y="1036638"/>
            <a:ext cx="958850" cy="509587"/>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F3D01">
                  <a:lumMod val="40000"/>
                  <a:lumOff val="60000"/>
                </a:srgbClr>
              </a:gs>
            </a:gsLst>
            <a:lin ang="5400000" scaled="1"/>
          </a:gradFill>
          <a:ln w="0">
            <a:noFill/>
            <a:prstDash val="solid"/>
            <a:round/>
            <a:headEnd/>
            <a:tailEnd/>
          </a:ln>
        </p:spPr>
        <p:txBody>
          <a:bodyPr/>
          <a:lstStyle/>
          <a:p>
            <a:pPr fontAlgn="auto">
              <a:spcBef>
                <a:spcPts val="0"/>
              </a:spcBef>
              <a:spcAft>
                <a:spcPts val="0"/>
              </a:spcAft>
              <a:defRPr/>
            </a:pPr>
            <a:endParaRPr lang="en-US" sz="1800" kern="0">
              <a:solidFill>
                <a:prstClr val="black"/>
              </a:solidFill>
              <a:latin typeface="Calibri"/>
              <a:cs typeface="+mn-cs"/>
            </a:endParaRPr>
          </a:p>
        </p:txBody>
      </p:sp>
      <p:sp>
        <p:nvSpPr>
          <p:cNvPr id="12" name="Text Box 29"/>
          <p:cNvSpPr txBox="1">
            <a:spLocks noChangeArrowheads="1"/>
          </p:cNvSpPr>
          <p:nvPr/>
        </p:nvSpPr>
        <p:spPr bwMode="gray">
          <a:xfrm>
            <a:off x="98425" y="1484313"/>
            <a:ext cx="1068388" cy="646112"/>
          </a:xfrm>
          <a:prstGeom prst="rect">
            <a:avLst/>
          </a:prstGeom>
          <a:noFill/>
          <a:ln w="9525" algn="ctr">
            <a:noFill/>
            <a:miter lim="800000"/>
            <a:headEnd/>
            <a:tailEnd/>
          </a:ln>
          <a:effectLst/>
        </p:spPr>
        <p:txBody>
          <a:bodyPr>
            <a:spAutoFit/>
          </a:bodyPr>
          <a:lstStyle/>
          <a:p>
            <a:pPr algn="ctr" fontAlgn="auto">
              <a:spcBef>
                <a:spcPts val="0"/>
              </a:spcBef>
              <a:spcAft>
                <a:spcPts val="0"/>
              </a:spcAft>
              <a:defRPr/>
            </a:pPr>
            <a:r>
              <a:rPr lang="en-US" sz="3600" b="1">
                <a:solidFill>
                  <a:srgbClr val="FFFFFF"/>
                </a:solidFill>
                <a:latin typeface="+mn-lt"/>
                <a:cs typeface="+mn-cs"/>
              </a:rPr>
              <a:t>3</a:t>
            </a:r>
          </a:p>
        </p:txBody>
      </p:sp>
      <p:sp>
        <p:nvSpPr>
          <p:cNvPr id="161798" name="Rectangle 13"/>
          <p:cNvSpPr>
            <a:spLocks noChangeArrowheads="1"/>
          </p:cNvSpPr>
          <p:nvPr/>
        </p:nvSpPr>
        <p:spPr bwMode="auto">
          <a:xfrm>
            <a:off x="1300163" y="1085850"/>
            <a:ext cx="7462837" cy="1077913"/>
          </a:xfrm>
          <a:prstGeom prst="rect">
            <a:avLst/>
          </a:prstGeom>
          <a:noFill/>
          <a:ln w="9525">
            <a:noFill/>
            <a:miter lim="800000"/>
            <a:headEnd/>
            <a:tailEnd/>
          </a:ln>
        </p:spPr>
        <p:txBody>
          <a:bodyPr>
            <a:spAutoFit/>
          </a:bodyPr>
          <a:lstStyle/>
          <a:p>
            <a:pPr algn="just"/>
            <a:r>
              <a:rPr lang="en-US" b="1" i="1"/>
              <a:t>Nâng cao hiệu lực, hiệu quả quản lý nhà nước về bảo hiểm xã hội.</a:t>
            </a:r>
            <a:endParaRPr lang="en-US"/>
          </a:p>
        </p:txBody>
      </p:sp>
      <p:sp>
        <p:nvSpPr>
          <p:cNvPr id="2" name="Rectangle 1"/>
          <p:cNvSpPr/>
          <p:nvPr/>
        </p:nvSpPr>
        <p:spPr>
          <a:xfrm>
            <a:off x="762000" y="2546350"/>
            <a:ext cx="8001000" cy="4248150"/>
          </a:xfrm>
          <a:prstGeom prst="rect">
            <a:avLst/>
          </a:prstGeom>
        </p:spPr>
        <p:txBody>
          <a:bodyPr>
            <a:spAutoFit/>
          </a:bodyPr>
          <a:lstStyle/>
          <a:p>
            <a:pPr algn="just">
              <a:defRPr/>
            </a:pPr>
            <a:r>
              <a:rPr lang="en-US" sz="3000">
                <a:cs typeface="+mn-cs"/>
              </a:rPr>
              <a:t>- Nâng </a:t>
            </a:r>
            <a:r>
              <a:rPr lang="en-US" sz="3000">
                <a:cs typeface="+mn-cs"/>
              </a:rPr>
              <a:t>cao tính tuân thủ pháp luật về </a:t>
            </a:r>
            <a:r>
              <a:rPr lang="en-US" sz="3000">
                <a:cs typeface="+mn-cs"/>
              </a:rPr>
              <a:t>BHXH,</a:t>
            </a:r>
          </a:p>
          <a:p>
            <a:pPr algn="just">
              <a:defRPr/>
            </a:pPr>
            <a:endParaRPr lang="en-US" sz="3000">
              <a:cs typeface="+mn-cs"/>
            </a:endParaRPr>
          </a:p>
          <a:p>
            <a:pPr algn="just">
              <a:defRPr/>
            </a:pPr>
            <a:r>
              <a:rPr lang="en-US" sz="3000">
                <a:cs typeface="+mn-cs"/>
              </a:rPr>
              <a:t>- Tăng </a:t>
            </a:r>
            <a:r>
              <a:rPr lang="en-US" sz="3000">
                <a:cs typeface="+mn-cs"/>
              </a:rPr>
              <a:t>cường công tác thanh tra, kiểm tra, giám sát việc chấp hành pháp luật về bảo hiểm xã </a:t>
            </a:r>
            <a:r>
              <a:rPr lang="en-US" sz="3000">
                <a:cs typeface="+mn-cs"/>
              </a:rPr>
              <a:t>hội</a:t>
            </a:r>
          </a:p>
          <a:p>
            <a:pPr algn="just">
              <a:defRPr/>
            </a:pPr>
            <a:endParaRPr lang="en-US" sz="3000">
              <a:cs typeface="+mn-cs"/>
            </a:endParaRPr>
          </a:p>
          <a:p>
            <a:pPr algn="just">
              <a:defRPr/>
            </a:pPr>
            <a:r>
              <a:rPr lang="en-US" sz="3000">
                <a:cs typeface="+mn-cs"/>
              </a:rPr>
              <a:t>- </a:t>
            </a:r>
            <a:r>
              <a:rPr lang="en-US" sz="3000">
                <a:cs typeface="+mn-cs"/>
              </a:rPr>
              <a:t>K</a:t>
            </a:r>
            <a:r>
              <a:rPr lang="en-US" sz="3000">
                <a:cs typeface="+mn-cs"/>
              </a:rPr>
              <a:t>ịp </a:t>
            </a:r>
            <a:r>
              <a:rPr lang="en-US" sz="3000">
                <a:cs typeface="+mn-cs"/>
              </a:rPr>
              <a:t>thời phát hiện và xử lý nghiêm các vi </a:t>
            </a:r>
            <a:r>
              <a:rPr lang="en-US" sz="3000">
                <a:cs typeface="+mn-cs"/>
              </a:rPr>
              <a:t>phạm về Bảo hiểm xã hội.</a:t>
            </a:r>
          </a:p>
          <a:p>
            <a:pPr marL="457200" indent="-457200" algn="just">
              <a:buFontTx/>
              <a:buChar char="-"/>
              <a:defRPr/>
            </a:pPr>
            <a:endParaRPr lang="en-US" sz="3000">
              <a:cs typeface="+mn-cs"/>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50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5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5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500"/>
                                        <p:tgtEl>
                                          <p:spTgt spid="2">
                                            <p:txEl>
                                              <p:pRg st="0" end="0"/>
                                            </p:txEl>
                                          </p:spTgt>
                                        </p:tgtEl>
                                      </p:cBhvr>
                                    </p:animEffect>
                                  </p:childTnLst>
                                </p:cTn>
                              </p:par>
                            </p:childTnLst>
                          </p:cTn>
                        </p:par>
                        <p:par>
                          <p:cTn id="11" fill="hold">
                            <p:stCondLst>
                              <p:cond delay="2000"/>
                            </p:stCondLst>
                            <p:childTnLst>
                              <p:par>
                                <p:cTn id="12" presetID="31" presetClass="entr" presetSubtype="0" fill="hold" nodeType="afterEffect">
                                  <p:stCondLst>
                                    <p:cond delay="50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1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1500" fill="hold"/>
                                        <p:tgtEl>
                                          <p:spTgt spid="2">
                                            <p:txEl>
                                              <p:pRg st="2" end="2"/>
                                            </p:txEl>
                                          </p:spTgt>
                                        </p:tgtEl>
                                        <p:attrNameLst>
                                          <p:attrName>ppt_h</p:attrName>
                                        </p:attrNameLst>
                                      </p:cBhvr>
                                      <p:tavLst>
                                        <p:tav tm="0">
                                          <p:val>
                                            <p:fltVal val="0"/>
                                          </p:val>
                                        </p:tav>
                                        <p:tav tm="100000">
                                          <p:val>
                                            <p:strVal val="#ppt_h"/>
                                          </p:val>
                                        </p:tav>
                                      </p:tavLst>
                                    </p:anim>
                                    <p:anim calcmode="lin" valueType="num">
                                      <p:cBhvr>
                                        <p:cTn id="16" dur="15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17" dur="1500"/>
                                        <p:tgtEl>
                                          <p:spTgt spid="2">
                                            <p:txEl>
                                              <p:pRg st="2" end="2"/>
                                            </p:txEl>
                                          </p:spTgt>
                                        </p:tgtEl>
                                      </p:cBhvr>
                                    </p:animEffect>
                                  </p:childTnLst>
                                </p:cTn>
                              </p:par>
                            </p:childTnLst>
                          </p:cTn>
                        </p:par>
                        <p:par>
                          <p:cTn id="18" fill="hold">
                            <p:stCondLst>
                              <p:cond delay="4000"/>
                            </p:stCondLst>
                            <p:childTnLst>
                              <p:par>
                                <p:cTn id="19" presetID="31" presetClass="entr" presetSubtype="0" fill="hold" nodeType="afterEffect">
                                  <p:stCondLst>
                                    <p:cond delay="100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p:cTn id="21"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2"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23"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24" dur="1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27"/>
          <p:cNvSpPr>
            <a:spLocks noChangeArrowheads="1"/>
          </p:cNvSpPr>
          <p:nvPr/>
        </p:nvSpPr>
        <p:spPr bwMode="gray">
          <a:xfrm>
            <a:off x="107950" y="1098550"/>
            <a:ext cx="1123950" cy="1111250"/>
          </a:xfrm>
          <a:prstGeom prst="ellipse">
            <a:avLst/>
          </a:prstGeom>
          <a:gradFill rotWithShape="1">
            <a:gsLst>
              <a:gs pos="0">
                <a:srgbClr val="FF3D01">
                  <a:lumMod val="60000"/>
                  <a:lumOff val="40000"/>
                </a:srgbClr>
              </a:gs>
              <a:gs pos="100000">
                <a:srgbClr val="FF3D01">
                  <a:lumMod val="75000"/>
                </a:srgbClr>
              </a:gs>
            </a:gsLst>
            <a:lin ang="5400000" scaled="1"/>
          </a:gradFill>
          <a:ln w="9525">
            <a:noFill/>
            <a:round/>
            <a:headEnd/>
            <a:tailEnd/>
          </a:ln>
          <a:effectLst/>
        </p:spPr>
        <p:txBody>
          <a:bodyPr wrap="none" anchor="ctr"/>
          <a:lstStyle/>
          <a:p>
            <a:pPr fontAlgn="auto">
              <a:spcBef>
                <a:spcPts val="0"/>
              </a:spcBef>
              <a:spcAft>
                <a:spcPts val="0"/>
              </a:spcAft>
              <a:defRPr/>
            </a:pPr>
            <a:endParaRPr lang="en-US" sz="1800" kern="0">
              <a:solidFill>
                <a:prstClr val="black"/>
              </a:solidFill>
              <a:latin typeface="Calibri"/>
              <a:cs typeface="+mn-cs"/>
            </a:endParaRPr>
          </a:p>
        </p:txBody>
      </p:sp>
      <p:sp>
        <p:nvSpPr>
          <p:cNvPr id="162818" name="Title 2"/>
          <p:cNvSpPr>
            <a:spLocks noGrp="1"/>
          </p:cNvSpPr>
          <p:nvPr>
            <p:ph type="title"/>
          </p:nvPr>
        </p:nvSpPr>
        <p:spPr>
          <a:xfrm>
            <a:off x="76200" y="39688"/>
            <a:ext cx="9067800" cy="682625"/>
          </a:xfrm>
        </p:spPr>
        <p:txBody>
          <a:bodyPr/>
          <a:lstStyle/>
          <a:p>
            <a:r>
              <a:rPr lang="en-US" smtClean="0"/>
              <a:t>V. NHIỆM VỤ VÀ GIẢI PHÁP CHỦ YẾU</a:t>
            </a:r>
          </a:p>
        </p:txBody>
      </p:sp>
      <p:sp>
        <p:nvSpPr>
          <p:cNvPr id="162819" name="AutoShape 67"/>
          <p:cNvSpPr>
            <a:spLocks noChangeArrowheads="1"/>
          </p:cNvSpPr>
          <p:nvPr/>
        </p:nvSpPr>
        <p:spPr bwMode="ltGray">
          <a:xfrm rot="21581866" flipH="1">
            <a:off x="157163" y="885825"/>
            <a:ext cx="8909050" cy="1536700"/>
          </a:xfrm>
          <a:prstGeom prst="roundRect">
            <a:avLst>
              <a:gd name="adj" fmla="val 7273"/>
            </a:avLst>
          </a:prstGeom>
          <a:gradFill rotWithShape="1">
            <a:gsLst>
              <a:gs pos="0">
                <a:srgbClr val="D6AD00">
                  <a:alpha val="26999"/>
                </a:srgbClr>
              </a:gs>
              <a:gs pos="100000">
                <a:schemeClr val="bg1">
                  <a:alpha val="0"/>
                </a:schemeClr>
              </a:gs>
            </a:gsLst>
            <a:lin ang="5400000" scaled="1"/>
          </a:gradFill>
          <a:ln w="9525">
            <a:noFill/>
            <a:round/>
            <a:headEnd/>
            <a:tailEnd/>
          </a:ln>
        </p:spPr>
        <p:txBody>
          <a:bodyPr wrap="none" anchor="ctr"/>
          <a:lstStyle/>
          <a:p>
            <a:endParaRPr lang="en-US">
              <a:solidFill>
                <a:srgbClr val="000000"/>
              </a:solidFill>
            </a:endParaRPr>
          </a:p>
        </p:txBody>
      </p:sp>
      <p:sp>
        <p:nvSpPr>
          <p:cNvPr id="11" name="Freeform 28"/>
          <p:cNvSpPr>
            <a:spLocks/>
          </p:cNvSpPr>
          <p:nvPr/>
        </p:nvSpPr>
        <p:spPr bwMode="gray">
          <a:xfrm>
            <a:off x="207963" y="1036638"/>
            <a:ext cx="958850" cy="509587"/>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F3D01">
                  <a:lumMod val="40000"/>
                  <a:lumOff val="60000"/>
                </a:srgbClr>
              </a:gs>
            </a:gsLst>
            <a:lin ang="5400000" scaled="1"/>
          </a:gradFill>
          <a:ln w="0">
            <a:noFill/>
            <a:prstDash val="solid"/>
            <a:round/>
            <a:headEnd/>
            <a:tailEnd/>
          </a:ln>
        </p:spPr>
        <p:txBody>
          <a:bodyPr/>
          <a:lstStyle/>
          <a:p>
            <a:pPr fontAlgn="auto">
              <a:spcBef>
                <a:spcPts val="0"/>
              </a:spcBef>
              <a:spcAft>
                <a:spcPts val="0"/>
              </a:spcAft>
              <a:defRPr/>
            </a:pPr>
            <a:endParaRPr lang="en-US" sz="1800" kern="0">
              <a:solidFill>
                <a:prstClr val="black"/>
              </a:solidFill>
              <a:latin typeface="Calibri"/>
              <a:cs typeface="+mn-cs"/>
            </a:endParaRPr>
          </a:p>
        </p:txBody>
      </p:sp>
      <p:sp>
        <p:nvSpPr>
          <p:cNvPr id="162821" name="Text Box 29"/>
          <p:cNvSpPr txBox="1">
            <a:spLocks noChangeArrowheads="1"/>
          </p:cNvSpPr>
          <p:nvPr/>
        </p:nvSpPr>
        <p:spPr bwMode="gray">
          <a:xfrm>
            <a:off x="98425" y="1484313"/>
            <a:ext cx="1068388" cy="646112"/>
          </a:xfrm>
          <a:prstGeom prst="rect">
            <a:avLst/>
          </a:prstGeom>
          <a:noFill/>
          <a:ln w="9525" algn="ctr">
            <a:noFill/>
            <a:miter lim="800000"/>
            <a:headEnd/>
            <a:tailEnd/>
          </a:ln>
        </p:spPr>
        <p:txBody>
          <a:bodyPr>
            <a:spAutoFit/>
          </a:bodyPr>
          <a:lstStyle/>
          <a:p>
            <a:pPr algn="ctr"/>
            <a:r>
              <a:rPr lang="en-US" sz="3600" b="1">
                <a:solidFill>
                  <a:srgbClr val="FFFFFF"/>
                </a:solidFill>
              </a:rPr>
              <a:t>3</a:t>
            </a:r>
          </a:p>
        </p:txBody>
      </p:sp>
      <p:sp>
        <p:nvSpPr>
          <p:cNvPr id="162822" name="Rectangle 13"/>
          <p:cNvSpPr>
            <a:spLocks noChangeArrowheads="1"/>
          </p:cNvSpPr>
          <p:nvPr/>
        </p:nvSpPr>
        <p:spPr bwMode="auto">
          <a:xfrm>
            <a:off x="1300163" y="1052513"/>
            <a:ext cx="7462837" cy="1076325"/>
          </a:xfrm>
          <a:prstGeom prst="rect">
            <a:avLst/>
          </a:prstGeom>
          <a:noFill/>
          <a:ln w="9525">
            <a:noFill/>
            <a:miter lim="800000"/>
            <a:headEnd/>
            <a:tailEnd/>
          </a:ln>
        </p:spPr>
        <p:txBody>
          <a:bodyPr>
            <a:spAutoFit/>
          </a:bodyPr>
          <a:lstStyle/>
          <a:p>
            <a:pPr algn="just"/>
            <a:r>
              <a:rPr lang="en-US" b="1" i="1">
                <a:solidFill>
                  <a:srgbClr val="000000"/>
                </a:solidFill>
              </a:rPr>
              <a:t>Nâng cao hiệu lực, hiệu quả quản lý nhà nước về bảo hiểm xã hội.</a:t>
            </a:r>
            <a:endParaRPr lang="en-US">
              <a:solidFill>
                <a:srgbClr val="000000"/>
              </a:solidFill>
            </a:endParaRPr>
          </a:p>
        </p:txBody>
      </p:sp>
      <p:sp>
        <p:nvSpPr>
          <p:cNvPr id="2" name="Rectangle 1"/>
          <p:cNvSpPr>
            <a:spLocks noChangeArrowheads="1"/>
          </p:cNvSpPr>
          <p:nvPr/>
        </p:nvSpPr>
        <p:spPr bwMode="auto">
          <a:xfrm>
            <a:off x="593725" y="2492375"/>
            <a:ext cx="8305800" cy="3779838"/>
          </a:xfrm>
          <a:prstGeom prst="rect">
            <a:avLst/>
          </a:prstGeom>
          <a:noFill/>
          <a:ln w="9525">
            <a:noFill/>
            <a:miter lim="800000"/>
            <a:headEnd/>
            <a:tailEnd/>
          </a:ln>
        </p:spPr>
        <p:txBody>
          <a:bodyPr>
            <a:spAutoFit/>
          </a:bodyPr>
          <a:lstStyle/>
          <a:p>
            <a:pPr algn="just">
              <a:lnSpc>
                <a:spcPct val="112000"/>
              </a:lnSpc>
              <a:spcBef>
                <a:spcPts val="600"/>
              </a:spcBef>
            </a:pPr>
            <a:r>
              <a:rPr lang="en-US" sz="3000">
                <a:solidFill>
                  <a:srgbClr val="000000"/>
                </a:solidFill>
              </a:rPr>
              <a:t>     - </a:t>
            </a:r>
            <a:r>
              <a:rPr lang="en-US" sz="3000"/>
              <a:t>Sửa đổi, bổ sung, hoàn thiện các văn bản quy phạm pháp luật;</a:t>
            </a:r>
          </a:p>
          <a:p>
            <a:pPr algn="just">
              <a:lnSpc>
                <a:spcPct val="112000"/>
              </a:lnSpc>
              <a:spcBef>
                <a:spcPts val="600"/>
              </a:spcBef>
            </a:pPr>
            <a:r>
              <a:rPr lang="en-US" sz="3000"/>
              <a:t>     - Thực hiện giao chỉ tiêu phát triển đối tượng tham gia BHXH cho các địa phương; </a:t>
            </a:r>
          </a:p>
          <a:p>
            <a:pPr algn="just">
              <a:lnSpc>
                <a:spcPct val="112000"/>
              </a:lnSpc>
              <a:spcBef>
                <a:spcPts val="600"/>
              </a:spcBef>
            </a:pPr>
            <a:r>
              <a:rPr lang="en-US" sz="3000"/>
              <a:t>     - Phân định rõ quản lý nhà nước với quản trị bộ máy tổ chức thực hiện chính sách BHXH.</a:t>
            </a:r>
          </a:p>
          <a:p>
            <a:pPr algn="just"/>
            <a:r>
              <a:rPr lang="en-US" sz="2800"/>
              <a:t> </a:t>
            </a:r>
            <a:endParaRPr lang="en-US" sz="3000">
              <a:solidFill>
                <a:srgbClr val="00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50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5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5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500"/>
                                        <p:tgtEl>
                                          <p:spTgt spid="2">
                                            <p:txEl>
                                              <p:pRg st="0" end="0"/>
                                            </p:txEl>
                                          </p:spTgt>
                                        </p:tgtEl>
                                      </p:cBhvr>
                                    </p:animEffect>
                                  </p:childTnLst>
                                </p:cTn>
                              </p:par>
                            </p:childTnLst>
                          </p:cTn>
                        </p:par>
                        <p:par>
                          <p:cTn id="11" fill="hold">
                            <p:stCondLst>
                              <p:cond delay="2000"/>
                            </p:stCondLst>
                            <p:childTnLst>
                              <p:par>
                                <p:cTn id="12" presetID="31" presetClass="entr" presetSubtype="0" fill="hold" nodeType="afterEffect">
                                  <p:stCondLst>
                                    <p:cond delay="50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15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6" dur="15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17" dur="1500"/>
                                        <p:tgtEl>
                                          <p:spTgt spid="2">
                                            <p:txEl>
                                              <p:pRg st="1" end="1"/>
                                            </p:txEl>
                                          </p:spTgt>
                                        </p:tgtEl>
                                      </p:cBhvr>
                                    </p:animEffect>
                                  </p:childTnLst>
                                </p:cTn>
                              </p:par>
                            </p:childTnLst>
                          </p:cTn>
                        </p:par>
                        <p:par>
                          <p:cTn id="18" fill="hold">
                            <p:stCondLst>
                              <p:cond delay="4000"/>
                            </p:stCondLst>
                            <p:childTnLst>
                              <p:par>
                                <p:cTn id="19" presetID="31" presetClass="entr" presetSubtype="0" fill="hold" nodeType="afterEffect">
                                  <p:stCondLst>
                                    <p:cond delay="50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1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1500" fill="hold"/>
                                        <p:tgtEl>
                                          <p:spTgt spid="2">
                                            <p:txEl>
                                              <p:pRg st="3" end="3"/>
                                            </p:txEl>
                                          </p:spTgt>
                                        </p:tgtEl>
                                        <p:attrNameLst>
                                          <p:attrName>ppt_h</p:attrName>
                                        </p:attrNameLst>
                                      </p:cBhvr>
                                      <p:tavLst>
                                        <p:tav tm="0">
                                          <p:val>
                                            <p:fltVal val="0"/>
                                          </p:val>
                                        </p:tav>
                                        <p:tav tm="100000">
                                          <p:val>
                                            <p:strVal val="#ppt_h"/>
                                          </p:val>
                                        </p:tav>
                                      </p:tavLst>
                                    </p:anim>
                                    <p:anim calcmode="lin" valueType="num">
                                      <p:cBhvr>
                                        <p:cTn id="23" dur="15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24" dur="1500"/>
                                        <p:tgtEl>
                                          <p:spTgt spid="2">
                                            <p:txEl>
                                              <p:pRg st="3" end="3"/>
                                            </p:txEl>
                                          </p:spTgt>
                                        </p:tgtEl>
                                      </p:cBhvr>
                                    </p:animEffect>
                                  </p:childTnLst>
                                </p:cTn>
                              </p:par>
                            </p:childTnLst>
                          </p:cTn>
                        </p:par>
                        <p:par>
                          <p:cTn id="25" fill="hold">
                            <p:stCondLst>
                              <p:cond delay="6000"/>
                            </p:stCondLst>
                            <p:childTnLst>
                              <p:par>
                                <p:cTn id="26" presetID="31" presetClass="entr" presetSubtype="0" fill="hold" nodeType="afterEffect">
                                  <p:stCondLst>
                                    <p:cond delay="500"/>
                                  </p:stCondLst>
                                  <p:childTnLst>
                                    <p:set>
                                      <p:cBhvr>
                                        <p:cTn id="27" dur="1" fill="hold">
                                          <p:stCondLst>
                                            <p:cond delay="0"/>
                                          </p:stCondLst>
                                        </p:cTn>
                                        <p:tgtEl>
                                          <p:spTgt spid="2">
                                            <p:txEl>
                                              <p:pRg st="2" end="2"/>
                                            </p:txEl>
                                          </p:spTgt>
                                        </p:tgtEl>
                                        <p:attrNameLst>
                                          <p:attrName>style.visibility</p:attrName>
                                        </p:attrNameLst>
                                      </p:cBhvr>
                                      <p:to>
                                        <p:strVal val="visible"/>
                                      </p:to>
                                    </p:set>
                                    <p:anim calcmode="lin" valueType="num">
                                      <p:cBhvr>
                                        <p:cTn id="28" dur="750" fill="hold"/>
                                        <p:tgtEl>
                                          <p:spTgt spid="2">
                                            <p:txEl>
                                              <p:pRg st="2" end="2"/>
                                            </p:txEl>
                                          </p:spTgt>
                                        </p:tgtEl>
                                        <p:attrNameLst>
                                          <p:attrName>ppt_w</p:attrName>
                                        </p:attrNameLst>
                                      </p:cBhvr>
                                      <p:tavLst>
                                        <p:tav tm="0">
                                          <p:val>
                                            <p:fltVal val="0"/>
                                          </p:val>
                                        </p:tav>
                                        <p:tav tm="100000">
                                          <p:val>
                                            <p:strVal val="#ppt_w"/>
                                          </p:val>
                                        </p:tav>
                                      </p:tavLst>
                                    </p:anim>
                                    <p:anim calcmode="lin" valueType="num">
                                      <p:cBhvr>
                                        <p:cTn id="29" dur="750" fill="hold"/>
                                        <p:tgtEl>
                                          <p:spTgt spid="2">
                                            <p:txEl>
                                              <p:pRg st="2" end="2"/>
                                            </p:txEl>
                                          </p:spTgt>
                                        </p:tgtEl>
                                        <p:attrNameLst>
                                          <p:attrName>ppt_h</p:attrName>
                                        </p:attrNameLst>
                                      </p:cBhvr>
                                      <p:tavLst>
                                        <p:tav tm="0">
                                          <p:val>
                                            <p:fltVal val="0"/>
                                          </p:val>
                                        </p:tav>
                                        <p:tav tm="100000">
                                          <p:val>
                                            <p:strVal val="#ppt_h"/>
                                          </p:val>
                                        </p:tav>
                                      </p:tavLst>
                                    </p:anim>
                                    <p:anim calcmode="lin" valueType="num">
                                      <p:cBhvr>
                                        <p:cTn id="30" dur="75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31" dur="75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27"/>
          <p:cNvSpPr>
            <a:spLocks noChangeArrowheads="1"/>
          </p:cNvSpPr>
          <p:nvPr/>
        </p:nvSpPr>
        <p:spPr bwMode="gray">
          <a:xfrm>
            <a:off x="107950" y="1098550"/>
            <a:ext cx="1123950" cy="1111250"/>
          </a:xfrm>
          <a:prstGeom prst="ellipse">
            <a:avLst/>
          </a:prstGeom>
          <a:gradFill rotWithShape="1">
            <a:gsLst>
              <a:gs pos="0">
                <a:srgbClr val="FF3D01">
                  <a:lumMod val="60000"/>
                  <a:lumOff val="40000"/>
                </a:srgbClr>
              </a:gs>
              <a:gs pos="100000">
                <a:srgbClr val="FF3D01">
                  <a:lumMod val="75000"/>
                </a:srgbClr>
              </a:gs>
            </a:gsLst>
            <a:lin ang="5400000" scaled="1"/>
          </a:gradFill>
          <a:ln w="9525">
            <a:noFill/>
            <a:round/>
            <a:headEnd/>
            <a:tailEnd/>
          </a:ln>
          <a:effectLst/>
        </p:spPr>
        <p:txBody>
          <a:bodyPr wrap="none" anchor="ctr"/>
          <a:lstStyle/>
          <a:p>
            <a:pPr fontAlgn="auto">
              <a:spcBef>
                <a:spcPts val="0"/>
              </a:spcBef>
              <a:spcAft>
                <a:spcPts val="0"/>
              </a:spcAft>
              <a:defRPr/>
            </a:pPr>
            <a:endParaRPr lang="en-US" sz="1800" kern="0">
              <a:solidFill>
                <a:prstClr val="black"/>
              </a:solidFill>
              <a:latin typeface="Calibri"/>
              <a:cs typeface="+mn-cs"/>
            </a:endParaRPr>
          </a:p>
        </p:txBody>
      </p:sp>
      <p:sp>
        <p:nvSpPr>
          <p:cNvPr id="163842" name="Title 2"/>
          <p:cNvSpPr>
            <a:spLocks noGrp="1"/>
          </p:cNvSpPr>
          <p:nvPr>
            <p:ph type="title"/>
          </p:nvPr>
        </p:nvSpPr>
        <p:spPr>
          <a:xfrm>
            <a:off x="76200" y="39688"/>
            <a:ext cx="9067800" cy="682625"/>
          </a:xfrm>
        </p:spPr>
        <p:txBody>
          <a:bodyPr/>
          <a:lstStyle/>
          <a:p>
            <a:r>
              <a:rPr lang="en-US" smtClean="0"/>
              <a:t>V. NHIỆM VỤ VÀ GIẢI PHÁP CHỦ YẾU</a:t>
            </a:r>
          </a:p>
        </p:txBody>
      </p:sp>
      <p:sp>
        <p:nvSpPr>
          <p:cNvPr id="163843" name="AutoShape 67"/>
          <p:cNvSpPr>
            <a:spLocks noChangeArrowheads="1"/>
          </p:cNvSpPr>
          <p:nvPr/>
        </p:nvSpPr>
        <p:spPr bwMode="ltGray">
          <a:xfrm rot="21581866" flipH="1">
            <a:off x="157163" y="885825"/>
            <a:ext cx="8909050" cy="1536700"/>
          </a:xfrm>
          <a:prstGeom prst="roundRect">
            <a:avLst>
              <a:gd name="adj" fmla="val 7273"/>
            </a:avLst>
          </a:prstGeom>
          <a:gradFill rotWithShape="1">
            <a:gsLst>
              <a:gs pos="0">
                <a:srgbClr val="D6AD00">
                  <a:alpha val="26999"/>
                </a:srgbClr>
              </a:gs>
              <a:gs pos="100000">
                <a:schemeClr val="bg1">
                  <a:alpha val="0"/>
                </a:schemeClr>
              </a:gs>
            </a:gsLst>
            <a:lin ang="5400000" scaled="1"/>
          </a:gradFill>
          <a:ln w="9525">
            <a:noFill/>
            <a:round/>
            <a:headEnd/>
            <a:tailEnd/>
          </a:ln>
        </p:spPr>
        <p:txBody>
          <a:bodyPr wrap="none" anchor="ctr"/>
          <a:lstStyle/>
          <a:p>
            <a:endParaRPr lang="en-US">
              <a:solidFill>
                <a:srgbClr val="000000"/>
              </a:solidFill>
            </a:endParaRPr>
          </a:p>
        </p:txBody>
      </p:sp>
      <p:sp>
        <p:nvSpPr>
          <p:cNvPr id="11" name="Freeform 28"/>
          <p:cNvSpPr>
            <a:spLocks/>
          </p:cNvSpPr>
          <p:nvPr/>
        </p:nvSpPr>
        <p:spPr bwMode="gray">
          <a:xfrm>
            <a:off x="207963" y="1036638"/>
            <a:ext cx="958850" cy="509587"/>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F3D01">
                  <a:lumMod val="40000"/>
                  <a:lumOff val="60000"/>
                </a:srgbClr>
              </a:gs>
            </a:gsLst>
            <a:lin ang="5400000" scaled="1"/>
          </a:gradFill>
          <a:ln w="0">
            <a:noFill/>
            <a:prstDash val="solid"/>
            <a:round/>
            <a:headEnd/>
            <a:tailEnd/>
          </a:ln>
        </p:spPr>
        <p:txBody>
          <a:bodyPr/>
          <a:lstStyle/>
          <a:p>
            <a:pPr fontAlgn="auto">
              <a:spcBef>
                <a:spcPts val="0"/>
              </a:spcBef>
              <a:spcAft>
                <a:spcPts val="0"/>
              </a:spcAft>
              <a:defRPr/>
            </a:pPr>
            <a:endParaRPr lang="en-US" sz="1800" kern="0">
              <a:solidFill>
                <a:prstClr val="black"/>
              </a:solidFill>
              <a:latin typeface="Calibri"/>
              <a:cs typeface="+mn-cs"/>
            </a:endParaRPr>
          </a:p>
        </p:txBody>
      </p:sp>
      <p:sp>
        <p:nvSpPr>
          <p:cNvPr id="163845" name="Text Box 29"/>
          <p:cNvSpPr txBox="1">
            <a:spLocks noChangeArrowheads="1"/>
          </p:cNvSpPr>
          <p:nvPr/>
        </p:nvSpPr>
        <p:spPr bwMode="gray">
          <a:xfrm>
            <a:off x="98425" y="1484313"/>
            <a:ext cx="1068388" cy="646112"/>
          </a:xfrm>
          <a:prstGeom prst="rect">
            <a:avLst/>
          </a:prstGeom>
          <a:noFill/>
          <a:ln w="9525" algn="ctr">
            <a:noFill/>
            <a:miter lim="800000"/>
            <a:headEnd/>
            <a:tailEnd/>
          </a:ln>
        </p:spPr>
        <p:txBody>
          <a:bodyPr>
            <a:spAutoFit/>
          </a:bodyPr>
          <a:lstStyle/>
          <a:p>
            <a:pPr algn="ctr"/>
            <a:r>
              <a:rPr lang="en-US" sz="3600" b="1">
                <a:solidFill>
                  <a:srgbClr val="FFFFFF"/>
                </a:solidFill>
              </a:rPr>
              <a:t>3</a:t>
            </a:r>
          </a:p>
        </p:txBody>
      </p:sp>
      <p:sp>
        <p:nvSpPr>
          <p:cNvPr id="163846" name="Rectangle 13"/>
          <p:cNvSpPr>
            <a:spLocks noChangeArrowheads="1"/>
          </p:cNvSpPr>
          <p:nvPr/>
        </p:nvSpPr>
        <p:spPr bwMode="auto">
          <a:xfrm>
            <a:off x="1300163" y="1052513"/>
            <a:ext cx="7462837" cy="1076325"/>
          </a:xfrm>
          <a:prstGeom prst="rect">
            <a:avLst/>
          </a:prstGeom>
          <a:noFill/>
          <a:ln w="9525">
            <a:noFill/>
            <a:miter lim="800000"/>
            <a:headEnd/>
            <a:tailEnd/>
          </a:ln>
        </p:spPr>
        <p:txBody>
          <a:bodyPr>
            <a:spAutoFit/>
          </a:bodyPr>
          <a:lstStyle/>
          <a:p>
            <a:pPr algn="just"/>
            <a:r>
              <a:rPr lang="en-US" b="1" i="1">
                <a:solidFill>
                  <a:srgbClr val="000000"/>
                </a:solidFill>
              </a:rPr>
              <a:t>Nâng cao hiệu lực, hiệu quả quản lý nhà nước về bảo hiểm xã hội.</a:t>
            </a:r>
            <a:endParaRPr lang="en-US">
              <a:solidFill>
                <a:srgbClr val="000000"/>
              </a:solidFill>
            </a:endParaRPr>
          </a:p>
        </p:txBody>
      </p:sp>
      <p:sp>
        <p:nvSpPr>
          <p:cNvPr id="2" name="Rectangle 1"/>
          <p:cNvSpPr>
            <a:spLocks noChangeArrowheads="1"/>
          </p:cNvSpPr>
          <p:nvPr/>
        </p:nvSpPr>
        <p:spPr bwMode="auto">
          <a:xfrm>
            <a:off x="593725" y="2492375"/>
            <a:ext cx="8305800" cy="4459288"/>
          </a:xfrm>
          <a:prstGeom prst="rect">
            <a:avLst/>
          </a:prstGeom>
          <a:noFill/>
          <a:ln w="9525">
            <a:noFill/>
            <a:miter lim="800000"/>
            <a:headEnd/>
            <a:tailEnd/>
          </a:ln>
        </p:spPr>
        <p:txBody>
          <a:bodyPr>
            <a:spAutoFit/>
          </a:bodyPr>
          <a:lstStyle/>
          <a:p>
            <a:pPr algn="just">
              <a:lnSpc>
                <a:spcPct val="112000"/>
              </a:lnSpc>
              <a:spcBef>
                <a:spcPts val="600"/>
              </a:spcBef>
            </a:pPr>
            <a:r>
              <a:rPr lang="en-US" sz="3000">
                <a:solidFill>
                  <a:srgbClr val="000000"/>
                </a:solidFill>
              </a:rPr>
              <a:t>     - </a:t>
            </a:r>
            <a:r>
              <a:rPr lang="en-US" sz="3000"/>
              <a:t>Tăng cường công tác phối hợp, chia sẻ, kết nối thông tin, dữ liệu…; </a:t>
            </a:r>
            <a:r>
              <a:rPr lang="en-US" sz="3000">
                <a:solidFill>
                  <a:srgbClr val="000000"/>
                </a:solidFill>
              </a:rPr>
              <a:t> </a:t>
            </a:r>
          </a:p>
          <a:p>
            <a:pPr algn="just">
              <a:lnSpc>
                <a:spcPct val="112000"/>
              </a:lnSpc>
              <a:spcBef>
                <a:spcPts val="600"/>
              </a:spcBef>
            </a:pPr>
            <a:r>
              <a:rPr lang="en-US" sz="3000">
                <a:solidFill>
                  <a:srgbClr val="000000"/>
                </a:solidFill>
              </a:rPr>
              <a:t>  - </a:t>
            </a:r>
            <a:r>
              <a:rPr lang="en-US" sz="3000"/>
              <a:t>Nâng cao năng lực, hiệu quả công tác nghiên cứu lý luận và tổng kết thực tiễn về BHXH. </a:t>
            </a:r>
            <a:endParaRPr lang="en-US" sz="3000">
              <a:solidFill>
                <a:srgbClr val="000000"/>
              </a:solidFill>
            </a:endParaRPr>
          </a:p>
          <a:p>
            <a:pPr algn="just">
              <a:lnSpc>
                <a:spcPct val="112000"/>
              </a:lnSpc>
              <a:spcBef>
                <a:spcPts val="600"/>
              </a:spcBef>
            </a:pPr>
            <a:r>
              <a:rPr lang="en-US" sz="3000">
                <a:solidFill>
                  <a:srgbClr val="000000"/>
                </a:solidFill>
              </a:rPr>
              <a:t>  - </a:t>
            </a:r>
            <a:r>
              <a:rPr lang="en-US" sz="3000"/>
              <a:t>Xây dựng cơ sở dữ liệu về BHXH, bộ tiêu chí đánh giá kết quả thực hiện nhiệm vụ và chất lượng cung ứng dịch vụ của cơ quan BHXH.</a:t>
            </a:r>
          </a:p>
          <a:p>
            <a:pPr algn="just">
              <a:lnSpc>
                <a:spcPct val="112000"/>
              </a:lnSpc>
              <a:spcBef>
                <a:spcPts val="600"/>
              </a:spcBef>
            </a:pPr>
            <a:endParaRPr lang="en-US" sz="3000">
              <a:solidFill>
                <a:srgbClr val="00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50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5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5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500"/>
                                        <p:tgtEl>
                                          <p:spTgt spid="2">
                                            <p:txEl>
                                              <p:pRg st="0" end="0"/>
                                            </p:txEl>
                                          </p:spTgt>
                                        </p:tgtEl>
                                      </p:cBhvr>
                                    </p:animEffect>
                                  </p:childTnLst>
                                </p:cTn>
                              </p:par>
                            </p:childTnLst>
                          </p:cTn>
                        </p:par>
                        <p:par>
                          <p:cTn id="11" fill="hold">
                            <p:stCondLst>
                              <p:cond delay="2000"/>
                            </p:stCondLst>
                            <p:childTnLst>
                              <p:par>
                                <p:cTn id="12" presetID="31" presetClass="entr" presetSubtype="0" fill="hold" nodeType="afterEffect">
                                  <p:stCondLst>
                                    <p:cond delay="50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15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6" dur="15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17" dur="1500"/>
                                        <p:tgtEl>
                                          <p:spTgt spid="2">
                                            <p:txEl>
                                              <p:pRg st="1" end="1"/>
                                            </p:txEl>
                                          </p:spTgt>
                                        </p:tgtEl>
                                      </p:cBhvr>
                                    </p:animEffect>
                                  </p:childTnLst>
                                </p:cTn>
                              </p:par>
                            </p:childTnLst>
                          </p:cTn>
                        </p:par>
                        <p:par>
                          <p:cTn id="18" fill="hold">
                            <p:stCondLst>
                              <p:cond delay="4000"/>
                            </p:stCondLst>
                            <p:childTnLst>
                              <p:par>
                                <p:cTn id="19" presetID="31" presetClass="entr" presetSubtype="0" fill="hold" nodeType="afterEffect">
                                  <p:stCondLst>
                                    <p:cond delay="50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1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1500" fill="hold"/>
                                        <p:tgtEl>
                                          <p:spTgt spid="2">
                                            <p:txEl>
                                              <p:pRg st="2" end="2"/>
                                            </p:txEl>
                                          </p:spTgt>
                                        </p:tgtEl>
                                        <p:attrNameLst>
                                          <p:attrName>ppt_h</p:attrName>
                                        </p:attrNameLst>
                                      </p:cBhvr>
                                      <p:tavLst>
                                        <p:tav tm="0">
                                          <p:val>
                                            <p:fltVal val="0"/>
                                          </p:val>
                                        </p:tav>
                                        <p:tav tm="100000">
                                          <p:val>
                                            <p:strVal val="#ppt_h"/>
                                          </p:val>
                                        </p:tav>
                                      </p:tavLst>
                                    </p:anim>
                                    <p:anim calcmode="lin" valueType="num">
                                      <p:cBhvr>
                                        <p:cTn id="23" dur="15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24" dur="1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27"/>
          <p:cNvSpPr>
            <a:spLocks noChangeArrowheads="1"/>
          </p:cNvSpPr>
          <p:nvPr/>
        </p:nvSpPr>
        <p:spPr bwMode="gray">
          <a:xfrm>
            <a:off x="107950" y="1098550"/>
            <a:ext cx="1123950" cy="1111250"/>
          </a:xfrm>
          <a:prstGeom prst="ellipse">
            <a:avLst/>
          </a:prstGeom>
          <a:gradFill rotWithShape="1">
            <a:gsLst>
              <a:gs pos="0">
                <a:srgbClr val="FF3D01">
                  <a:lumMod val="60000"/>
                  <a:lumOff val="40000"/>
                </a:srgbClr>
              </a:gs>
              <a:gs pos="100000">
                <a:srgbClr val="FF3D01">
                  <a:lumMod val="75000"/>
                </a:srgbClr>
              </a:gs>
            </a:gsLst>
            <a:lin ang="5400000" scaled="1"/>
          </a:gradFill>
          <a:ln w="9525">
            <a:noFill/>
            <a:round/>
            <a:headEnd/>
            <a:tailEnd/>
          </a:ln>
          <a:effectLst/>
        </p:spPr>
        <p:txBody>
          <a:bodyPr wrap="none" anchor="ctr"/>
          <a:lstStyle/>
          <a:p>
            <a:pPr fontAlgn="auto">
              <a:spcBef>
                <a:spcPts val="0"/>
              </a:spcBef>
              <a:spcAft>
                <a:spcPts val="0"/>
              </a:spcAft>
              <a:defRPr/>
            </a:pPr>
            <a:endParaRPr lang="en-US" sz="1800" kern="0">
              <a:solidFill>
                <a:prstClr val="black"/>
              </a:solidFill>
              <a:latin typeface="Calibri"/>
              <a:cs typeface="+mn-cs"/>
            </a:endParaRPr>
          </a:p>
        </p:txBody>
      </p:sp>
      <p:sp>
        <p:nvSpPr>
          <p:cNvPr id="164866" name="Title 2"/>
          <p:cNvSpPr>
            <a:spLocks noGrp="1"/>
          </p:cNvSpPr>
          <p:nvPr>
            <p:ph type="title"/>
          </p:nvPr>
        </p:nvSpPr>
        <p:spPr>
          <a:xfrm>
            <a:off x="76200" y="39688"/>
            <a:ext cx="9067800" cy="682625"/>
          </a:xfrm>
        </p:spPr>
        <p:txBody>
          <a:bodyPr/>
          <a:lstStyle/>
          <a:p>
            <a:r>
              <a:rPr lang="en-US" smtClean="0"/>
              <a:t>V. NHIỆM VỤ VÀ GIẢI PHÁP CHỦ YẾU</a:t>
            </a:r>
          </a:p>
        </p:txBody>
      </p:sp>
      <p:sp>
        <p:nvSpPr>
          <p:cNvPr id="164867" name="AutoShape 67"/>
          <p:cNvSpPr>
            <a:spLocks noChangeArrowheads="1"/>
          </p:cNvSpPr>
          <p:nvPr/>
        </p:nvSpPr>
        <p:spPr bwMode="ltGray">
          <a:xfrm rot="21581866" flipH="1">
            <a:off x="152400" y="863600"/>
            <a:ext cx="8907463" cy="1536700"/>
          </a:xfrm>
          <a:prstGeom prst="roundRect">
            <a:avLst>
              <a:gd name="adj" fmla="val 7273"/>
            </a:avLst>
          </a:prstGeom>
          <a:gradFill rotWithShape="1">
            <a:gsLst>
              <a:gs pos="0">
                <a:srgbClr val="D6AD00">
                  <a:alpha val="26999"/>
                </a:srgbClr>
              </a:gs>
              <a:gs pos="100000">
                <a:schemeClr val="bg1">
                  <a:alpha val="0"/>
                </a:schemeClr>
              </a:gs>
            </a:gsLst>
            <a:lin ang="5400000" scaled="1"/>
          </a:gradFill>
          <a:ln w="9525">
            <a:noFill/>
            <a:round/>
            <a:headEnd/>
            <a:tailEnd/>
          </a:ln>
        </p:spPr>
        <p:txBody>
          <a:bodyPr wrap="none" anchor="ctr"/>
          <a:lstStyle/>
          <a:p>
            <a:endParaRPr lang="en-US">
              <a:solidFill>
                <a:srgbClr val="000000"/>
              </a:solidFill>
            </a:endParaRPr>
          </a:p>
        </p:txBody>
      </p:sp>
      <p:sp>
        <p:nvSpPr>
          <p:cNvPr id="11" name="Freeform 28"/>
          <p:cNvSpPr>
            <a:spLocks/>
          </p:cNvSpPr>
          <p:nvPr/>
        </p:nvSpPr>
        <p:spPr bwMode="gray">
          <a:xfrm>
            <a:off x="207963" y="1036638"/>
            <a:ext cx="958850" cy="509587"/>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F3D01">
                  <a:lumMod val="40000"/>
                  <a:lumOff val="60000"/>
                </a:srgbClr>
              </a:gs>
            </a:gsLst>
            <a:lin ang="5400000" scaled="1"/>
          </a:gradFill>
          <a:ln w="0">
            <a:noFill/>
            <a:prstDash val="solid"/>
            <a:round/>
            <a:headEnd/>
            <a:tailEnd/>
          </a:ln>
        </p:spPr>
        <p:txBody>
          <a:bodyPr/>
          <a:lstStyle/>
          <a:p>
            <a:pPr fontAlgn="auto">
              <a:spcBef>
                <a:spcPts val="0"/>
              </a:spcBef>
              <a:spcAft>
                <a:spcPts val="0"/>
              </a:spcAft>
              <a:defRPr/>
            </a:pPr>
            <a:endParaRPr lang="en-US" sz="1800" kern="0">
              <a:solidFill>
                <a:prstClr val="black"/>
              </a:solidFill>
              <a:latin typeface="Calibri"/>
              <a:cs typeface="+mn-cs"/>
            </a:endParaRPr>
          </a:p>
        </p:txBody>
      </p:sp>
      <p:sp>
        <p:nvSpPr>
          <p:cNvPr id="164869" name="Text Box 29"/>
          <p:cNvSpPr txBox="1">
            <a:spLocks noChangeArrowheads="1"/>
          </p:cNvSpPr>
          <p:nvPr/>
        </p:nvSpPr>
        <p:spPr bwMode="gray">
          <a:xfrm>
            <a:off x="98425" y="1484313"/>
            <a:ext cx="1068388" cy="646112"/>
          </a:xfrm>
          <a:prstGeom prst="rect">
            <a:avLst/>
          </a:prstGeom>
          <a:noFill/>
          <a:ln w="9525" algn="ctr">
            <a:noFill/>
            <a:miter lim="800000"/>
            <a:headEnd/>
            <a:tailEnd/>
          </a:ln>
        </p:spPr>
        <p:txBody>
          <a:bodyPr>
            <a:spAutoFit/>
          </a:bodyPr>
          <a:lstStyle/>
          <a:p>
            <a:pPr algn="ctr"/>
            <a:r>
              <a:rPr lang="en-US" sz="3600" b="1">
                <a:solidFill>
                  <a:srgbClr val="FFFFFF"/>
                </a:solidFill>
              </a:rPr>
              <a:t>4</a:t>
            </a:r>
          </a:p>
        </p:txBody>
      </p:sp>
      <p:sp>
        <p:nvSpPr>
          <p:cNvPr id="2" name="Rectangle 1"/>
          <p:cNvSpPr>
            <a:spLocks noChangeArrowheads="1"/>
          </p:cNvSpPr>
          <p:nvPr/>
        </p:nvSpPr>
        <p:spPr bwMode="auto">
          <a:xfrm>
            <a:off x="669925" y="2667000"/>
            <a:ext cx="8305800" cy="3865563"/>
          </a:xfrm>
          <a:prstGeom prst="rect">
            <a:avLst/>
          </a:prstGeom>
          <a:noFill/>
          <a:ln w="9525">
            <a:noFill/>
            <a:miter lim="800000"/>
            <a:headEnd/>
            <a:tailEnd/>
          </a:ln>
        </p:spPr>
        <p:txBody>
          <a:bodyPr>
            <a:spAutoFit/>
          </a:bodyPr>
          <a:lstStyle/>
          <a:p>
            <a:pPr algn="just">
              <a:lnSpc>
                <a:spcPct val="112000"/>
              </a:lnSpc>
              <a:spcBef>
                <a:spcPts val="600"/>
              </a:spcBef>
            </a:pPr>
            <a:r>
              <a:rPr lang="en-US" sz="3000">
                <a:solidFill>
                  <a:srgbClr val="000000"/>
                </a:solidFill>
              </a:rPr>
              <a:t>     - </a:t>
            </a:r>
            <a:r>
              <a:rPr lang="en-US" sz="3000"/>
              <a:t>Hoàn thiện bộ máy tổ chức thực hiện chính sách bảo hiểm xã hội, bảo hiểm thất nghiệp…; </a:t>
            </a:r>
            <a:r>
              <a:rPr lang="en-US" sz="3000">
                <a:solidFill>
                  <a:srgbClr val="000000"/>
                </a:solidFill>
              </a:rPr>
              <a:t> </a:t>
            </a:r>
          </a:p>
          <a:p>
            <a:pPr algn="just">
              <a:lnSpc>
                <a:spcPct val="112000"/>
              </a:lnSpc>
              <a:spcBef>
                <a:spcPts val="600"/>
              </a:spcBef>
            </a:pPr>
            <a:r>
              <a:rPr lang="en-US" sz="3000">
                <a:solidFill>
                  <a:srgbClr val="000000"/>
                </a:solidFill>
              </a:rPr>
              <a:t>     - </a:t>
            </a:r>
            <a:r>
              <a:rPr lang="en-US" sz="3000"/>
              <a:t>Kiện toàn và nâng cao năng lực hoạt động của Hội đồng quản lý bảo hiểm xã hội. </a:t>
            </a:r>
            <a:endParaRPr lang="en-US" sz="3000">
              <a:solidFill>
                <a:srgbClr val="000000"/>
              </a:solidFill>
            </a:endParaRPr>
          </a:p>
          <a:p>
            <a:pPr algn="just">
              <a:lnSpc>
                <a:spcPct val="112000"/>
              </a:lnSpc>
              <a:spcBef>
                <a:spcPts val="600"/>
              </a:spcBef>
            </a:pPr>
            <a:r>
              <a:rPr lang="en-US" sz="3000">
                <a:solidFill>
                  <a:srgbClr val="000000"/>
                </a:solidFill>
              </a:rPr>
              <a:t>     - </a:t>
            </a:r>
            <a:r>
              <a:rPr lang="en-US" sz="3000"/>
              <a:t>Thực hiện chế độ tài chính, kế toán, kiểm toán và thông tin báo cáo về bảo hiểm xã hội theo quy định của pháp luật.</a:t>
            </a:r>
            <a:endParaRPr lang="en-US" sz="3000">
              <a:solidFill>
                <a:srgbClr val="000000"/>
              </a:solidFill>
            </a:endParaRPr>
          </a:p>
        </p:txBody>
      </p:sp>
      <p:sp>
        <p:nvSpPr>
          <p:cNvPr id="164871" name="Rectangle 3"/>
          <p:cNvSpPr>
            <a:spLocks noChangeArrowheads="1"/>
          </p:cNvSpPr>
          <p:nvPr/>
        </p:nvSpPr>
        <p:spPr bwMode="auto">
          <a:xfrm>
            <a:off x="1371600" y="931863"/>
            <a:ext cx="7467600" cy="1477962"/>
          </a:xfrm>
          <a:prstGeom prst="rect">
            <a:avLst/>
          </a:prstGeom>
          <a:noFill/>
          <a:ln w="9525">
            <a:noFill/>
            <a:miter lim="800000"/>
            <a:headEnd/>
            <a:tailEnd/>
          </a:ln>
        </p:spPr>
        <p:txBody>
          <a:bodyPr>
            <a:spAutoFit/>
          </a:bodyPr>
          <a:lstStyle/>
          <a:p>
            <a:pPr algn="just"/>
            <a:r>
              <a:rPr lang="en-US" sz="3000" b="1" i="1"/>
              <a:t>      Nâng cao năng lực quản trị và hiệu quả tổ chức thực hiện chính sách bảo hiểm xã hội, bảo hiểm thất nghiệp.</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50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5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5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500"/>
                                        <p:tgtEl>
                                          <p:spTgt spid="2">
                                            <p:txEl>
                                              <p:pRg st="0" end="0"/>
                                            </p:txEl>
                                          </p:spTgt>
                                        </p:tgtEl>
                                      </p:cBhvr>
                                    </p:animEffect>
                                  </p:childTnLst>
                                </p:cTn>
                              </p:par>
                            </p:childTnLst>
                          </p:cTn>
                        </p:par>
                        <p:par>
                          <p:cTn id="11" fill="hold">
                            <p:stCondLst>
                              <p:cond delay="2000"/>
                            </p:stCondLst>
                            <p:childTnLst>
                              <p:par>
                                <p:cTn id="12" presetID="31" presetClass="entr" presetSubtype="0" fill="hold" nodeType="afterEffect">
                                  <p:stCondLst>
                                    <p:cond delay="250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15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6" dur="15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17" dur="1500"/>
                                        <p:tgtEl>
                                          <p:spTgt spid="2">
                                            <p:txEl>
                                              <p:pRg st="1" end="1"/>
                                            </p:txEl>
                                          </p:spTgt>
                                        </p:tgtEl>
                                      </p:cBhvr>
                                    </p:animEffect>
                                  </p:childTnLst>
                                </p:cTn>
                              </p:par>
                            </p:childTnLst>
                          </p:cTn>
                        </p:par>
                        <p:par>
                          <p:cTn id="18" fill="hold">
                            <p:stCondLst>
                              <p:cond delay="6000"/>
                            </p:stCondLst>
                            <p:childTnLst>
                              <p:par>
                                <p:cTn id="19" presetID="31" presetClass="entr" presetSubtype="0" fill="hold" nodeType="afterEffect">
                                  <p:stCondLst>
                                    <p:cond delay="100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1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1500" fill="hold"/>
                                        <p:tgtEl>
                                          <p:spTgt spid="2">
                                            <p:txEl>
                                              <p:pRg st="2" end="2"/>
                                            </p:txEl>
                                          </p:spTgt>
                                        </p:tgtEl>
                                        <p:attrNameLst>
                                          <p:attrName>ppt_h</p:attrName>
                                        </p:attrNameLst>
                                      </p:cBhvr>
                                      <p:tavLst>
                                        <p:tav tm="0">
                                          <p:val>
                                            <p:fltVal val="0"/>
                                          </p:val>
                                        </p:tav>
                                        <p:tav tm="100000">
                                          <p:val>
                                            <p:strVal val="#ppt_h"/>
                                          </p:val>
                                        </p:tav>
                                      </p:tavLst>
                                    </p:anim>
                                    <p:anim calcmode="lin" valueType="num">
                                      <p:cBhvr>
                                        <p:cTn id="23" dur="15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24" dur="1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27"/>
          <p:cNvSpPr>
            <a:spLocks noChangeArrowheads="1"/>
          </p:cNvSpPr>
          <p:nvPr/>
        </p:nvSpPr>
        <p:spPr bwMode="gray">
          <a:xfrm>
            <a:off x="107950" y="1098550"/>
            <a:ext cx="1123950" cy="1111250"/>
          </a:xfrm>
          <a:prstGeom prst="ellipse">
            <a:avLst/>
          </a:prstGeom>
          <a:gradFill rotWithShape="1">
            <a:gsLst>
              <a:gs pos="0">
                <a:srgbClr val="FF3D01">
                  <a:lumMod val="60000"/>
                  <a:lumOff val="40000"/>
                </a:srgbClr>
              </a:gs>
              <a:gs pos="100000">
                <a:srgbClr val="FF3D01">
                  <a:lumMod val="75000"/>
                </a:srgbClr>
              </a:gs>
            </a:gsLst>
            <a:lin ang="5400000" scaled="1"/>
          </a:gradFill>
          <a:ln w="9525">
            <a:noFill/>
            <a:round/>
            <a:headEnd/>
            <a:tailEnd/>
          </a:ln>
          <a:effectLst/>
        </p:spPr>
        <p:txBody>
          <a:bodyPr wrap="none" anchor="ctr"/>
          <a:lstStyle/>
          <a:p>
            <a:pPr fontAlgn="auto">
              <a:spcBef>
                <a:spcPts val="0"/>
              </a:spcBef>
              <a:spcAft>
                <a:spcPts val="0"/>
              </a:spcAft>
              <a:defRPr/>
            </a:pPr>
            <a:endParaRPr lang="en-US" sz="1800" kern="0">
              <a:solidFill>
                <a:prstClr val="black"/>
              </a:solidFill>
              <a:latin typeface="Calibri"/>
              <a:cs typeface="+mn-cs"/>
            </a:endParaRPr>
          </a:p>
        </p:txBody>
      </p:sp>
      <p:sp>
        <p:nvSpPr>
          <p:cNvPr id="165890" name="Title 2"/>
          <p:cNvSpPr>
            <a:spLocks noGrp="1"/>
          </p:cNvSpPr>
          <p:nvPr>
            <p:ph type="title"/>
          </p:nvPr>
        </p:nvSpPr>
        <p:spPr>
          <a:xfrm>
            <a:off x="76200" y="39688"/>
            <a:ext cx="9067800" cy="682625"/>
          </a:xfrm>
        </p:spPr>
        <p:txBody>
          <a:bodyPr/>
          <a:lstStyle/>
          <a:p>
            <a:r>
              <a:rPr lang="en-US" smtClean="0"/>
              <a:t>V. NHIỆM VỤ VÀ GIẢI PHÁP CHỦ YẾU</a:t>
            </a:r>
          </a:p>
        </p:txBody>
      </p:sp>
      <p:sp>
        <p:nvSpPr>
          <p:cNvPr id="165891" name="AutoShape 67"/>
          <p:cNvSpPr>
            <a:spLocks noChangeArrowheads="1"/>
          </p:cNvSpPr>
          <p:nvPr/>
        </p:nvSpPr>
        <p:spPr bwMode="ltGray">
          <a:xfrm rot="21581866" flipH="1">
            <a:off x="152400" y="863600"/>
            <a:ext cx="8907463" cy="1536700"/>
          </a:xfrm>
          <a:prstGeom prst="roundRect">
            <a:avLst>
              <a:gd name="adj" fmla="val 7273"/>
            </a:avLst>
          </a:prstGeom>
          <a:gradFill rotWithShape="1">
            <a:gsLst>
              <a:gs pos="0">
                <a:srgbClr val="D6AD00">
                  <a:alpha val="26999"/>
                </a:srgbClr>
              </a:gs>
              <a:gs pos="100000">
                <a:schemeClr val="bg1">
                  <a:alpha val="0"/>
                </a:schemeClr>
              </a:gs>
            </a:gsLst>
            <a:lin ang="5400000" scaled="1"/>
          </a:gradFill>
          <a:ln w="9525">
            <a:noFill/>
            <a:round/>
            <a:headEnd/>
            <a:tailEnd/>
          </a:ln>
        </p:spPr>
        <p:txBody>
          <a:bodyPr wrap="none" anchor="ctr"/>
          <a:lstStyle/>
          <a:p>
            <a:endParaRPr lang="en-US">
              <a:solidFill>
                <a:srgbClr val="000000"/>
              </a:solidFill>
            </a:endParaRPr>
          </a:p>
        </p:txBody>
      </p:sp>
      <p:sp>
        <p:nvSpPr>
          <p:cNvPr id="11" name="Freeform 28"/>
          <p:cNvSpPr>
            <a:spLocks/>
          </p:cNvSpPr>
          <p:nvPr/>
        </p:nvSpPr>
        <p:spPr bwMode="gray">
          <a:xfrm>
            <a:off x="207963" y="1036638"/>
            <a:ext cx="958850" cy="509587"/>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F3D01">
                  <a:lumMod val="40000"/>
                  <a:lumOff val="60000"/>
                </a:srgbClr>
              </a:gs>
            </a:gsLst>
            <a:lin ang="5400000" scaled="1"/>
          </a:gradFill>
          <a:ln w="0">
            <a:noFill/>
            <a:prstDash val="solid"/>
            <a:round/>
            <a:headEnd/>
            <a:tailEnd/>
          </a:ln>
        </p:spPr>
        <p:txBody>
          <a:bodyPr/>
          <a:lstStyle/>
          <a:p>
            <a:pPr fontAlgn="auto">
              <a:spcBef>
                <a:spcPts val="0"/>
              </a:spcBef>
              <a:spcAft>
                <a:spcPts val="0"/>
              </a:spcAft>
              <a:defRPr/>
            </a:pPr>
            <a:endParaRPr lang="en-US" sz="1800" kern="0">
              <a:solidFill>
                <a:prstClr val="black"/>
              </a:solidFill>
              <a:latin typeface="Calibri"/>
              <a:cs typeface="+mn-cs"/>
            </a:endParaRPr>
          </a:p>
        </p:txBody>
      </p:sp>
      <p:sp>
        <p:nvSpPr>
          <p:cNvPr id="165893" name="Text Box 29"/>
          <p:cNvSpPr txBox="1">
            <a:spLocks noChangeArrowheads="1"/>
          </p:cNvSpPr>
          <p:nvPr/>
        </p:nvSpPr>
        <p:spPr bwMode="gray">
          <a:xfrm>
            <a:off x="98425" y="1484313"/>
            <a:ext cx="1068388" cy="646112"/>
          </a:xfrm>
          <a:prstGeom prst="rect">
            <a:avLst/>
          </a:prstGeom>
          <a:noFill/>
          <a:ln w="9525" algn="ctr">
            <a:noFill/>
            <a:miter lim="800000"/>
            <a:headEnd/>
            <a:tailEnd/>
          </a:ln>
        </p:spPr>
        <p:txBody>
          <a:bodyPr>
            <a:spAutoFit/>
          </a:bodyPr>
          <a:lstStyle/>
          <a:p>
            <a:pPr algn="ctr"/>
            <a:r>
              <a:rPr lang="en-US" sz="3600" b="1">
                <a:solidFill>
                  <a:srgbClr val="FFFFFF"/>
                </a:solidFill>
              </a:rPr>
              <a:t>4</a:t>
            </a:r>
          </a:p>
        </p:txBody>
      </p:sp>
      <p:sp>
        <p:nvSpPr>
          <p:cNvPr id="2" name="Rectangle 1"/>
          <p:cNvSpPr>
            <a:spLocks noChangeArrowheads="1"/>
          </p:cNvSpPr>
          <p:nvPr/>
        </p:nvSpPr>
        <p:spPr bwMode="auto">
          <a:xfrm>
            <a:off x="669925" y="2667000"/>
            <a:ext cx="8305800" cy="3789363"/>
          </a:xfrm>
          <a:prstGeom prst="rect">
            <a:avLst/>
          </a:prstGeom>
          <a:noFill/>
          <a:ln w="9525">
            <a:noFill/>
            <a:miter lim="800000"/>
            <a:headEnd/>
            <a:tailEnd/>
          </a:ln>
        </p:spPr>
        <p:txBody>
          <a:bodyPr>
            <a:spAutoFit/>
          </a:bodyPr>
          <a:lstStyle/>
          <a:p>
            <a:pPr algn="just">
              <a:lnSpc>
                <a:spcPct val="112000"/>
              </a:lnSpc>
              <a:spcBef>
                <a:spcPts val="600"/>
              </a:spcBef>
            </a:pPr>
            <a:r>
              <a:rPr lang="en-US" sz="3000">
                <a:solidFill>
                  <a:srgbClr val="000000"/>
                </a:solidFill>
              </a:rPr>
              <a:t>     - </a:t>
            </a:r>
            <a:r>
              <a:rPr lang="en-US" sz="3000"/>
              <a:t>Đẩy mạnh cải cách thủ tục hành chính, thực hiện dịch vụ công trực tuyến mức độ 4 trên tất cả các lĩnh vực bảo hiểm xã hội, bảo hiểm thất nghiệp;</a:t>
            </a:r>
            <a:r>
              <a:rPr lang="en-US" sz="3000">
                <a:solidFill>
                  <a:srgbClr val="000000"/>
                </a:solidFill>
              </a:rPr>
              <a:t>  </a:t>
            </a:r>
          </a:p>
          <a:p>
            <a:pPr algn="just">
              <a:lnSpc>
                <a:spcPct val="112000"/>
              </a:lnSpc>
              <a:spcBef>
                <a:spcPts val="600"/>
              </a:spcBef>
            </a:pPr>
            <a:r>
              <a:rPr lang="en-US" sz="3000">
                <a:solidFill>
                  <a:srgbClr val="000000"/>
                </a:solidFill>
              </a:rPr>
              <a:t>     - </a:t>
            </a:r>
            <a:r>
              <a:rPr lang="en-US" sz="3000"/>
              <a:t>Hoàn thiện, đẩy mạnh kết nối cơ sở dữ liệu quốc gia về bảo hiểm với các hệ thống cơ sở dữ liệu có liên quan</a:t>
            </a:r>
            <a:r>
              <a:rPr lang="en-US" sz="3000">
                <a:solidFill>
                  <a:srgbClr val="000000"/>
                </a:solidFill>
              </a:rPr>
              <a:t>.      </a:t>
            </a:r>
          </a:p>
        </p:txBody>
      </p:sp>
      <p:sp>
        <p:nvSpPr>
          <p:cNvPr id="165895" name="Rectangle 3"/>
          <p:cNvSpPr>
            <a:spLocks noChangeArrowheads="1"/>
          </p:cNvSpPr>
          <p:nvPr/>
        </p:nvSpPr>
        <p:spPr bwMode="auto">
          <a:xfrm>
            <a:off x="1371600" y="931863"/>
            <a:ext cx="7467600" cy="1477962"/>
          </a:xfrm>
          <a:prstGeom prst="rect">
            <a:avLst/>
          </a:prstGeom>
          <a:noFill/>
          <a:ln w="9525">
            <a:noFill/>
            <a:miter lim="800000"/>
            <a:headEnd/>
            <a:tailEnd/>
          </a:ln>
        </p:spPr>
        <p:txBody>
          <a:bodyPr>
            <a:spAutoFit/>
          </a:bodyPr>
          <a:lstStyle/>
          <a:p>
            <a:pPr algn="just"/>
            <a:r>
              <a:rPr lang="en-US" sz="3000" b="1" i="1">
                <a:solidFill>
                  <a:srgbClr val="000000"/>
                </a:solidFill>
              </a:rPr>
              <a:t>      Nâng cao năng lực quản trị và hiệu quả tổ chức thực hiện chính sách bảo hiểm xã hội, bảo hiểm thất nghiệp.</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50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5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5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500"/>
                                        <p:tgtEl>
                                          <p:spTgt spid="2">
                                            <p:txEl>
                                              <p:pRg st="0" end="0"/>
                                            </p:txEl>
                                          </p:spTgt>
                                        </p:tgtEl>
                                      </p:cBhvr>
                                    </p:animEffect>
                                  </p:childTnLst>
                                </p:cTn>
                              </p:par>
                            </p:childTnLst>
                          </p:cTn>
                        </p:par>
                        <p:par>
                          <p:cTn id="11" fill="hold">
                            <p:stCondLst>
                              <p:cond delay="2000"/>
                            </p:stCondLst>
                            <p:childTnLst>
                              <p:par>
                                <p:cTn id="12" presetID="31" presetClass="entr" presetSubtype="0" fill="hold" nodeType="afterEffect">
                                  <p:stCondLst>
                                    <p:cond delay="175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15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6" dur="15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17" dur="1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27"/>
          <p:cNvSpPr>
            <a:spLocks noChangeArrowheads="1"/>
          </p:cNvSpPr>
          <p:nvPr/>
        </p:nvSpPr>
        <p:spPr bwMode="gray">
          <a:xfrm>
            <a:off x="107950" y="1098550"/>
            <a:ext cx="1123950" cy="1111250"/>
          </a:xfrm>
          <a:prstGeom prst="ellipse">
            <a:avLst/>
          </a:prstGeom>
          <a:gradFill rotWithShape="1">
            <a:gsLst>
              <a:gs pos="0">
                <a:srgbClr val="FF3D01">
                  <a:lumMod val="60000"/>
                  <a:lumOff val="40000"/>
                </a:srgbClr>
              </a:gs>
              <a:gs pos="100000">
                <a:srgbClr val="FF3D01">
                  <a:lumMod val="75000"/>
                </a:srgbClr>
              </a:gs>
            </a:gsLst>
            <a:lin ang="5400000" scaled="1"/>
          </a:gradFill>
          <a:ln w="9525">
            <a:noFill/>
            <a:round/>
            <a:headEnd/>
            <a:tailEnd/>
          </a:ln>
          <a:effectLst/>
        </p:spPr>
        <p:txBody>
          <a:bodyPr wrap="none" anchor="ctr"/>
          <a:lstStyle/>
          <a:p>
            <a:pPr fontAlgn="auto">
              <a:spcBef>
                <a:spcPts val="0"/>
              </a:spcBef>
              <a:spcAft>
                <a:spcPts val="0"/>
              </a:spcAft>
              <a:defRPr/>
            </a:pPr>
            <a:endParaRPr lang="en-US" sz="1800" kern="0">
              <a:solidFill>
                <a:prstClr val="black"/>
              </a:solidFill>
              <a:latin typeface="Calibri"/>
              <a:cs typeface="+mn-cs"/>
            </a:endParaRPr>
          </a:p>
        </p:txBody>
      </p:sp>
      <p:sp>
        <p:nvSpPr>
          <p:cNvPr id="166914" name="Title 2"/>
          <p:cNvSpPr>
            <a:spLocks noGrp="1"/>
          </p:cNvSpPr>
          <p:nvPr>
            <p:ph type="title"/>
          </p:nvPr>
        </p:nvSpPr>
        <p:spPr>
          <a:xfrm>
            <a:off x="76200" y="39688"/>
            <a:ext cx="9067800" cy="682625"/>
          </a:xfrm>
        </p:spPr>
        <p:txBody>
          <a:bodyPr/>
          <a:lstStyle/>
          <a:p>
            <a:r>
              <a:rPr lang="en-US" smtClean="0"/>
              <a:t>V. NHIỆM VỤ VÀ GIẢI PHÁP CHỦ YẾU</a:t>
            </a:r>
          </a:p>
        </p:txBody>
      </p:sp>
      <p:sp>
        <p:nvSpPr>
          <p:cNvPr id="166915" name="AutoShape 67"/>
          <p:cNvSpPr>
            <a:spLocks noChangeArrowheads="1"/>
          </p:cNvSpPr>
          <p:nvPr/>
        </p:nvSpPr>
        <p:spPr bwMode="ltGray">
          <a:xfrm rot="21581866" flipH="1">
            <a:off x="152400" y="863600"/>
            <a:ext cx="8907463" cy="1536700"/>
          </a:xfrm>
          <a:prstGeom prst="roundRect">
            <a:avLst>
              <a:gd name="adj" fmla="val 7273"/>
            </a:avLst>
          </a:prstGeom>
          <a:gradFill rotWithShape="1">
            <a:gsLst>
              <a:gs pos="0">
                <a:srgbClr val="D6AD00">
                  <a:alpha val="26999"/>
                </a:srgbClr>
              </a:gs>
              <a:gs pos="100000">
                <a:schemeClr val="bg1">
                  <a:alpha val="0"/>
                </a:schemeClr>
              </a:gs>
            </a:gsLst>
            <a:lin ang="5400000" scaled="1"/>
          </a:gradFill>
          <a:ln w="9525">
            <a:noFill/>
            <a:round/>
            <a:headEnd/>
            <a:tailEnd/>
          </a:ln>
        </p:spPr>
        <p:txBody>
          <a:bodyPr wrap="none" anchor="ctr"/>
          <a:lstStyle/>
          <a:p>
            <a:endParaRPr lang="en-US">
              <a:solidFill>
                <a:srgbClr val="000000"/>
              </a:solidFill>
            </a:endParaRPr>
          </a:p>
        </p:txBody>
      </p:sp>
      <p:sp>
        <p:nvSpPr>
          <p:cNvPr id="11" name="Freeform 28"/>
          <p:cNvSpPr>
            <a:spLocks/>
          </p:cNvSpPr>
          <p:nvPr/>
        </p:nvSpPr>
        <p:spPr bwMode="gray">
          <a:xfrm>
            <a:off x="207963" y="1036638"/>
            <a:ext cx="958850" cy="509587"/>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F3D01">
                  <a:lumMod val="40000"/>
                  <a:lumOff val="60000"/>
                </a:srgbClr>
              </a:gs>
            </a:gsLst>
            <a:lin ang="5400000" scaled="1"/>
          </a:gradFill>
          <a:ln w="0">
            <a:noFill/>
            <a:prstDash val="solid"/>
            <a:round/>
            <a:headEnd/>
            <a:tailEnd/>
          </a:ln>
        </p:spPr>
        <p:txBody>
          <a:bodyPr/>
          <a:lstStyle/>
          <a:p>
            <a:pPr fontAlgn="auto">
              <a:spcBef>
                <a:spcPts val="0"/>
              </a:spcBef>
              <a:spcAft>
                <a:spcPts val="0"/>
              </a:spcAft>
              <a:defRPr/>
            </a:pPr>
            <a:endParaRPr lang="en-US" sz="1800" kern="0">
              <a:solidFill>
                <a:prstClr val="black"/>
              </a:solidFill>
              <a:latin typeface="Calibri"/>
              <a:cs typeface="+mn-cs"/>
            </a:endParaRPr>
          </a:p>
        </p:txBody>
      </p:sp>
      <p:sp>
        <p:nvSpPr>
          <p:cNvPr id="166917" name="Text Box 29"/>
          <p:cNvSpPr txBox="1">
            <a:spLocks noChangeArrowheads="1"/>
          </p:cNvSpPr>
          <p:nvPr/>
        </p:nvSpPr>
        <p:spPr bwMode="gray">
          <a:xfrm>
            <a:off x="98425" y="1484313"/>
            <a:ext cx="1068388" cy="646112"/>
          </a:xfrm>
          <a:prstGeom prst="rect">
            <a:avLst/>
          </a:prstGeom>
          <a:noFill/>
          <a:ln w="9525" algn="ctr">
            <a:noFill/>
            <a:miter lim="800000"/>
            <a:headEnd/>
            <a:tailEnd/>
          </a:ln>
        </p:spPr>
        <p:txBody>
          <a:bodyPr>
            <a:spAutoFit/>
          </a:bodyPr>
          <a:lstStyle/>
          <a:p>
            <a:pPr algn="ctr"/>
            <a:r>
              <a:rPr lang="en-US" sz="3600" b="1">
                <a:solidFill>
                  <a:srgbClr val="FFFFFF"/>
                </a:solidFill>
              </a:rPr>
              <a:t>4</a:t>
            </a:r>
          </a:p>
        </p:txBody>
      </p:sp>
      <p:sp>
        <p:nvSpPr>
          <p:cNvPr id="2" name="Rectangle 1"/>
          <p:cNvSpPr>
            <a:spLocks noChangeArrowheads="1"/>
          </p:cNvSpPr>
          <p:nvPr/>
        </p:nvSpPr>
        <p:spPr bwMode="auto">
          <a:xfrm>
            <a:off x="669925" y="2667000"/>
            <a:ext cx="8169275" cy="3789363"/>
          </a:xfrm>
          <a:prstGeom prst="rect">
            <a:avLst/>
          </a:prstGeom>
          <a:noFill/>
          <a:ln w="9525">
            <a:noFill/>
            <a:miter lim="800000"/>
            <a:headEnd/>
            <a:tailEnd/>
          </a:ln>
        </p:spPr>
        <p:txBody>
          <a:bodyPr>
            <a:spAutoFit/>
          </a:bodyPr>
          <a:lstStyle/>
          <a:p>
            <a:pPr algn="just">
              <a:lnSpc>
                <a:spcPct val="112000"/>
              </a:lnSpc>
              <a:spcBef>
                <a:spcPts val="600"/>
              </a:spcBef>
            </a:pPr>
            <a:r>
              <a:rPr lang="en-US" sz="3000">
                <a:solidFill>
                  <a:srgbClr val="000000"/>
                </a:solidFill>
              </a:rPr>
              <a:t>     - </a:t>
            </a:r>
            <a:r>
              <a:rPr lang="en-US" sz="3000"/>
              <a:t>Tiếp tục hiện đại hóa quản lý BHXH, đầu tư phát triển công nghệ và phương pháp quản lý tiên tiến trong tổ chức thực hiện BHXH, bảo hiểm thất nghiệp.</a:t>
            </a:r>
          </a:p>
          <a:p>
            <a:pPr algn="just">
              <a:lnSpc>
                <a:spcPct val="112000"/>
              </a:lnSpc>
              <a:spcBef>
                <a:spcPts val="600"/>
              </a:spcBef>
            </a:pPr>
            <a:r>
              <a:rPr lang="en-US" sz="3000">
                <a:solidFill>
                  <a:srgbClr val="000000"/>
                </a:solidFill>
              </a:rPr>
              <a:t>       - </a:t>
            </a:r>
            <a:r>
              <a:rPr lang="en-US" sz="3000"/>
              <a:t>Kịp thời ngăn chặn tình trạng gian lận, trục lợi chính sách BHXH, bảo hiểm thất nghiệp.</a:t>
            </a:r>
            <a:r>
              <a:rPr lang="en-US" sz="3000">
                <a:solidFill>
                  <a:srgbClr val="000000"/>
                </a:solidFill>
              </a:rPr>
              <a:t>      </a:t>
            </a:r>
          </a:p>
        </p:txBody>
      </p:sp>
      <p:sp>
        <p:nvSpPr>
          <p:cNvPr id="166919" name="Rectangle 3"/>
          <p:cNvSpPr>
            <a:spLocks noChangeArrowheads="1"/>
          </p:cNvSpPr>
          <p:nvPr/>
        </p:nvSpPr>
        <p:spPr bwMode="auto">
          <a:xfrm>
            <a:off x="1371600" y="931863"/>
            <a:ext cx="7467600" cy="1477962"/>
          </a:xfrm>
          <a:prstGeom prst="rect">
            <a:avLst/>
          </a:prstGeom>
          <a:noFill/>
          <a:ln w="9525">
            <a:noFill/>
            <a:miter lim="800000"/>
            <a:headEnd/>
            <a:tailEnd/>
          </a:ln>
        </p:spPr>
        <p:txBody>
          <a:bodyPr>
            <a:spAutoFit/>
          </a:bodyPr>
          <a:lstStyle/>
          <a:p>
            <a:pPr algn="just"/>
            <a:r>
              <a:rPr lang="en-US" sz="3000" b="1" i="1">
                <a:solidFill>
                  <a:srgbClr val="000000"/>
                </a:solidFill>
              </a:rPr>
              <a:t>      Nâng cao năng lực quản trị và hiệu quả tổ chức thực hiện chính sách bảo hiểm xã hội, bảo hiểm thất nghiệp.</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50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5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5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500"/>
                                        <p:tgtEl>
                                          <p:spTgt spid="2">
                                            <p:txEl>
                                              <p:pRg st="0" end="0"/>
                                            </p:txEl>
                                          </p:spTgt>
                                        </p:tgtEl>
                                      </p:cBhvr>
                                    </p:animEffect>
                                  </p:childTnLst>
                                </p:cTn>
                              </p:par>
                            </p:childTnLst>
                          </p:cTn>
                        </p:par>
                        <p:par>
                          <p:cTn id="11" fill="hold">
                            <p:stCondLst>
                              <p:cond delay="2000"/>
                            </p:stCondLst>
                            <p:childTnLst>
                              <p:par>
                                <p:cTn id="12" presetID="31" presetClass="entr" presetSubtype="0" fill="hold" nodeType="afterEffect">
                                  <p:stCondLst>
                                    <p:cond delay="50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15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6" dur="15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17" dur="1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27"/>
          <p:cNvSpPr>
            <a:spLocks noChangeArrowheads="1"/>
          </p:cNvSpPr>
          <p:nvPr/>
        </p:nvSpPr>
        <p:spPr bwMode="gray">
          <a:xfrm>
            <a:off x="107950" y="1098550"/>
            <a:ext cx="1123950" cy="1111250"/>
          </a:xfrm>
          <a:prstGeom prst="ellipse">
            <a:avLst/>
          </a:prstGeom>
          <a:gradFill rotWithShape="1">
            <a:gsLst>
              <a:gs pos="0">
                <a:srgbClr val="FF3D01">
                  <a:lumMod val="60000"/>
                  <a:lumOff val="40000"/>
                </a:srgbClr>
              </a:gs>
              <a:gs pos="100000">
                <a:srgbClr val="FF3D01">
                  <a:lumMod val="75000"/>
                </a:srgbClr>
              </a:gs>
            </a:gsLst>
            <a:lin ang="5400000" scaled="1"/>
          </a:gradFill>
          <a:ln w="9525">
            <a:noFill/>
            <a:round/>
            <a:headEnd/>
            <a:tailEnd/>
          </a:ln>
          <a:effectLst/>
        </p:spPr>
        <p:txBody>
          <a:bodyPr wrap="none" anchor="ctr"/>
          <a:lstStyle/>
          <a:p>
            <a:pPr fontAlgn="auto">
              <a:spcBef>
                <a:spcPts val="0"/>
              </a:spcBef>
              <a:spcAft>
                <a:spcPts val="0"/>
              </a:spcAft>
              <a:defRPr/>
            </a:pPr>
            <a:endParaRPr lang="en-US" sz="1800" kern="0">
              <a:solidFill>
                <a:prstClr val="black"/>
              </a:solidFill>
              <a:latin typeface="Calibri"/>
              <a:cs typeface="+mn-cs"/>
            </a:endParaRPr>
          </a:p>
        </p:txBody>
      </p:sp>
      <p:sp>
        <p:nvSpPr>
          <p:cNvPr id="167938" name="Title 2"/>
          <p:cNvSpPr>
            <a:spLocks noGrp="1"/>
          </p:cNvSpPr>
          <p:nvPr>
            <p:ph type="title"/>
          </p:nvPr>
        </p:nvSpPr>
        <p:spPr>
          <a:xfrm>
            <a:off x="76200" y="39688"/>
            <a:ext cx="9067800" cy="682625"/>
          </a:xfrm>
        </p:spPr>
        <p:txBody>
          <a:bodyPr/>
          <a:lstStyle/>
          <a:p>
            <a:r>
              <a:rPr lang="en-US" smtClean="0"/>
              <a:t>V. NHIỆM VỤ VÀ GIẢI PHÁP CHỦ YẾU</a:t>
            </a:r>
          </a:p>
        </p:txBody>
      </p:sp>
      <p:sp>
        <p:nvSpPr>
          <p:cNvPr id="167939" name="AutoShape 67"/>
          <p:cNvSpPr>
            <a:spLocks noChangeArrowheads="1"/>
          </p:cNvSpPr>
          <p:nvPr/>
        </p:nvSpPr>
        <p:spPr bwMode="ltGray">
          <a:xfrm rot="21581866" flipH="1">
            <a:off x="152400" y="863600"/>
            <a:ext cx="8907463" cy="1536700"/>
          </a:xfrm>
          <a:prstGeom prst="roundRect">
            <a:avLst>
              <a:gd name="adj" fmla="val 7273"/>
            </a:avLst>
          </a:prstGeom>
          <a:gradFill rotWithShape="1">
            <a:gsLst>
              <a:gs pos="0">
                <a:srgbClr val="D6AD00">
                  <a:alpha val="26999"/>
                </a:srgbClr>
              </a:gs>
              <a:gs pos="100000">
                <a:schemeClr val="bg1">
                  <a:alpha val="0"/>
                </a:schemeClr>
              </a:gs>
            </a:gsLst>
            <a:lin ang="5400000" scaled="1"/>
          </a:gradFill>
          <a:ln w="9525">
            <a:noFill/>
            <a:round/>
            <a:headEnd/>
            <a:tailEnd/>
          </a:ln>
        </p:spPr>
        <p:txBody>
          <a:bodyPr wrap="none" anchor="ctr"/>
          <a:lstStyle/>
          <a:p>
            <a:endParaRPr lang="en-US">
              <a:solidFill>
                <a:srgbClr val="000000"/>
              </a:solidFill>
            </a:endParaRPr>
          </a:p>
        </p:txBody>
      </p:sp>
      <p:sp>
        <p:nvSpPr>
          <p:cNvPr id="11" name="Freeform 28"/>
          <p:cNvSpPr>
            <a:spLocks/>
          </p:cNvSpPr>
          <p:nvPr/>
        </p:nvSpPr>
        <p:spPr bwMode="gray">
          <a:xfrm>
            <a:off x="207963" y="1036638"/>
            <a:ext cx="958850" cy="509587"/>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F3D01">
                  <a:lumMod val="40000"/>
                  <a:lumOff val="60000"/>
                </a:srgbClr>
              </a:gs>
            </a:gsLst>
            <a:lin ang="5400000" scaled="1"/>
          </a:gradFill>
          <a:ln w="0">
            <a:noFill/>
            <a:prstDash val="solid"/>
            <a:round/>
            <a:headEnd/>
            <a:tailEnd/>
          </a:ln>
        </p:spPr>
        <p:txBody>
          <a:bodyPr/>
          <a:lstStyle/>
          <a:p>
            <a:pPr fontAlgn="auto">
              <a:spcBef>
                <a:spcPts val="0"/>
              </a:spcBef>
              <a:spcAft>
                <a:spcPts val="0"/>
              </a:spcAft>
              <a:defRPr/>
            </a:pPr>
            <a:endParaRPr lang="en-US" sz="1800" kern="0">
              <a:solidFill>
                <a:prstClr val="black"/>
              </a:solidFill>
              <a:latin typeface="Calibri"/>
              <a:cs typeface="+mn-cs"/>
            </a:endParaRPr>
          </a:p>
        </p:txBody>
      </p:sp>
      <p:sp>
        <p:nvSpPr>
          <p:cNvPr id="167941" name="Text Box 29"/>
          <p:cNvSpPr txBox="1">
            <a:spLocks noChangeArrowheads="1"/>
          </p:cNvSpPr>
          <p:nvPr/>
        </p:nvSpPr>
        <p:spPr bwMode="gray">
          <a:xfrm>
            <a:off x="98425" y="1484313"/>
            <a:ext cx="1068388" cy="646112"/>
          </a:xfrm>
          <a:prstGeom prst="rect">
            <a:avLst/>
          </a:prstGeom>
          <a:noFill/>
          <a:ln w="9525" algn="ctr">
            <a:noFill/>
            <a:miter lim="800000"/>
            <a:headEnd/>
            <a:tailEnd/>
          </a:ln>
        </p:spPr>
        <p:txBody>
          <a:bodyPr>
            <a:spAutoFit/>
          </a:bodyPr>
          <a:lstStyle/>
          <a:p>
            <a:pPr algn="ctr"/>
            <a:r>
              <a:rPr lang="en-US" sz="3600" b="1">
                <a:solidFill>
                  <a:srgbClr val="FFFFFF"/>
                </a:solidFill>
              </a:rPr>
              <a:t>4</a:t>
            </a:r>
          </a:p>
        </p:txBody>
      </p:sp>
      <p:sp>
        <p:nvSpPr>
          <p:cNvPr id="2" name="Rectangle 1"/>
          <p:cNvSpPr>
            <a:spLocks noChangeArrowheads="1"/>
          </p:cNvSpPr>
          <p:nvPr/>
        </p:nvSpPr>
        <p:spPr bwMode="auto">
          <a:xfrm>
            <a:off x="669925" y="2667000"/>
            <a:ext cx="8169275" cy="3857625"/>
          </a:xfrm>
          <a:prstGeom prst="rect">
            <a:avLst/>
          </a:prstGeom>
          <a:noFill/>
          <a:ln w="9525">
            <a:noFill/>
            <a:miter lim="800000"/>
            <a:headEnd/>
            <a:tailEnd/>
          </a:ln>
        </p:spPr>
        <p:txBody>
          <a:bodyPr>
            <a:spAutoFit/>
          </a:bodyPr>
          <a:lstStyle/>
          <a:p>
            <a:pPr algn="just">
              <a:lnSpc>
                <a:spcPct val="112000"/>
              </a:lnSpc>
              <a:spcBef>
                <a:spcPts val="600"/>
              </a:spcBef>
            </a:pPr>
            <a:r>
              <a:rPr lang="en-US" sz="3000">
                <a:solidFill>
                  <a:srgbClr val="000000"/>
                </a:solidFill>
              </a:rPr>
              <a:t>     - </a:t>
            </a:r>
            <a:r>
              <a:rPr lang="en-US" sz="3000"/>
              <a:t>Triển khai có hiệu quả các chính sách bảo hiểm thất nghiệp, phát huy đầy đủ các chức năng của bảo hiểm thất nghiệp, bảo đảm bảo hiểm thất nghiệp thực sự là công cụ quản trị thị trường lao động. </a:t>
            </a:r>
          </a:p>
          <a:p>
            <a:pPr algn="just">
              <a:lnSpc>
                <a:spcPct val="112000"/>
              </a:lnSpc>
              <a:spcBef>
                <a:spcPts val="600"/>
              </a:spcBef>
            </a:pPr>
            <a:r>
              <a:rPr lang="en-US" sz="3000">
                <a:solidFill>
                  <a:srgbClr val="000000"/>
                </a:solidFill>
              </a:rPr>
              <a:t>       - </a:t>
            </a:r>
            <a:r>
              <a:rPr lang="en-US" sz="2800"/>
              <a:t>Có cơ chế tuyển dụng, đào tạo, bồi dưỡng nguồn nhân lực..</a:t>
            </a:r>
            <a:r>
              <a:rPr lang="en-US" sz="3000"/>
              <a:t>.</a:t>
            </a:r>
            <a:r>
              <a:rPr lang="en-US" sz="3000">
                <a:solidFill>
                  <a:srgbClr val="000000"/>
                </a:solidFill>
              </a:rPr>
              <a:t>      </a:t>
            </a:r>
          </a:p>
        </p:txBody>
      </p:sp>
      <p:sp>
        <p:nvSpPr>
          <p:cNvPr id="167943" name="Rectangle 3"/>
          <p:cNvSpPr>
            <a:spLocks noChangeArrowheads="1"/>
          </p:cNvSpPr>
          <p:nvPr/>
        </p:nvSpPr>
        <p:spPr bwMode="auto">
          <a:xfrm>
            <a:off x="1371600" y="931863"/>
            <a:ext cx="7467600" cy="1477962"/>
          </a:xfrm>
          <a:prstGeom prst="rect">
            <a:avLst/>
          </a:prstGeom>
          <a:noFill/>
          <a:ln w="9525">
            <a:noFill/>
            <a:miter lim="800000"/>
            <a:headEnd/>
            <a:tailEnd/>
          </a:ln>
        </p:spPr>
        <p:txBody>
          <a:bodyPr>
            <a:spAutoFit/>
          </a:bodyPr>
          <a:lstStyle/>
          <a:p>
            <a:pPr algn="just"/>
            <a:r>
              <a:rPr lang="en-US" sz="3000" b="1" i="1">
                <a:solidFill>
                  <a:srgbClr val="000000"/>
                </a:solidFill>
              </a:rPr>
              <a:t>      Nâng cao năng lực quản trị và hiệu quả tổ chức thực hiện chính sách bảo hiểm xã hội, bảo hiểm thất nghiệp.</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50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5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5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500"/>
                                        <p:tgtEl>
                                          <p:spTgt spid="2">
                                            <p:txEl>
                                              <p:pRg st="0" end="0"/>
                                            </p:txEl>
                                          </p:spTgt>
                                        </p:tgtEl>
                                      </p:cBhvr>
                                    </p:animEffect>
                                  </p:childTnLst>
                                </p:cTn>
                              </p:par>
                            </p:childTnLst>
                          </p:cTn>
                        </p:par>
                        <p:par>
                          <p:cTn id="11" fill="hold">
                            <p:stCondLst>
                              <p:cond delay="2000"/>
                            </p:stCondLst>
                            <p:childTnLst>
                              <p:par>
                                <p:cTn id="12" presetID="31" presetClass="entr" presetSubtype="0" fill="hold" nodeType="afterEffect">
                                  <p:stCondLst>
                                    <p:cond delay="600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15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6" dur="15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17" dur="1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27"/>
          <p:cNvSpPr>
            <a:spLocks noChangeArrowheads="1"/>
          </p:cNvSpPr>
          <p:nvPr/>
        </p:nvSpPr>
        <p:spPr bwMode="gray">
          <a:xfrm>
            <a:off x="104775" y="1036638"/>
            <a:ext cx="1096963" cy="1096962"/>
          </a:xfrm>
          <a:prstGeom prst="ellipse">
            <a:avLst/>
          </a:prstGeom>
          <a:gradFill rotWithShape="1">
            <a:gsLst>
              <a:gs pos="0">
                <a:srgbClr val="FF3D01">
                  <a:lumMod val="60000"/>
                  <a:lumOff val="40000"/>
                </a:srgbClr>
              </a:gs>
              <a:gs pos="100000">
                <a:srgbClr val="FF3D01">
                  <a:lumMod val="75000"/>
                </a:srgbClr>
              </a:gs>
            </a:gsLst>
            <a:lin ang="5400000" scaled="1"/>
          </a:gradFill>
          <a:ln w="9525">
            <a:noFill/>
            <a:round/>
            <a:headEnd/>
            <a:tailEnd/>
          </a:ln>
          <a:effectLst/>
        </p:spPr>
        <p:txBody>
          <a:bodyPr wrap="none" anchor="ctr"/>
          <a:lstStyle/>
          <a:p>
            <a:pPr fontAlgn="auto">
              <a:spcBef>
                <a:spcPts val="0"/>
              </a:spcBef>
              <a:spcAft>
                <a:spcPts val="0"/>
              </a:spcAft>
              <a:defRPr/>
            </a:pPr>
            <a:endParaRPr lang="en-US" sz="1800" kern="0">
              <a:solidFill>
                <a:prstClr val="black"/>
              </a:solidFill>
              <a:latin typeface="Calibri"/>
              <a:cs typeface="+mn-cs"/>
            </a:endParaRPr>
          </a:p>
        </p:txBody>
      </p:sp>
      <p:sp>
        <p:nvSpPr>
          <p:cNvPr id="168962" name="Title 2"/>
          <p:cNvSpPr>
            <a:spLocks noGrp="1"/>
          </p:cNvSpPr>
          <p:nvPr>
            <p:ph type="title"/>
          </p:nvPr>
        </p:nvSpPr>
        <p:spPr>
          <a:xfrm>
            <a:off x="76200" y="39688"/>
            <a:ext cx="9067800" cy="682625"/>
          </a:xfrm>
        </p:spPr>
        <p:txBody>
          <a:bodyPr/>
          <a:lstStyle/>
          <a:p>
            <a:r>
              <a:rPr lang="en-US" smtClean="0"/>
              <a:t>V. NHIỆM VỤ VÀ GIẢI PHÁP CHỦ YẾU</a:t>
            </a:r>
          </a:p>
        </p:txBody>
      </p:sp>
      <p:sp>
        <p:nvSpPr>
          <p:cNvPr id="6" name="AutoShape 67"/>
          <p:cNvSpPr>
            <a:spLocks noChangeArrowheads="1"/>
          </p:cNvSpPr>
          <p:nvPr/>
        </p:nvSpPr>
        <p:spPr bwMode="ltGray">
          <a:xfrm rot="21581866" flipH="1">
            <a:off x="-15875" y="849313"/>
            <a:ext cx="8991600" cy="2122487"/>
          </a:xfrm>
          <a:prstGeom prst="roundRect">
            <a:avLst>
              <a:gd name="adj" fmla="val 7722"/>
            </a:avLst>
          </a:prstGeom>
          <a:gradFill rotWithShape="1">
            <a:gsLst>
              <a:gs pos="0">
                <a:srgbClr val="D6AD00">
                  <a:alpha val="26999"/>
                </a:srgbClr>
              </a:gs>
              <a:gs pos="100000">
                <a:schemeClr val="bg1">
                  <a:alpha val="0"/>
                </a:schemeClr>
              </a:gs>
            </a:gsLst>
            <a:lin ang="5400000" scaled="1"/>
          </a:gradFill>
          <a:ln w="9525">
            <a:noFill/>
            <a:round/>
            <a:headEnd/>
            <a:tailEnd/>
          </a:ln>
        </p:spPr>
        <p:txBody>
          <a:bodyPr wrap="none" anchor="ctr"/>
          <a:lstStyle/>
          <a:p>
            <a:endParaRPr lang="en-US">
              <a:solidFill>
                <a:srgbClr val="000000"/>
              </a:solidFill>
            </a:endParaRPr>
          </a:p>
        </p:txBody>
      </p:sp>
      <p:sp>
        <p:nvSpPr>
          <p:cNvPr id="11" name="Freeform 28"/>
          <p:cNvSpPr>
            <a:spLocks/>
          </p:cNvSpPr>
          <p:nvPr/>
        </p:nvSpPr>
        <p:spPr bwMode="gray">
          <a:xfrm>
            <a:off x="207963" y="1036638"/>
            <a:ext cx="958850" cy="509587"/>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F3D01">
                  <a:lumMod val="40000"/>
                  <a:lumOff val="60000"/>
                </a:srgbClr>
              </a:gs>
            </a:gsLst>
            <a:lin ang="5400000" scaled="1"/>
          </a:gradFill>
          <a:ln w="0">
            <a:noFill/>
            <a:prstDash val="solid"/>
            <a:round/>
            <a:headEnd/>
            <a:tailEnd/>
          </a:ln>
        </p:spPr>
        <p:txBody>
          <a:bodyPr/>
          <a:lstStyle/>
          <a:p>
            <a:pPr fontAlgn="auto">
              <a:spcBef>
                <a:spcPts val="0"/>
              </a:spcBef>
              <a:spcAft>
                <a:spcPts val="0"/>
              </a:spcAft>
              <a:defRPr/>
            </a:pPr>
            <a:endParaRPr lang="en-US" sz="1800" kern="0">
              <a:solidFill>
                <a:prstClr val="black"/>
              </a:solidFill>
              <a:latin typeface="Calibri"/>
              <a:cs typeface="+mn-cs"/>
            </a:endParaRPr>
          </a:p>
        </p:txBody>
      </p:sp>
      <p:sp>
        <p:nvSpPr>
          <p:cNvPr id="12" name="Text Box 29"/>
          <p:cNvSpPr txBox="1">
            <a:spLocks noChangeArrowheads="1"/>
          </p:cNvSpPr>
          <p:nvPr/>
        </p:nvSpPr>
        <p:spPr bwMode="gray">
          <a:xfrm>
            <a:off x="98425" y="1484313"/>
            <a:ext cx="1068388" cy="646112"/>
          </a:xfrm>
          <a:prstGeom prst="rect">
            <a:avLst/>
          </a:prstGeom>
          <a:noFill/>
          <a:ln w="9525" algn="ctr">
            <a:noFill/>
            <a:miter lim="800000"/>
            <a:headEnd/>
            <a:tailEnd/>
          </a:ln>
        </p:spPr>
        <p:txBody>
          <a:bodyPr>
            <a:spAutoFit/>
          </a:bodyPr>
          <a:lstStyle/>
          <a:p>
            <a:pPr algn="ctr"/>
            <a:r>
              <a:rPr lang="en-US" sz="3600" b="1">
                <a:solidFill>
                  <a:srgbClr val="FFFFFF"/>
                </a:solidFill>
              </a:rPr>
              <a:t>5</a:t>
            </a:r>
          </a:p>
        </p:txBody>
      </p:sp>
      <p:sp>
        <p:nvSpPr>
          <p:cNvPr id="2" name="Rectangle 1"/>
          <p:cNvSpPr>
            <a:spLocks noChangeArrowheads="1"/>
          </p:cNvSpPr>
          <p:nvPr/>
        </p:nvSpPr>
        <p:spPr bwMode="auto">
          <a:xfrm>
            <a:off x="1300163" y="1085850"/>
            <a:ext cx="7681912" cy="1431925"/>
          </a:xfrm>
          <a:prstGeom prst="rect">
            <a:avLst/>
          </a:prstGeom>
          <a:noFill/>
          <a:ln w="9525">
            <a:noFill/>
            <a:miter lim="800000"/>
            <a:headEnd/>
            <a:tailEnd/>
          </a:ln>
        </p:spPr>
        <p:txBody>
          <a:bodyPr>
            <a:spAutoFit/>
          </a:bodyPr>
          <a:lstStyle/>
          <a:p>
            <a:pPr algn="just"/>
            <a:r>
              <a:rPr lang="en-US" sz="2900" b="1" i="1"/>
              <a:t>      Tăng cường vai trò lãnh đạo của Đảng, phát huy vai trò của nhân dân, Mặt trận Tổ quốc Việt Nam và các tổ chức CT- XH.</a:t>
            </a:r>
            <a:endParaRPr lang="en-US" sz="2900" i="1">
              <a:solidFill>
                <a:srgbClr val="000000"/>
              </a:solidFill>
            </a:endParaRPr>
          </a:p>
        </p:txBody>
      </p:sp>
      <p:sp>
        <p:nvSpPr>
          <p:cNvPr id="5" name="Rectangle 4"/>
          <p:cNvSpPr>
            <a:spLocks noChangeArrowheads="1"/>
          </p:cNvSpPr>
          <p:nvPr/>
        </p:nvSpPr>
        <p:spPr bwMode="auto">
          <a:xfrm>
            <a:off x="587375" y="2711450"/>
            <a:ext cx="8108950" cy="4194175"/>
          </a:xfrm>
          <a:prstGeom prst="rect">
            <a:avLst/>
          </a:prstGeom>
          <a:noFill/>
          <a:ln w="9525">
            <a:noFill/>
            <a:miter lim="800000"/>
            <a:headEnd/>
            <a:tailEnd/>
          </a:ln>
        </p:spPr>
        <p:txBody>
          <a:bodyPr>
            <a:spAutoFit/>
          </a:bodyPr>
          <a:lstStyle/>
          <a:p>
            <a:pPr algn="just">
              <a:lnSpc>
                <a:spcPct val="112000"/>
              </a:lnSpc>
              <a:spcBef>
                <a:spcPts val="1200"/>
              </a:spcBef>
            </a:pPr>
            <a:r>
              <a:rPr lang="en-US" sz="3000">
                <a:solidFill>
                  <a:srgbClr val="000000"/>
                </a:solidFill>
              </a:rPr>
              <a:t> </a:t>
            </a:r>
            <a:r>
              <a:rPr lang="en-US" sz="2900">
                <a:solidFill>
                  <a:srgbClr val="000000"/>
                </a:solidFill>
              </a:rPr>
              <a:t> - </a:t>
            </a:r>
            <a:r>
              <a:rPr lang="en-US" sz="2900"/>
              <a:t>Tăng cường sự lãnh đạo của Đảng trong hoạch định chính sách và tổ chức thực hiện chính sách bảo hiểm xã hội…; </a:t>
            </a:r>
            <a:r>
              <a:rPr lang="en-US" sz="2900">
                <a:solidFill>
                  <a:srgbClr val="000000"/>
                </a:solidFill>
              </a:rPr>
              <a:t> </a:t>
            </a:r>
          </a:p>
          <a:p>
            <a:pPr algn="just">
              <a:lnSpc>
                <a:spcPct val="112000"/>
              </a:lnSpc>
              <a:spcBef>
                <a:spcPts val="1200"/>
              </a:spcBef>
            </a:pPr>
            <a:r>
              <a:rPr lang="en-US" sz="2900">
                <a:solidFill>
                  <a:srgbClr val="000000"/>
                </a:solidFill>
              </a:rPr>
              <a:t>  - </a:t>
            </a:r>
            <a:r>
              <a:rPr lang="en-US" sz="2900"/>
              <a:t>Phát huy vai trò của Mặt trận Tổ quốc Việt Nam, các tổ chức chính trị - xã hội và nhân dân trong giám sát, phản biện xã hội, tổ chức tuyên truyền, vận động </a:t>
            </a:r>
            <a:r>
              <a:rPr lang="en-US" sz="2900">
                <a:solidFill>
                  <a:srgbClr val="000000"/>
                </a:solidFill>
              </a:rPr>
              <a:t>.</a:t>
            </a:r>
          </a:p>
          <a:p>
            <a:pPr algn="just"/>
            <a:r>
              <a:rPr lang="en-US" sz="2800">
                <a:solidFill>
                  <a:srgbClr val="000000"/>
                </a:solidFill>
              </a:rPr>
              <a:t>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250" fill="hold"/>
                                        <p:tgtEl>
                                          <p:spTgt spid="14"/>
                                        </p:tgtEl>
                                        <p:attrNameLst>
                                          <p:attrName>ppt_w</p:attrName>
                                        </p:attrNameLst>
                                      </p:cBhvr>
                                      <p:tavLst>
                                        <p:tav tm="0">
                                          <p:val>
                                            <p:fltVal val="0"/>
                                          </p:val>
                                        </p:tav>
                                        <p:tav tm="100000">
                                          <p:val>
                                            <p:strVal val="#ppt_w"/>
                                          </p:val>
                                        </p:tav>
                                      </p:tavLst>
                                    </p:anim>
                                    <p:anim calcmode="lin" valueType="num">
                                      <p:cBhvr>
                                        <p:cTn id="8" dur="1250" fill="hold"/>
                                        <p:tgtEl>
                                          <p:spTgt spid="14"/>
                                        </p:tgtEl>
                                        <p:attrNameLst>
                                          <p:attrName>ppt_h</p:attrName>
                                        </p:attrNameLst>
                                      </p:cBhvr>
                                      <p:tavLst>
                                        <p:tav tm="0">
                                          <p:val>
                                            <p:fltVal val="0"/>
                                          </p:val>
                                        </p:tav>
                                        <p:tav tm="100000">
                                          <p:val>
                                            <p:strVal val="#ppt_h"/>
                                          </p:val>
                                        </p:tav>
                                      </p:tavLst>
                                    </p:anim>
                                    <p:anim calcmode="lin" valueType="num">
                                      <p:cBhvr>
                                        <p:cTn id="9" dur="1250" fill="hold"/>
                                        <p:tgtEl>
                                          <p:spTgt spid="14"/>
                                        </p:tgtEl>
                                        <p:attrNameLst>
                                          <p:attrName>style.rotation</p:attrName>
                                        </p:attrNameLst>
                                      </p:cBhvr>
                                      <p:tavLst>
                                        <p:tav tm="0">
                                          <p:val>
                                            <p:fltVal val="90"/>
                                          </p:val>
                                        </p:tav>
                                        <p:tav tm="100000">
                                          <p:val>
                                            <p:fltVal val="0"/>
                                          </p:val>
                                        </p:tav>
                                      </p:tavLst>
                                    </p:anim>
                                    <p:animEffect transition="in" filter="fade">
                                      <p:cBhvr>
                                        <p:cTn id="10" dur="1250"/>
                                        <p:tgtEl>
                                          <p:spTgt spid="14"/>
                                        </p:tgtEl>
                                      </p:cBhvr>
                                    </p:animEffect>
                                  </p:childTnLst>
                                </p:cTn>
                              </p:par>
                              <p:par>
                                <p:cTn id="11" presetID="3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250" fill="hold"/>
                                        <p:tgtEl>
                                          <p:spTgt spid="11"/>
                                        </p:tgtEl>
                                        <p:attrNameLst>
                                          <p:attrName>ppt_w</p:attrName>
                                        </p:attrNameLst>
                                      </p:cBhvr>
                                      <p:tavLst>
                                        <p:tav tm="0">
                                          <p:val>
                                            <p:fltVal val="0"/>
                                          </p:val>
                                        </p:tav>
                                        <p:tav tm="100000">
                                          <p:val>
                                            <p:strVal val="#ppt_w"/>
                                          </p:val>
                                        </p:tav>
                                      </p:tavLst>
                                    </p:anim>
                                    <p:anim calcmode="lin" valueType="num">
                                      <p:cBhvr>
                                        <p:cTn id="14" dur="1250" fill="hold"/>
                                        <p:tgtEl>
                                          <p:spTgt spid="11"/>
                                        </p:tgtEl>
                                        <p:attrNameLst>
                                          <p:attrName>ppt_h</p:attrName>
                                        </p:attrNameLst>
                                      </p:cBhvr>
                                      <p:tavLst>
                                        <p:tav tm="0">
                                          <p:val>
                                            <p:fltVal val="0"/>
                                          </p:val>
                                        </p:tav>
                                        <p:tav tm="100000">
                                          <p:val>
                                            <p:strVal val="#ppt_h"/>
                                          </p:val>
                                        </p:tav>
                                      </p:tavLst>
                                    </p:anim>
                                    <p:anim calcmode="lin" valueType="num">
                                      <p:cBhvr>
                                        <p:cTn id="15" dur="1250" fill="hold"/>
                                        <p:tgtEl>
                                          <p:spTgt spid="11"/>
                                        </p:tgtEl>
                                        <p:attrNameLst>
                                          <p:attrName>style.rotation</p:attrName>
                                        </p:attrNameLst>
                                      </p:cBhvr>
                                      <p:tavLst>
                                        <p:tav tm="0">
                                          <p:val>
                                            <p:fltVal val="90"/>
                                          </p:val>
                                        </p:tav>
                                        <p:tav tm="100000">
                                          <p:val>
                                            <p:fltVal val="0"/>
                                          </p:val>
                                        </p:tav>
                                      </p:tavLst>
                                    </p:anim>
                                    <p:animEffect transition="in" filter="fade">
                                      <p:cBhvr>
                                        <p:cTn id="16" dur="1250"/>
                                        <p:tgtEl>
                                          <p:spTgt spid="11"/>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250" fill="hold"/>
                                        <p:tgtEl>
                                          <p:spTgt spid="12"/>
                                        </p:tgtEl>
                                        <p:attrNameLst>
                                          <p:attrName>ppt_w</p:attrName>
                                        </p:attrNameLst>
                                      </p:cBhvr>
                                      <p:tavLst>
                                        <p:tav tm="0">
                                          <p:val>
                                            <p:fltVal val="0"/>
                                          </p:val>
                                        </p:tav>
                                        <p:tav tm="100000">
                                          <p:val>
                                            <p:strVal val="#ppt_w"/>
                                          </p:val>
                                        </p:tav>
                                      </p:tavLst>
                                    </p:anim>
                                    <p:anim calcmode="lin" valueType="num">
                                      <p:cBhvr>
                                        <p:cTn id="20" dur="1250" fill="hold"/>
                                        <p:tgtEl>
                                          <p:spTgt spid="12"/>
                                        </p:tgtEl>
                                        <p:attrNameLst>
                                          <p:attrName>ppt_h</p:attrName>
                                        </p:attrNameLst>
                                      </p:cBhvr>
                                      <p:tavLst>
                                        <p:tav tm="0">
                                          <p:val>
                                            <p:fltVal val="0"/>
                                          </p:val>
                                        </p:tav>
                                        <p:tav tm="100000">
                                          <p:val>
                                            <p:strVal val="#ppt_h"/>
                                          </p:val>
                                        </p:tav>
                                      </p:tavLst>
                                    </p:anim>
                                    <p:anim calcmode="lin" valueType="num">
                                      <p:cBhvr>
                                        <p:cTn id="21" dur="1250" fill="hold"/>
                                        <p:tgtEl>
                                          <p:spTgt spid="12"/>
                                        </p:tgtEl>
                                        <p:attrNameLst>
                                          <p:attrName>style.rotation</p:attrName>
                                        </p:attrNameLst>
                                      </p:cBhvr>
                                      <p:tavLst>
                                        <p:tav tm="0">
                                          <p:val>
                                            <p:fltVal val="90"/>
                                          </p:val>
                                        </p:tav>
                                        <p:tav tm="100000">
                                          <p:val>
                                            <p:fltVal val="0"/>
                                          </p:val>
                                        </p:tav>
                                      </p:tavLst>
                                    </p:anim>
                                    <p:animEffect transition="in" filter="fade">
                                      <p:cBhvr>
                                        <p:cTn id="22" dur="1250"/>
                                        <p:tgtEl>
                                          <p:spTgt spid="12"/>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1250" fill="hold"/>
                                        <p:tgtEl>
                                          <p:spTgt spid="2"/>
                                        </p:tgtEl>
                                        <p:attrNameLst>
                                          <p:attrName>ppt_w</p:attrName>
                                        </p:attrNameLst>
                                      </p:cBhvr>
                                      <p:tavLst>
                                        <p:tav tm="0">
                                          <p:val>
                                            <p:fltVal val="0"/>
                                          </p:val>
                                        </p:tav>
                                        <p:tav tm="100000">
                                          <p:val>
                                            <p:strVal val="#ppt_w"/>
                                          </p:val>
                                        </p:tav>
                                      </p:tavLst>
                                    </p:anim>
                                    <p:anim calcmode="lin" valueType="num">
                                      <p:cBhvr>
                                        <p:cTn id="26" dur="1250" fill="hold"/>
                                        <p:tgtEl>
                                          <p:spTgt spid="2"/>
                                        </p:tgtEl>
                                        <p:attrNameLst>
                                          <p:attrName>ppt_h</p:attrName>
                                        </p:attrNameLst>
                                      </p:cBhvr>
                                      <p:tavLst>
                                        <p:tav tm="0">
                                          <p:val>
                                            <p:fltVal val="0"/>
                                          </p:val>
                                        </p:tav>
                                        <p:tav tm="100000">
                                          <p:val>
                                            <p:strVal val="#ppt_h"/>
                                          </p:val>
                                        </p:tav>
                                      </p:tavLst>
                                    </p:anim>
                                    <p:anim calcmode="lin" valueType="num">
                                      <p:cBhvr>
                                        <p:cTn id="27" dur="1250" fill="hold"/>
                                        <p:tgtEl>
                                          <p:spTgt spid="2"/>
                                        </p:tgtEl>
                                        <p:attrNameLst>
                                          <p:attrName>style.rotation</p:attrName>
                                        </p:attrNameLst>
                                      </p:cBhvr>
                                      <p:tavLst>
                                        <p:tav tm="0">
                                          <p:val>
                                            <p:fltVal val="90"/>
                                          </p:val>
                                        </p:tav>
                                        <p:tav tm="100000">
                                          <p:val>
                                            <p:fltVal val="0"/>
                                          </p:val>
                                        </p:tav>
                                      </p:tavLst>
                                    </p:anim>
                                    <p:animEffect transition="in" filter="fade">
                                      <p:cBhvr>
                                        <p:cTn id="28" dur="1250"/>
                                        <p:tgtEl>
                                          <p:spTgt spid="2"/>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250" fill="hold"/>
                                        <p:tgtEl>
                                          <p:spTgt spid="6"/>
                                        </p:tgtEl>
                                        <p:attrNameLst>
                                          <p:attrName>ppt_w</p:attrName>
                                        </p:attrNameLst>
                                      </p:cBhvr>
                                      <p:tavLst>
                                        <p:tav tm="0">
                                          <p:val>
                                            <p:fltVal val="0"/>
                                          </p:val>
                                        </p:tav>
                                        <p:tav tm="100000">
                                          <p:val>
                                            <p:strVal val="#ppt_w"/>
                                          </p:val>
                                        </p:tav>
                                      </p:tavLst>
                                    </p:anim>
                                    <p:anim calcmode="lin" valueType="num">
                                      <p:cBhvr>
                                        <p:cTn id="32" dur="1250" fill="hold"/>
                                        <p:tgtEl>
                                          <p:spTgt spid="6"/>
                                        </p:tgtEl>
                                        <p:attrNameLst>
                                          <p:attrName>ppt_h</p:attrName>
                                        </p:attrNameLst>
                                      </p:cBhvr>
                                      <p:tavLst>
                                        <p:tav tm="0">
                                          <p:val>
                                            <p:fltVal val="0"/>
                                          </p:val>
                                        </p:tav>
                                        <p:tav tm="100000">
                                          <p:val>
                                            <p:strVal val="#ppt_h"/>
                                          </p:val>
                                        </p:tav>
                                      </p:tavLst>
                                    </p:anim>
                                    <p:anim calcmode="lin" valueType="num">
                                      <p:cBhvr>
                                        <p:cTn id="33" dur="1250" fill="hold"/>
                                        <p:tgtEl>
                                          <p:spTgt spid="6"/>
                                        </p:tgtEl>
                                        <p:attrNameLst>
                                          <p:attrName>style.rotation</p:attrName>
                                        </p:attrNameLst>
                                      </p:cBhvr>
                                      <p:tavLst>
                                        <p:tav tm="0">
                                          <p:val>
                                            <p:fltVal val="90"/>
                                          </p:val>
                                        </p:tav>
                                        <p:tav tm="100000">
                                          <p:val>
                                            <p:fltVal val="0"/>
                                          </p:val>
                                        </p:tav>
                                      </p:tavLst>
                                    </p:anim>
                                    <p:animEffect transition="in" filter="fade">
                                      <p:cBhvr>
                                        <p:cTn id="34" dur="1250"/>
                                        <p:tgtEl>
                                          <p:spTgt spid="6"/>
                                        </p:tgtEl>
                                      </p:cBhvr>
                                    </p:animEffect>
                                  </p:childTnLst>
                                </p:cTn>
                              </p:par>
                            </p:childTnLst>
                          </p:cTn>
                        </p:par>
                        <p:par>
                          <p:cTn id="35" fill="hold">
                            <p:stCondLst>
                              <p:cond delay="1250"/>
                            </p:stCondLst>
                            <p:childTnLst>
                              <p:par>
                                <p:cTn id="36" presetID="31" presetClass="entr" presetSubtype="0" fill="hold" nodeType="afterEffect">
                                  <p:stCondLst>
                                    <p:cond delay="2000"/>
                                  </p:stCondLst>
                                  <p:childTnLst>
                                    <p:set>
                                      <p:cBhvr>
                                        <p:cTn id="37" dur="1" fill="hold">
                                          <p:stCondLst>
                                            <p:cond delay="0"/>
                                          </p:stCondLst>
                                        </p:cTn>
                                        <p:tgtEl>
                                          <p:spTgt spid="5">
                                            <p:txEl>
                                              <p:pRg st="0" end="0"/>
                                            </p:txEl>
                                          </p:spTgt>
                                        </p:tgtEl>
                                        <p:attrNameLst>
                                          <p:attrName>style.visibility</p:attrName>
                                        </p:attrNameLst>
                                      </p:cBhvr>
                                      <p:to>
                                        <p:strVal val="visible"/>
                                      </p:to>
                                    </p:set>
                                    <p:anim calcmode="lin" valueType="num">
                                      <p:cBhvr>
                                        <p:cTn id="38"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39"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40"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41" dur="1000"/>
                                        <p:tgtEl>
                                          <p:spTgt spid="5">
                                            <p:txEl>
                                              <p:pRg st="0" end="0"/>
                                            </p:txEl>
                                          </p:spTgt>
                                        </p:tgtEl>
                                      </p:cBhvr>
                                    </p:animEffect>
                                  </p:childTnLst>
                                </p:cTn>
                              </p:par>
                            </p:childTnLst>
                          </p:cTn>
                        </p:par>
                        <p:par>
                          <p:cTn id="42" fill="hold">
                            <p:stCondLst>
                              <p:cond delay="4250"/>
                            </p:stCondLst>
                            <p:childTnLst>
                              <p:par>
                                <p:cTn id="43" presetID="31" presetClass="entr" presetSubtype="0" fill="hold" nodeType="afterEffect">
                                  <p:stCondLst>
                                    <p:cond delay="5000"/>
                                  </p:stCondLst>
                                  <p:childTnLst>
                                    <p:set>
                                      <p:cBhvr>
                                        <p:cTn id="44" dur="1" fill="hold">
                                          <p:stCondLst>
                                            <p:cond delay="0"/>
                                          </p:stCondLst>
                                        </p:cTn>
                                        <p:tgtEl>
                                          <p:spTgt spid="5">
                                            <p:txEl>
                                              <p:pRg st="1" end="1"/>
                                            </p:txEl>
                                          </p:spTgt>
                                        </p:tgtEl>
                                        <p:attrNameLst>
                                          <p:attrName>style.visibility</p:attrName>
                                        </p:attrNameLst>
                                      </p:cBhvr>
                                      <p:to>
                                        <p:strVal val="visible"/>
                                      </p:to>
                                    </p:set>
                                    <p:anim calcmode="lin" valueType="num">
                                      <p:cBhvr>
                                        <p:cTn id="45" dur="1750" fill="hold"/>
                                        <p:tgtEl>
                                          <p:spTgt spid="5">
                                            <p:txEl>
                                              <p:pRg st="1" end="1"/>
                                            </p:txEl>
                                          </p:spTgt>
                                        </p:tgtEl>
                                        <p:attrNameLst>
                                          <p:attrName>ppt_w</p:attrName>
                                        </p:attrNameLst>
                                      </p:cBhvr>
                                      <p:tavLst>
                                        <p:tav tm="0">
                                          <p:val>
                                            <p:fltVal val="0"/>
                                          </p:val>
                                        </p:tav>
                                        <p:tav tm="100000">
                                          <p:val>
                                            <p:strVal val="#ppt_w"/>
                                          </p:val>
                                        </p:tav>
                                      </p:tavLst>
                                    </p:anim>
                                    <p:anim calcmode="lin" valueType="num">
                                      <p:cBhvr>
                                        <p:cTn id="46" dur="1750" fill="hold"/>
                                        <p:tgtEl>
                                          <p:spTgt spid="5">
                                            <p:txEl>
                                              <p:pRg st="1" end="1"/>
                                            </p:txEl>
                                          </p:spTgt>
                                        </p:tgtEl>
                                        <p:attrNameLst>
                                          <p:attrName>ppt_h</p:attrName>
                                        </p:attrNameLst>
                                      </p:cBhvr>
                                      <p:tavLst>
                                        <p:tav tm="0">
                                          <p:val>
                                            <p:fltVal val="0"/>
                                          </p:val>
                                        </p:tav>
                                        <p:tav tm="100000">
                                          <p:val>
                                            <p:strVal val="#ppt_h"/>
                                          </p:val>
                                        </p:tav>
                                      </p:tavLst>
                                    </p:anim>
                                    <p:anim calcmode="lin" valueType="num">
                                      <p:cBhvr>
                                        <p:cTn id="47" dur="175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48" dur="175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6" grpId="0" animBg="1"/>
      <p:bldP spid="12" grpId="0"/>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ular Callout 4"/>
          <p:cNvSpPr/>
          <p:nvPr/>
        </p:nvSpPr>
        <p:spPr>
          <a:xfrm>
            <a:off x="903288" y="838200"/>
            <a:ext cx="1154112" cy="685800"/>
          </a:xfrm>
          <a:prstGeom prst="wedgeRectCallout">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a:solidFill>
                  <a:srgbClr val="000000"/>
                </a:solidFill>
              </a:rPr>
              <a:t>1</a:t>
            </a:r>
            <a:endParaRPr lang="en-US"/>
          </a:p>
        </p:txBody>
      </p:sp>
      <p:sp>
        <p:nvSpPr>
          <p:cNvPr id="12" name="AutoShape 38"/>
          <p:cNvSpPr>
            <a:spLocks noChangeArrowheads="1"/>
          </p:cNvSpPr>
          <p:nvPr/>
        </p:nvSpPr>
        <p:spPr bwMode="gray">
          <a:xfrm rot="21581866" flipH="1">
            <a:off x="990600" y="1558925"/>
            <a:ext cx="7920038" cy="4144963"/>
          </a:xfrm>
          <a:prstGeom prst="roundRect">
            <a:avLst>
              <a:gd name="adj" fmla="val 7273"/>
            </a:avLst>
          </a:prstGeom>
          <a:gradFill rotWithShape="1">
            <a:gsLst>
              <a:gs pos="0">
                <a:srgbClr val="C0DBF2">
                  <a:alpha val="70000"/>
                </a:srgbClr>
              </a:gs>
              <a:gs pos="100000">
                <a:srgbClr val="FFFFFF">
                  <a:alpha val="0"/>
                </a:srgbClr>
              </a:gs>
            </a:gsLst>
            <a:lin ang="5400000" scaled="1"/>
          </a:gradFill>
          <a:ln w="9525">
            <a:noFill/>
            <a:round/>
            <a:headEnd/>
            <a:tailEnd/>
          </a:ln>
        </p:spPr>
        <p:txBody>
          <a:bodyPr wrap="none" anchor="ctr"/>
          <a:lstStyle/>
          <a:p>
            <a:endParaRPr lang="en-US"/>
          </a:p>
        </p:txBody>
      </p:sp>
      <p:sp>
        <p:nvSpPr>
          <p:cNvPr id="169987" name="Title 2"/>
          <p:cNvSpPr>
            <a:spLocks noGrp="1"/>
          </p:cNvSpPr>
          <p:nvPr>
            <p:ph type="title"/>
          </p:nvPr>
        </p:nvSpPr>
        <p:spPr>
          <a:xfrm>
            <a:off x="76200" y="39688"/>
            <a:ext cx="9067800" cy="682625"/>
          </a:xfrm>
        </p:spPr>
        <p:txBody>
          <a:bodyPr/>
          <a:lstStyle/>
          <a:p>
            <a:r>
              <a:rPr lang="en-US" smtClean="0"/>
              <a:t>VI. TỔ CHỨC THỰC HIỆN</a:t>
            </a:r>
          </a:p>
        </p:txBody>
      </p:sp>
      <p:sp>
        <p:nvSpPr>
          <p:cNvPr id="4" name="Rectangle 3"/>
          <p:cNvSpPr/>
          <p:nvPr/>
        </p:nvSpPr>
        <p:spPr>
          <a:xfrm>
            <a:off x="1143000" y="1371600"/>
            <a:ext cx="7467600" cy="5016500"/>
          </a:xfrm>
          <a:prstGeom prst="rect">
            <a:avLst/>
          </a:prstGeom>
          <a:noFill/>
          <a:ln>
            <a:noFill/>
          </a:ln>
        </p:spPr>
        <p:style>
          <a:lnRef idx="0">
            <a:scrgbClr r="0" g="0" b="0"/>
          </a:lnRef>
          <a:fillRef idx="0">
            <a:scrgbClr r="0" g="0" b="0"/>
          </a:fillRef>
          <a:effectRef idx="0">
            <a:scrgbClr r="0" g="0" b="0"/>
          </a:effectRef>
          <a:fontRef idx="minor">
            <a:schemeClr val="dk1"/>
          </a:fontRef>
        </p:style>
        <p:txBody>
          <a:bodyPr>
            <a:spAutoFit/>
          </a:bodyPr>
          <a:lstStyle/>
          <a:p>
            <a:pPr algn="just">
              <a:defRPr/>
            </a:pPr>
            <a:r>
              <a:rPr lang="en-US"/>
              <a:t> </a:t>
            </a:r>
          </a:p>
          <a:p>
            <a:pPr algn="just">
              <a:defRPr/>
            </a:pPr>
            <a:r>
              <a:rPr lang="en-US"/>
              <a:t>        Các </a:t>
            </a:r>
            <a:r>
              <a:rPr lang="en-US"/>
              <a:t>tỉnh uỷ, thành uỷ, các ban đảng, ban cán sự đảng, đảng đoàn, đảng uỷ trực thuộc Trung ương xây dựng chương trình, kế hoạch hành động với lộ trình và phân công cụ thể trách nhiệm cho các cơ quan, tổ chức, đơn vị thực hiện phù hợp với điều kiện cụ thể của từng ngành, lĩnh vực, địa phương, đơn vị.</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31" presetClass="entr" presetSubtype="0" fill="hold" grpId="0" nodeType="withEffect">
                                  <p:stCondLst>
                                    <p:cond delay="2000"/>
                                  </p:stCondLst>
                                  <p:childTnLst>
                                    <p:set>
                                      <p:cBhvr>
                                        <p:cTn id="9" dur="1" fill="hold">
                                          <p:stCondLst>
                                            <p:cond delay="0"/>
                                          </p:stCondLst>
                                        </p:cTn>
                                        <p:tgtEl>
                                          <p:spTgt spid="12"/>
                                        </p:tgtEl>
                                        <p:attrNameLst>
                                          <p:attrName>style.visibility</p:attrName>
                                        </p:attrNameLst>
                                      </p:cBhvr>
                                      <p:to>
                                        <p:strVal val="visible"/>
                                      </p:to>
                                    </p:set>
                                    <p:anim calcmode="lin" valueType="num">
                                      <p:cBhvr>
                                        <p:cTn id="10" dur="1000" fill="hold"/>
                                        <p:tgtEl>
                                          <p:spTgt spid="12"/>
                                        </p:tgtEl>
                                        <p:attrNameLst>
                                          <p:attrName>ppt_w</p:attrName>
                                        </p:attrNameLst>
                                      </p:cBhvr>
                                      <p:tavLst>
                                        <p:tav tm="0">
                                          <p:val>
                                            <p:fltVal val="0"/>
                                          </p:val>
                                        </p:tav>
                                        <p:tav tm="100000">
                                          <p:val>
                                            <p:strVal val="#ppt_w"/>
                                          </p:val>
                                        </p:tav>
                                      </p:tavLst>
                                    </p:anim>
                                    <p:anim calcmode="lin" valueType="num">
                                      <p:cBhvr>
                                        <p:cTn id="11" dur="1000" fill="hold"/>
                                        <p:tgtEl>
                                          <p:spTgt spid="12"/>
                                        </p:tgtEl>
                                        <p:attrNameLst>
                                          <p:attrName>ppt_h</p:attrName>
                                        </p:attrNameLst>
                                      </p:cBhvr>
                                      <p:tavLst>
                                        <p:tav tm="0">
                                          <p:val>
                                            <p:fltVal val="0"/>
                                          </p:val>
                                        </p:tav>
                                        <p:tav tm="100000">
                                          <p:val>
                                            <p:strVal val="#ppt_h"/>
                                          </p:val>
                                        </p:tav>
                                      </p:tavLst>
                                    </p:anim>
                                    <p:anim calcmode="lin" valueType="num">
                                      <p:cBhvr>
                                        <p:cTn id="12" dur="1000" fill="hold"/>
                                        <p:tgtEl>
                                          <p:spTgt spid="12"/>
                                        </p:tgtEl>
                                        <p:attrNameLst>
                                          <p:attrName>style.rotation</p:attrName>
                                        </p:attrNameLst>
                                      </p:cBhvr>
                                      <p:tavLst>
                                        <p:tav tm="0">
                                          <p:val>
                                            <p:fltVal val="90"/>
                                          </p:val>
                                        </p:tav>
                                        <p:tav tm="100000">
                                          <p:val>
                                            <p:fltVal val="0"/>
                                          </p:val>
                                        </p:tav>
                                      </p:tavLst>
                                    </p:anim>
                                    <p:animEffect transition="in" filter="fade">
                                      <p:cBhvr>
                                        <p:cTn id="13" dur="1000"/>
                                        <p:tgtEl>
                                          <p:spTgt spid="12"/>
                                        </p:tgtEl>
                                      </p:cBhvr>
                                    </p:animEffect>
                                  </p:childTnLst>
                                </p:cTn>
                              </p:par>
                              <p:par>
                                <p:cTn id="14" presetID="31" presetClass="entr" presetSubtype="0" fill="hold" grpId="0" nodeType="withEffect">
                                  <p:stCondLst>
                                    <p:cond delay="200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4"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ular Callout 4"/>
          <p:cNvSpPr/>
          <p:nvPr/>
        </p:nvSpPr>
        <p:spPr>
          <a:xfrm>
            <a:off x="903288" y="838200"/>
            <a:ext cx="1154112" cy="685800"/>
          </a:xfrm>
          <a:prstGeom prst="wedgeRectCallou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a:solidFill>
                  <a:srgbClr val="000000"/>
                </a:solidFill>
              </a:rPr>
              <a:t>2</a:t>
            </a:r>
            <a:endParaRPr lang="en-US">
              <a:solidFill>
                <a:srgbClr val="FFFFFF"/>
              </a:solidFill>
            </a:endParaRPr>
          </a:p>
        </p:txBody>
      </p:sp>
      <p:sp>
        <p:nvSpPr>
          <p:cNvPr id="12" name="AutoShape 38"/>
          <p:cNvSpPr>
            <a:spLocks noChangeArrowheads="1"/>
          </p:cNvSpPr>
          <p:nvPr/>
        </p:nvSpPr>
        <p:spPr bwMode="gray">
          <a:xfrm rot="21581866" flipH="1">
            <a:off x="990600" y="1558925"/>
            <a:ext cx="7920038" cy="4144963"/>
          </a:xfrm>
          <a:prstGeom prst="roundRect">
            <a:avLst>
              <a:gd name="adj" fmla="val 7273"/>
            </a:avLst>
          </a:prstGeom>
          <a:solidFill>
            <a:schemeClr val="accent3">
              <a:lumMod val="95000"/>
            </a:schemeClr>
          </a:solidFill>
          <a:ln>
            <a:noFill/>
          </a:ln>
          <a:effectLst/>
          <a:extLst/>
        </p:spPr>
        <p:txBody>
          <a:bodyPr wrap="none" anchor="ctr"/>
          <a:lstStyle/>
          <a:p>
            <a:pPr algn="just">
              <a:defRPr/>
            </a:pPr>
            <a:endParaRPr lang="en-US">
              <a:solidFill>
                <a:srgbClr val="000000"/>
              </a:solidFill>
              <a:cs typeface="+mn-cs"/>
            </a:endParaRPr>
          </a:p>
        </p:txBody>
      </p:sp>
      <p:sp>
        <p:nvSpPr>
          <p:cNvPr id="171011" name="Title 2"/>
          <p:cNvSpPr>
            <a:spLocks noGrp="1"/>
          </p:cNvSpPr>
          <p:nvPr>
            <p:ph type="title"/>
          </p:nvPr>
        </p:nvSpPr>
        <p:spPr>
          <a:xfrm>
            <a:off x="76200" y="39688"/>
            <a:ext cx="9067800" cy="682625"/>
          </a:xfrm>
        </p:spPr>
        <p:txBody>
          <a:bodyPr/>
          <a:lstStyle/>
          <a:p>
            <a:r>
              <a:rPr lang="en-US" smtClean="0"/>
              <a:t>VI. TỔ CHỨC THỰC HIỆN</a:t>
            </a:r>
          </a:p>
        </p:txBody>
      </p:sp>
      <p:sp>
        <p:nvSpPr>
          <p:cNvPr id="4" name="Rectangle 3"/>
          <p:cNvSpPr/>
          <p:nvPr/>
        </p:nvSpPr>
        <p:spPr>
          <a:xfrm>
            <a:off x="1143000" y="1371600"/>
            <a:ext cx="7777163" cy="4340225"/>
          </a:xfrm>
          <a:prstGeom prst="rect">
            <a:avLst/>
          </a:prstGeom>
          <a:noFill/>
          <a:ln>
            <a:noFill/>
          </a:ln>
        </p:spPr>
        <p:style>
          <a:lnRef idx="0">
            <a:scrgbClr r="0" g="0" b="0"/>
          </a:lnRef>
          <a:fillRef idx="0">
            <a:scrgbClr r="0" g="0" b="0"/>
          </a:fillRef>
          <a:effectRef idx="0">
            <a:scrgbClr r="0" g="0" b="0"/>
          </a:effectRef>
          <a:fontRef idx="minor">
            <a:schemeClr val="dk1"/>
          </a:fontRef>
        </p:style>
        <p:txBody>
          <a:bodyPr>
            <a:spAutoFit/>
          </a:bodyPr>
          <a:lstStyle/>
          <a:p>
            <a:pPr algn="just">
              <a:defRPr/>
            </a:pPr>
            <a:r>
              <a:rPr lang="en-US">
                <a:solidFill>
                  <a:srgbClr val="000000"/>
                </a:solidFill>
              </a:rPr>
              <a:t> </a:t>
            </a:r>
          </a:p>
          <a:p>
            <a:pPr algn="just">
              <a:defRPr/>
            </a:pPr>
            <a:r>
              <a:rPr lang="en-US">
                <a:solidFill>
                  <a:srgbClr val="000000"/>
                </a:solidFill>
              </a:rPr>
              <a:t>    </a:t>
            </a:r>
            <a:r>
              <a:rPr lang="en-US" sz="3000"/>
              <a:t>Đảng </a:t>
            </a:r>
            <a:r>
              <a:rPr lang="en-US" sz="3000"/>
              <a:t>đoàn Quốc hội lãnh đạo việc xây dựng luật, pháp lệnh phục vụ triển khai thực hiện Nghị quyết; tăng cường giám sát việc cải cách chính sách bảo hiểm xã hội, nâng cao chất lượng và hiệu quả hoạt động hướng tới mục tiêu tiến bộ, công bằng, bền vững, đóng góp tích cực vào phát triển kinh tế - xã hội và hội nhập quốc tế</a:t>
            </a:r>
            <a:r>
              <a:rPr lang="en-US" sz="3000"/>
              <a:t>.</a:t>
            </a:r>
            <a:endParaRPr lang="en-US">
              <a:solidFill>
                <a:srgbClr val="00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31" presetClass="entr" presetSubtype="0" fill="hold" grpId="0" nodeType="withEffect">
                                  <p:stCondLst>
                                    <p:cond delay="2000"/>
                                  </p:stCondLst>
                                  <p:childTnLst>
                                    <p:set>
                                      <p:cBhvr>
                                        <p:cTn id="9" dur="1" fill="hold">
                                          <p:stCondLst>
                                            <p:cond delay="0"/>
                                          </p:stCondLst>
                                        </p:cTn>
                                        <p:tgtEl>
                                          <p:spTgt spid="12"/>
                                        </p:tgtEl>
                                        <p:attrNameLst>
                                          <p:attrName>style.visibility</p:attrName>
                                        </p:attrNameLst>
                                      </p:cBhvr>
                                      <p:to>
                                        <p:strVal val="visible"/>
                                      </p:to>
                                    </p:set>
                                    <p:anim calcmode="lin" valueType="num">
                                      <p:cBhvr>
                                        <p:cTn id="10" dur="1000" fill="hold"/>
                                        <p:tgtEl>
                                          <p:spTgt spid="12"/>
                                        </p:tgtEl>
                                        <p:attrNameLst>
                                          <p:attrName>ppt_w</p:attrName>
                                        </p:attrNameLst>
                                      </p:cBhvr>
                                      <p:tavLst>
                                        <p:tav tm="0">
                                          <p:val>
                                            <p:fltVal val="0"/>
                                          </p:val>
                                        </p:tav>
                                        <p:tav tm="100000">
                                          <p:val>
                                            <p:strVal val="#ppt_w"/>
                                          </p:val>
                                        </p:tav>
                                      </p:tavLst>
                                    </p:anim>
                                    <p:anim calcmode="lin" valueType="num">
                                      <p:cBhvr>
                                        <p:cTn id="11" dur="1000" fill="hold"/>
                                        <p:tgtEl>
                                          <p:spTgt spid="12"/>
                                        </p:tgtEl>
                                        <p:attrNameLst>
                                          <p:attrName>ppt_h</p:attrName>
                                        </p:attrNameLst>
                                      </p:cBhvr>
                                      <p:tavLst>
                                        <p:tav tm="0">
                                          <p:val>
                                            <p:fltVal val="0"/>
                                          </p:val>
                                        </p:tav>
                                        <p:tav tm="100000">
                                          <p:val>
                                            <p:strVal val="#ppt_h"/>
                                          </p:val>
                                        </p:tav>
                                      </p:tavLst>
                                    </p:anim>
                                    <p:anim calcmode="lin" valueType="num">
                                      <p:cBhvr>
                                        <p:cTn id="12" dur="1000" fill="hold"/>
                                        <p:tgtEl>
                                          <p:spTgt spid="12"/>
                                        </p:tgtEl>
                                        <p:attrNameLst>
                                          <p:attrName>style.rotation</p:attrName>
                                        </p:attrNameLst>
                                      </p:cBhvr>
                                      <p:tavLst>
                                        <p:tav tm="0">
                                          <p:val>
                                            <p:fltVal val="90"/>
                                          </p:val>
                                        </p:tav>
                                        <p:tav tm="100000">
                                          <p:val>
                                            <p:fltVal val="0"/>
                                          </p:val>
                                        </p:tav>
                                      </p:tavLst>
                                    </p:anim>
                                    <p:animEffect transition="in" filter="fade">
                                      <p:cBhvr>
                                        <p:cTn id="13" dur="1000"/>
                                        <p:tgtEl>
                                          <p:spTgt spid="12"/>
                                        </p:tgtEl>
                                      </p:cBhvr>
                                    </p:animEffect>
                                  </p:childTnLst>
                                </p:cTn>
                              </p:par>
                              <p:par>
                                <p:cTn id="14" presetID="31" presetClass="entr" presetSubtype="0" fill="hold" grpId="0" nodeType="withEffect">
                                  <p:stCondLst>
                                    <p:cond delay="200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4"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ular Callout 4"/>
          <p:cNvSpPr/>
          <p:nvPr/>
        </p:nvSpPr>
        <p:spPr>
          <a:xfrm>
            <a:off x="881063" y="1371600"/>
            <a:ext cx="1154112" cy="685800"/>
          </a:xfrm>
          <a:prstGeom prst="wedgeRectCallout">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solidFill>
                  <a:srgbClr val="FFFFFF"/>
                </a:solidFill>
              </a:rPr>
              <a:t>3</a:t>
            </a:r>
            <a:endParaRPr lang="en-US">
              <a:solidFill>
                <a:srgbClr val="FFFFFF"/>
              </a:solidFill>
            </a:endParaRPr>
          </a:p>
        </p:txBody>
      </p:sp>
      <p:sp>
        <p:nvSpPr>
          <p:cNvPr id="12" name="AutoShape 38"/>
          <p:cNvSpPr>
            <a:spLocks noChangeArrowheads="1"/>
          </p:cNvSpPr>
          <p:nvPr/>
        </p:nvSpPr>
        <p:spPr bwMode="gray">
          <a:xfrm rot="21581866" flipH="1">
            <a:off x="946150" y="2230438"/>
            <a:ext cx="7918450" cy="3216275"/>
          </a:xfrm>
          <a:prstGeom prst="roundRect">
            <a:avLst>
              <a:gd name="adj" fmla="val 7273"/>
            </a:avLst>
          </a:prstGeom>
          <a:solidFill>
            <a:schemeClr val="accent2">
              <a:lumMod val="20000"/>
              <a:lumOff val="80000"/>
            </a:schemeClr>
          </a:solidFill>
          <a:ln>
            <a:noFill/>
          </a:ln>
          <a:effectLst/>
          <a:extLst/>
        </p:spPr>
        <p:txBody>
          <a:bodyPr wrap="none" anchor="ctr"/>
          <a:lstStyle/>
          <a:p>
            <a:pPr algn="just">
              <a:defRPr/>
            </a:pPr>
            <a:endParaRPr lang="en-US">
              <a:solidFill>
                <a:srgbClr val="000000"/>
              </a:solidFill>
              <a:cs typeface="+mn-cs"/>
            </a:endParaRPr>
          </a:p>
        </p:txBody>
      </p:sp>
      <p:sp>
        <p:nvSpPr>
          <p:cNvPr id="172035" name="Title 2"/>
          <p:cNvSpPr>
            <a:spLocks noGrp="1"/>
          </p:cNvSpPr>
          <p:nvPr>
            <p:ph type="title"/>
          </p:nvPr>
        </p:nvSpPr>
        <p:spPr>
          <a:xfrm>
            <a:off x="76200" y="39688"/>
            <a:ext cx="9067800" cy="682625"/>
          </a:xfrm>
        </p:spPr>
        <p:txBody>
          <a:bodyPr/>
          <a:lstStyle/>
          <a:p>
            <a:r>
              <a:rPr lang="en-US" smtClean="0"/>
              <a:t>VI. TỔ CHỨC THỰC HIỆN</a:t>
            </a:r>
          </a:p>
        </p:txBody>
      </p:sp>
      <p:sp>
        <p:nvSpPr>
          <p:cNvPr id="4" name="Rectangle 3"/>
          <p:cNvSpPr/>
          <p:nvPr/>
        </p:nvSpPr>
        <p:spPr>
          <a:xfrm>
            <a:off x="1143000" y="1905000"/>
            <a:ext cx="7467600" cy="3540125"/>
          </a:xfrm>
          <a:prstGeom prst="rect">
            <a:avLst/>
          </a:prstGeom>
          <a:noFill/>
          <a:ln>
            <a:noFill/>
          </a:ln>
        </p:spPr>
        <p:style>
          <a:lnRef idx="0">
            <a:scrgbClr r="0" g="0" b="0"/>
          </a:lnRef>
          <a:fillRef idx="0">
            <a:scrgbClr r="0" g="0" b="0"/>
          </a:fillRef>
          <a:effectRef idx="0">
            <a:scrgbClr r="0" g="0" b="0"/>
          </a:effectRef>
          <a:fontRef idx="minor">
            <a:schemeClr val="dk1"/>
          </a:fontRef>
        </p:style>
        <p:txBody>
          <a:bodyPr>
            <a:spAutoFit/>
          </a:bodyPr>
          <a:lstStyle/>
          <a:p>
            <a:pPr algn="just">
              <a:defRPr/>
            </a:pPr>
            <a:r>
              <a:rPr lang="en-US">
                <a:solidFill>
                  <a:srgbClr val="000000"/>
                </a:solidFill>
              </a:rPr>
              <a:t> </a:t>
            </a:r>
          </a:p>
          <a:p>
            <a:pPr algn="just">
              <a:defRPr/>
            </a:pPr>
            <a:r>
              <a:rPr lang="en-US">
                <a:solidFill>
                  <a:srgbClr val="000000"/>
                </a:solidFill>
              </a:rPr>
              <a:t>        </a:t>
            </a:r>
            <a:r>
              <a:rPr lang="en-US"/>
              <a:t>Ban Tuyên giáo Trung ương chủ trì, phối hợp với Ban cán sự đảng Chính phủ và Ban Kinh tế Trung ương tổ chức việc học tập, quán triệt và tuyên truyền sâu rộng Nghị quyết, kết quả thực hiện Nghị quyết.</a:t>
            </a:r>
            <a:endParaRPr lang="en-US">
              <a:solidFill>
                <a:srgbClr val="00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31" presetClass="entr" presetSubtype="0" fill="hold" grpId="0" nodeType="withEffect">
                                  <p:stCondLst>
                                    <p:cond delay="2000"/>
                                  </p:stCondLst>
                                  <p:childTnLst>
                                    <p:set>
                                      <p:cBhvr>
                                        <p:cTn id="9" dur="1" fill="hold">
                                          <p:stCondLst>
                                            <p:cond delay="0"/>
                                          </p:stCondLst>
                                        </p:cTn>
                                        <p:tgtEl>
                                          <p:spTgt spid="12"/>
                                        </p:tgtEl>
                                        <p:attrNameLst>
                                          <p:attrName>style.visibility</p:attrName>
                                        </p:attrNameLst>
                                      </p:cBhvr>
                                      <p:to>
                                        <p:strVal val="visible"/>
                                      </p:to>
                                    </p:set>
                                    <p:anim calcmode="lin" valueType="num">
                                      <p:cBhvr>
                                        <p:cTn id="10" dur="1000" fill="hold"/>
                                        <p:tgtEl>
                                          <p:spTgt spid="12"/>
                                        </p:tgtEl>
                                        <p:attrNameLst>
                                          <p:attrName>ppt_w</p:attrName>
                                        </p:attrNameLst>
                                      </p:cBhvr>
                                      <p:tavLst>
                                        <p:tav tm="0">
                                          <p:val>
                                            <p:fltVal val="0"/>
                                          </p:val>
                                        </p:tav>
                                        <p:tav tm="100000">
                                          <p:val>
                                            <p:strVal val="#ppt_w"/>
                                          </p:val>
                                        </p:tav>
                                      </p:tavLst>
                                    </p:anim>
                                    <p:anim calcmode="lin" valueType="num">
                                      <p:cBhvr>
                                        <p:cTn id="11" dur="1000" fill="hold"/>
                                        <p:tgtEl>
                                          <p:spTgt spid="12"/>
                                        </p:tgtEl>
                                        <p:attrNameLst>
                                          <p:attrName>ppt_h</p:attrName>
                                        </p:attrNameLst>
                                      </p:cBhvr>
                                      <p:tavLst>
                                        <p:tav tm="0">
                                          <p:val>
                                            <p:fltVal val="0"/>
                                          </p:val>
                                        </p:tav>
                                        <p:tav tm="100000">
                                          <p:val>
                                            <p:strVal val="#ppt_h"/>
                                          </p:val>
                                        </p:tav>
                                      </p:tavLst>
                                    </p:anim>
                                    <p:anim calcmode="lin" valueType="num">
                                      <p:cBhvr>
                                        <p:cTn id="12" dur="1000" fill="hold"/>
                                        <p:tgtEl>
                                          <p:spTgt spid="12"/>
                                        </p:tgtEl>
                                        <p:attrNameLst>
                                          <p:attrName>style.rotation</p:attrName>
                                        </p:attrNameLst>
                                      </p:cBhvr>
                                      <p:tavLst>
                                        <p:tav tm="0">
                                          <p:val>
                                            <p:fltVal val="90"/>
                                          </p:val>
                                        </p:tav>
                                        <p:tav tm="100000">
                                          <p:val>
                                            <p:fltVal val="0"/>
                                          </p:val>
                                        </p:tav>
                                      </p:tavLst>
                                    </p:anim>
                                    <p:animEffect transition="in" filter="fade">
                                      <p:cBhvr>
                                        <p:cTn id="13" dur="1000"/>
                                        <p:tgtEl>
                                          <p:spTgt spid="12"/>
                                        </p:tgtEl>
                                      </p:cBhvr>
                                    </p:animEffect>
                                  </p:childTnLst>
                                </p:cTn>
                              </p:par>
                              <p:par>
                                <p:cTn id="14" presetID="31" presetClass="entr" presetSubtype="0" fill="hold" grpId="0" nodeType="withEffect">
                                  <p:stCondLst>
                                    <p:cond delay="200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4"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ular Callout 4"/>
          <p:cNvSpPr/>
          <p:nvPr/>
        </p:nvSpPr>
        <p:spPr>
          <a:xfrm>
            <a:off x="566738" y="838200"/>
            <a:ext cx="1152525" cy="685800"/>
          </a:xfrm>
          <a:prstGeom prst="wedgeRectCallout">
            <a:avLst/>
          </a:prstGeom>
          <a:solidFill>
            <a:srgbClr val="E1ACE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solidFill>
                  <a:srgbClr val="FFFFFF"/>
                </a:solidFill>
              </a:rPr>
              <a:t>4</a:t>
            </a:r>
          </a:p>
        </p:txBody>
      </p:sp>
      <p:sp>
        <p:nvSpPr>
          <p:cNvPr id="12" name="AutoShape 38"/>
          <p:cNvSpPr>
            <a:spLocks noChangeArrowheads="1"/>
          </p:cNvSpPr>
          <p:nvPr/>
        </p:nvSpPr>
        <p:spPr bwMode="gray">
          <a:xfrm rot="21581866" flipH="1">
            <a:off x="562632" y="1733968"/>
            <a:ext cx="8114672" cy="3621460"/>
          </a:xfrm>
          <a:prstGeom prst="roundRect">
            <a:avLst>
              <a:gd name="adj" fmla="val 7273"/>
            </a:avLst>
          </a:prstGeom>
          <a:solidFill>
            <a:schemeClr val="accent2">
              <a:lumMod val="20000"/>
              <a:lumOff val="80000"/>
            </a:schemeClr>
          </a:solidFill>
          <a:ln>
            <a:noFill/>
          </a:ln>
          <a:effectLst>
            <a:glow rad="139700">
              <a:schemeClr val="accent5">
                <a:satMod val="175000"/>
                <a:alpha val="40000"/>
              </a:schemeClr>
            </a:glow>
          </a:effectLst>
          <a:extLst/>
        </p:spPr>
        <p:txBody>
          <a:bodyPr wrap="none" anchor="ctr"/>
          <a:lstStyle/>
          <a:p>
            <a:pPr algn="just">
              <a:defRPr/>
            </a:pPr>
            <a:endParaRPr lang="en-US">
              <a:solidFill>
                <a:srgbClr val="000000"/>
              </a:solidFill>
              <a:cs typeface="+mn-cs"/>
            </a:endParaRPr>
          </a:p>
        </p:txBody>
      </p:sp>
      <p:sp>
        <p:nvSpPr>
          <p:cNvPr id="173061" name="Title 2"/>
          <p:cNvSpPr>
            <a:spLocks noGrp="1"/>
          </p:cNvSpPr>
          <p:nvPr>
            <p:ph type="title"/>
          </p:nvPr>
        </p:nvSpPr>
        <p:spPr>
          <a:xfrm>
            <a:off x="76200" y="39688"/>
            <a:ext cx="9067800" cy="682625"/>
          </a:xfrm>
        </p:spPr>
        <p:txBody>
          <a:bodyPr/>
          <a:lstStyle/>
          <a:p>
            <a:r>
              <a:rPr lang="en-US" smtClean="0"/>
              <a:t>VI. TỔ CHỨC THỰC HIỆN</a:t>
            </a:r>
          </a:p>
        </p:txBody>
      </p:sp>
      <p:sp>
        <p:nvSpPr>
          <p:cNvPr id="4" name="Rectangle 3"/>
          <p:cNvSpPr/>
          <p:nvPr/>
        </p:nvSpPr>
        <p:spPr>
          <a:xfrm>
            <a:off x="857250" y="1573213"/>
            <a:ext cx="7600950" cy="3540125"/>
          </a:xfrm>
          <a:prstGeom prst="rect">
            <a:avLst/>
          </a:prstGeom>
          <a:noFill/>
          <a:ln>
            <a:noFill/>
          </a:ln>
        </p:spPr>
        <p:style>
          <a:lnRef idx="0">
            <a:scrgbClr r="0" g="0" b="0"/>
          </a:lnRef>
          <a:fillRef idx="0">
            <a:scrgbClr r="0" g="0" b="0"/>
          </a:fillRef>
          <a:effectRef idx="0">
            <a:scrgbClr r="0" g="0" b="0"/>
          </a:effectRef>
          <a:fontRef idx="minor">
            <a:schemeClr val="dk1"/>
          </a:fontRef>
        </p:style>
        <p:txBody>
          <a:bodyPr>
            <a:spAutoFit/>
          </a:bodyPr>
          <a:lstStyle/>
          <a:p>
            <a:pPr algn="just">
              <a:defRPr/>
            </a:pPr>
            <a:r>
              <a:rPr lang="en-US">
                <a:solidFill>
                  <a:srgbClr val="000000"/>
                </a:solidFill>
              </a:rPr>
              <a:t> </a:t>
            </a:r>
          </a:p>
          <a:p>
            <a:pPr algn="just">
              <a:defRPr/>
            </a:pPr>
            <a:r>
              <a:rPr lang="en-US">
                <a:solidFill>
                  <a:srgbClr val="000000"/>
                </a:solidFill>
              </a:rPr>
              <a:t>        </a:t>
            </a:r>
            <a:r>
              <a:rPr lang="en-US"/>
              <a:t>Ban Kinh tế Trung ương chủ trì, phối hợp với </a:t>
            </a:r>
            <a:r>
              <a:rPr lang="en-US"/>
              <a:t>các cơ quan liên quan thường xuyên theo dõi, kiểm tra, đôn đốc việc triển khai tổ chức thực hiện Nghị quyết và định kỳ sơ kết, tổng kết, báo cáo </a:t>
            </a:r>
            <a:r>
              <a:rPr lang="en-US"/>
              <a:t>kết quả thực hiện Nghị quyết.</a:t>
            </a:r>
            <a:endParaRPr lang="en-US">
              <a:solidFill>
                <a:srgbClr val="00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31" presetClass="entr" presetSubtype="0" fill="hold" nodeType="withEffect">
                                  <p:stCondLst>
                                    <p:cond delay="2000"/>
                                  </p:stCondLst>
                                  <p:childTnLst>
                                    <p:set>
                                      <p:cBhvr>
                                        <p:cTn id="9" dur="1" fill="hold">
                                          <p:stCondLst>
                                            <p:cond delay="0"/>
                                          </p:stCondLst>
                                        </p:cTn>
                                        <p:tgtEl>
                                          <p:spTgt spid="12"/>
                                        </p:tgtEl>
                                        <p:attrNameLst>
                                          <p:attrName>style.visibility</p:attrName>
                                        </p:attrNameLst>
                                      </p:cBhvr>
                                      <p:to>
                                        <p:strVal val="visible"/>
                                      </p:to>
                                    </p:set>
                                    <p:anim calcmode="lin" valueType="num">
                                      <p:cBhvr>
                                        <p:cTn id="10" dur="1000" fill="hold"/>
                                        <p:tgtEl>
                                          <p:spTgt spid="12"/>
                                        </p:tgtEl>
                                        <p:attrNameLst>
                                          <p:attrName>ppt_w</p:attrName>
                                        </p:attrNameLst>
                                      </p:cBhvr>
                                      <p:tavLst>
                                        <p:tav tm="0">
                                          <p:val>
                                            <p:fltVal val="0"/>
                                          </p:val>
                                        </p:tav>
                                        <p:tav tm="100000">
                                          <p:val>
                                            <p:strVal val="#ppt_w"/>
                                          </p:val>
                                        </p:tav>
                                      </p:tavLst>
                                    </p:anim>
                                    <p:anim calcmode="lin" valueType="num">
                                      <p:cBhvr>
                                        <p:cTn id="11" dur="1000" fill="hold"/>
                                        <p:tgtEl>
                                          <p:spTgt spid="12"/>
                                        </p:tgtEl>
                                        <p:attrNameLst>
                                          <p:attrName>ppt_h</p:attrName>
                                        </p:attrNameLst>
                                      </p:cBhvr>
                                      <p:tavLst>
                                        <p:tav tm="0">
                                          <p:val>
                                            <p:fltVal val="0"/>
                                          </p:val>
                                        </p:tav>
                                        <p:tav tm="100000">
                                          <p:val>
                                            <p:strVal val="#ppt_h"/>
                                          </p:val>
                                        </p:tav>
                                      </p:tavLst>
                                    </p:anim>
                                    <p:anim calcmode="lin" valueType="num">
                                      <p:cBhvr>
                                        <p:cTn id="12" dur="1000" fill="hold"/>
                                        <p:tgtEl>
                                          <p:spTgt spid="12"/>
                                        </p:tgtEl>
                                        <p:attrNameLst>
                                          <p:attrName>style.rotation</p:attrName>
                                        </p:attrNameLst>
                                      </p:cBhvr>
                                      <p:tavLst>
                                        <p:tav tm="0">
                                          <p:val>
                                            <p:fltVal val="90"/>
                                          </p:val>
                                        </p:tav>
                                        <p:tav tm="100000">
                                          <p:val>
                                            <p:fltVal val="0"/>
                                          </p:val>
                                        </p:tav>
                                      </p:tavLst>
                                    </p:anim>
                                    <p:animEffect transition="in" filter="fade">
                                      <p:cBhvr>
                                        <p:cTn id="13" dur="1000"/>
                                        <p:tgtEl>
                                          <p:spTgt spid="12"/>
                                        </p:tgtEl>
                                      </p:cBhvr>
                                    </p:animEffect>
                                  </p:childTnLst>
                                </p:cTn>
                              </p:par>
                              <p:par>
                                <p:cTn id="14" presetID="31" presetClass="entr" presetSubtype="0" fill="hold" grpId="0" nodeType="withEffect">
                                  <p:stCondLst>
                                    <p:cond delay="200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rizontal Scroll 1"/>
          <p:cNvSpPr/>
          <p:nvPr/>
        </p:nvSpPr>
        <p:spPr>
          <a:xfrm>
            <a:off x="533400" y="2362200"/>
            <a:ext cx="8153400" cy="2438400"/>
          </a:xfrm>
          <a:prstGeom prst="horizontalScroll">
            <a:avLst/>
          </a:prstGeom>
          <a:solidFill>
            <a:schemeClr val="accent2">
              <a:lumMod val="20000"/>
              <a:lumOff val="80000"/>
            </a:schemeClr>
          </a:solidFill>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Content Placeholder 2"/>
          <p:cNvSpPr>
            <a:spLocks noGrp="1"/>
          </p:cNvSpPr>
          <p:nvPr>
            <p:ph idx="1"/>
          </p:nvPr>
        </p:nvSpPr>
        <p:spPr>
          <a:xfrm>
            <a:off x="457200" y="2743201"/>
            <a:ext cx="8229600" cy="1981200"/>
          </a:xfrm>
          <a:noFill/>
          <a:effectLst>
            <a:glow rad="228600">
              <a:schemeClr val="accent5">
                <a:satMod val="175000"/>
                <a:alpha val="40000"/>
              </a:schemeClr>
            </a:glow>
          </a:effectLst>
        </p:spPr>
        <p:txBody>
          <a:bodyPr/>
          <a:lstStyle/>
          <a:p>
            <a:pPr marL="0" indent="0" algn="ctr">
              <a:buFontTx/>
              <a:buNone/>
              <a:defRPr/>
            </a:pPr>
            <a:r>
              <a:rPr lang="en-US" sz="4800" b="1" smtClean="0">
                <a:solidFill>
                  <a:srgbClr val="CC0099"/>
                </a:solidFill>
                <a:effectLst>
                  <a:outerShdw blurRad="38100" dist="38100" dir="2700000" algn="tl">
                    <a:srgbClr val="000000">
                      <a:alpha val="43137"/>
                    </a:srgbClr>
                  </a:outerShdw>
                </a:effectLst>
              </a:rPr>
              <a:t>CẢM ƠN CÁC ĐỒNG CHÍ </a:t>
            </a:r>
          </a:p>
          <a:p>
            <a:pPr marL="0" indent="0" algn="ctr">
              <a:buFontTx/>
              <a:buNone/>
              <a:defRPr/>
            </a:pPr>
            <a:r>
              <a:rPr lang="en-US" sz="4800" b="1" smtClean="0">
                <a:solidFill>
                  <a:srgbClr val="CC0099"/>
                </a:solidFill>
                <a:effectLst>
                  <a:outerShdw blurRad="38100" dist="38100" dir="2700000" algn="tl">
                    <a:srgbClr val="000000">
                      <a:alpha val="43137"/>
                    </a:srgbClr>
                  </a:outerShdw>
                </a:effectLst>
              </a:rPr>
              <a:t>ĐÃ LẮNG NGHE!</a:t>
            </a:r>
            <a:endParaRPr lang="en-US" sz="4800" b="1">
              <a:solidFill>
                <a:srgbClr val="CC0099"/>
              </a:solidFill>
              <a:effectLst>
                <a:outerShdw blurRad="38100" dist="38100" dir="2700000" algn="tl">
                  <a:srgbClr val="000000">
                    <a:alpha val="43137"/>
                  </a:srgb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grpId="0" nodeType="withEffect">
                                  <p:stCondLst>
                                    <p:cond delay="50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grpId="0" nodeType="withEffect">
                                  <p:stCondLst>
                                    <p:cond delay="50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theme/_rels/them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Default Design">
  <a:themeElements>
    <a:clrScheme name="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297561"/>
        </a:dk2>
        <a:lt2>
          <a:srgbClr val="C0C0C0"/>
        </a:lt2>
        <a:accent1>
          <a:srgbClr val="95C15B"/>
        </a:accent1>
        <a:accent2>
          <a:srgbClr val="46C6A8"/>
        </a:accent2>
        <a:accent3>
          <a:srgbClr val="FFFFFF"/>
        </a:accent3>
        <a:accent4>
          <a:srgbClr val="000000"/>
        </a:accent4>
        <a:accent5>
          <a:srgbClr val="C8DDB5"/>
        </a:accent5>
        <a:accent6>
          <a:srgbClr val="3FB398"/>
        </a:accent6>
        <a:hlink>
          <a:srgbClr val="B18DE7"/>
        </a:hlink>
        <a:folHlink>
          <a:srgbClr val="7DAEE3"/>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983E2C"/>
        </a:dk2>
        <a:lt2>
          <a:srgbClr val="C0C0C0"/>
        </a:lt2>
        <a:accent1>
          <a:srgbClr val="E98E71"/>
        </a:accent1>
        <a:accent2>
          <a:srgbClr val="E7AF4B"/>
        </a:accent2>
        <a:accent3>
          <a:srgbClr val="FFFFFF"/>
        </a:accent3>
        <a:accent4>
          <a:srgbClr val="000000"/>
        </a:accent4>
        <a:accent5>
          <a:srgbClr val="F2C6BB"/>
        </a:accent5>
        <a:accent6>
          <a:srgbClr val="D19E43"/>
        </a:accent6>
        <a:hlink>
          <a:srgbClr val="4DC3D3"/>
        </a:hlink>
        <a:folHlink>
          <a:srgbClr val="CD9CD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Default Design">
  <a:themeElements>
    <a:clrScheme name="1_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297561"/>
        </a:dk2>
        <a:lt2>
          <a:srgbClr val="C0C0C0"/>
        </a:lt2>
        <a:accent1>
          <a:srgbClr val="95C15B"/>
        </a:accent1>
        <a:accent2>
          <a:srgbClr val="46C6A8"/>
        </a:accent2>
        <a:accent3>
          <a:srgbClr val="FFFFFF"/>
        </a:accent3>
        <a:accent4>
          <a:srgbClr val="000000"/>
        </a:accent4>
        <a:accent5>
          <a:srgbClr val="C8DDB5"/>
        </a:accent5>
        <a:accent6>
          <a:srgbClr val="3FB398"/>
        </a:accent6>
        <a:hlink>
          <a:srgbClr val="B18DE7"/>
        </a:hlink>
        <a:folHlink>
          <a:srgbClr val="7DAEE3"/>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983E2C"/>
        </a:dk2>
        <a:lt2>
          <a:srgbClr val="C0C0C0"/>
        </a:lt2>
        <a:accent1>
          <a:srgbClr val="E98E71"/>
        </a:accent1>
        <a:accent2>
          <a:srgbClr val="E7AF4B"/>
        </a:accent2>
        <a:accent3>
          <a:srgbClr val="FFFFFF"/>
        </a:accent3>
        <a:accent4>
          <a:srgbClr val="000000"/>
        </a:accent4>
        <a:accent5>
          <a:srgbClr val="F2C6BB"/>
        </a:accent5>
        <a:accent6>
          <a:srgbClr val="D19E43"/>
        </a:accent6>
        <a:hlink>
          <a:srgbClr val="4DC3D3"/>
        </a:hlink>
        <a:folHlink>
          <a:srgbClr val="CD9CD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2_Default Design">
  <a:themeElements>
    <a:clrScheme name="2_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2_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297561"/>
        </a:dk2>
        <a:lt2>
          <a:srgbClr val="C0C0C0"/>
        </a:lt2>
        <a:accent1>
          <a:srgbClr val="95C15B"/>
        </a:accent1>
        <a:accent2>
          <a:srgbClr val="46C6A8"/>
        </a:accent2>
        <a:accent3>
          <a:srgbClr val="FFFFFF"/>
        </a:accent3>
        <a:accent4>
          <a:srgbClr val="000000"/>
        </a:accent4>
        <a:accent5>
          <a:srgbClr val="C8DDB5"/>
        </a:accent5>
        <a:accent6>
          <a:srgbClr val="3FB398"/>
        </a:accent6>
        <a:hlink>
          <a:srgbClr val="B18DE7"/>
        </a:hlink>
        <a:folHlink>
          <a:srgbClr val="7DAEE3"/>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983E2C"/>
        </a:dk2>
        <a:lt2>
          <a:srgbClr val="C0C0C0"/>
        </a:lt2>
        <a:accent1>
          <a:srgbClr val="E98E71"/>
        </a:accent1>
        <a:accent2>
          <a:srgbClr val="E7AF4B"/>
        </a:accent2>
        <a:accent3>
          <a:srgbClr val="FFFFFF"/>
        </a:accent3>
        <a:accent4>
          <a:srgbClr val="000000"/>
        </a:accent4>
        <a:accent5>
          <a:srgbClr val="F2C6BB"/>
        </a:accent5>
        <a:accent6>
          <a:srgbClr val="D19E43"/>
        </a:accent6>
        <a:hlink>
          <a:srgbClr val="4DC3D3"/>
        </a:hlink>
        <a:folHlink>
          <a:srgbClr val="CD9CD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3_Default Design">
  <a:themeElements>
    <a:clrScheme name="3_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3_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297561"/>
        </a:dk2>
        <a:lt2>
          <a:srgbClr val="C0C0C0"/>
        </a:lt2>
        <a:accent1>
          <a:srgbClr val="95C15B"/>
        </a:accent1>
        <a:accent2>
          <a:srgbClr val="46C6A8"/>
        </a:accent2>
        <a:accent3>
          <a:srgbClr val="FFFFFF"/>
        </a:accent3>
        <a:accent4>
          <a:srgbClr val="000000"/>
        </a:accent4>
        <a:accent5>
          <a:srgbClr val="C8DDB5"/>
        </a:accent5>
        <a:accent6>
          <a:srgbClr val="3FB398"/>
        </a:accent6>
        <a:hlink>
          <a:srgbClr val="B18DE7"/>
        </a:hlink>
        <a:folHlink>
          <a:srgbClr val="7DAEE3"/>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983E2C"/>
        </a:dk2>
        <a:lt2>
          <a:srgbClr val="C0C0C0"/>
        </a:lt2>
        <a:accent1>
          <a:srgbClr val="E98E71"/>
        </a:accent1>
        <a:accent2>
          <a:srgbClr val="E7AF4B"/>
        </a:accent2>
        <a:accent3>
          <a:srgbClr val="FFFFFF"/>
        </a:accent3>
        <a:accent4>
          <a:srgbClr val="000000"/>
        </a:accent4>
        <a:accent5>
          <a:srgbClr val="F2C6BB"/>
        </a:accent5>
        <a:accent6>
          <a:srgbClr val="D19E43"/>
        </a:accent6>
        <a:hlink>
          <a:srgbClr val="4DC3D3"/>
        </a:hlink>
        <a:folHlink>
          <a:srgbClr val="CD9CD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4_Default Design">
  <a:themeElements>
    <a:clrScheme name="4_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4_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297561"/>
        </a:dk2>
        <a:lt2>
          <a:srgbClr val="C0C0C0"/>
        </a:lt2>
        <a:accent1>
          <a:srgbClr val="95C15B"/>
        </a:accent1>
        <a:accent2>
          <a:srgbClr val="46C6A8"/>
        </a:accent2>
        <a:accent3>
          <a:srgbClr val="FFFFFF"/>
        </a:accent3>
        <a:accent4>
          <a:srgbClr val="000000"/>
        </a:accent4>
        <a:accent5>
          <a:srgbClr val="C8DDB5"/>
        </a:accent5>
        <a:accent6>
          <a:srgbClr val="3FB398"/>
        </a:accent6>
        <a:hlink>
          <a:srgbClr val="B18DE7"/>
        </a:hlink>
        <a:folHlink>
          <a:srgbClr val="7DAEE3"/>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983E2C"/>
        </a:dk2>
        <a:lt2>
          <a:srgbClr val="C0C0C0"/>
        </a:lt2>
        <a:accent1>
          <a:srgbClr val="E98E71"/>
        </a:accent1>
        <a:accent2>
          <a:srgbClr val="E7AF4B"/>
        </a:accent2>
        <a:accent3>
          <a:srgbClr val="FFFFFF"/>
        </a:accent3>
        <a:accent4>
          <a:srgbClr val="000000"/>
        </a:accent4>
        <a:accent5>
          <a:srgbClr val="F2C6BB"/>
        </a:accent5>
        <a:accent6>
          <a:srgbClr val="D19E43"/>
        </a:accent6>
        <a:hlink>
          <a:srgbClr val="4DC3D3"/>
        </a:hlink>
        <a:folHlink>
          <a:srgbClr val="CD9CD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6_Default Design">
  <a:themeElements>
    <a:clrScheme name="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297561"/>
        </a:dk2>
        <a:lt2>
          <a:srgbClr val="C0C0C0"/>
        </a:lt2>
        <a:accent1>
          <a:srgbClr val="95C15B"/>
        </a:accent1>
        <a:accent2>
          <a:srgbClr val="46C6A8"/>
        </a:accent2>
        <a:accent3>
          <a:srgbClr val="FFFFFF"/>
        </a:accent3>
        <a:accent4>
          <a:srgbClr val="000000"/>
        </a:accent4>
        <a:accent5>
          <a:srgbClr val="C8DDB5"/>
        </a:accent5>
        <a:accent6>
          <a:srgbClr val="3FB398"/>
        </a:accent6>
        <a:hlink>
          <a:srgbClr val="B18DE7"/>
        </a:hlink>
        <a:folHlink>
          <a:srgbClr val="7DAEE3"/>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983E2C"/>
        </a:dk2>
        <a:lt2>
          <a:srgbClr val="C0C0C0"/>
        </a:lt2>
        <a:accent1>
          <a:srgbClr val="E98E71"/>
        </a:accent1>
        <a:accent2>
          <a:srgbClr val="E7AF4B"/>
        </a:accent2>
        <a:accent3>
          <a:srgbClr val="FFFFFF"/>
        </a:accent3>
        <a:accent4>
          <a:srgbClr val="000000"/>
        </a:accent4>
        <a:accent5>
          <a:srgbClr val="F2C6BB"/>
        </a:accent5>
        <a:accent6>
          <a:srgbClr val="D19E43"/>
        </a:accent6>
        <a:hlink>
          <a:srgbClr val="4DC3D3"/>
        </a:hlink>
        <a:folHlink>
          <a:srgbClr val="CD9CD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docProps/app.xml><?xml version="1.0" encoding="utf-8"?>
<Properties xmlns="http://schemas.openxmlformats.org/officeDocument/2006/extended-properties" xmlns:vt="http://schemas.openxmlformats.org/officeDocument/2006/docPropsVTypes">
  <Template>S035TGp_Proposal</Template>
  <TotalTime>8962</TotalTime>
  <Words>4910</Words>
  <Application>Microsoft Office PowerPoint</Application>
  <PresentationFormat>On-screen Show (4:3)</PresentationFormat>
  <Paragraphs>410</Paragraphs>
  <Slides>80</Slides>
  <Notes>3</Notes>
  <HiddenSlides>0</HiddenSlides>
  <MMClips>0</MMClips>
  <ScaleCrop>false</ScaleCrop>
  <HeadingPairs>
    <vt:vector size="6" baseType="variant">
      <vt:variant>
        <vt:lpstr>Fonts Used</vt:lpstr>
      </vt:variant>
      <vt:variant>
        <vt:i4>7</vt:i4>
      </vt:variant>
      <vt:variant>
        <vt:lpstr>Design Template</vt:lpstr>
      </vt:variant>
      <vt:variant>
        <vt:i4>37</vt:i4>
      </vt:variant>
      <vt:variant>
        <vt:lpstr>Slide Titles</vt:lpstr>
      </vt:variant>
      <vt:variant>
        <vt:i4>80</vt:i4>
      </vt:variant>
    </vt:vector>
  </HeadingPairs>
  <TitlesOfParts>
    <vt:vector size="124" baseType="lpstr">
      <vt:lpstr>Arial</vt:lpstr>
      <vt:lpstr>Franklin Gothic Medium</vt:lpstr>
      <vt:lpstr>Franklin Gothic Book</vt:lpstr>
      <vt:lpstr>Wingdings 2</vt:lpstr>
      <vt:lpstr>.VnTimeH</vt:lpstr>
      <vt:lpstr>Calibri</vt:lpstr>
      <vt:lpstr>Times New Roman</vt:lpstr>
      <vt:lpstr>Default Design</vt:lpstr>
      <vt:lpstr>1_Default Design</vt:lpstr>
      <vt:lpstr>2_Default Design</vt:lpstr>
      <vt:lpstr>3_Default Design</vt:lpstr>
      <vt:lpstr>4_Default Design</vt:lpstr>
      <vt:lpstr>6_Default Design</vt:lpstr>
      <vt:lpstr>Trek</vt:lpstr>
      <vt:lpstr>Default Design</vt:lpstr>
      <vt:lpstr>Default Design</vt:lpstr>
      <vt:lpstr>1_Default Design</vt:lpstr>
      <vt:lpstr>1_Default Design</vt:lpstr>
      <vt:lpstr>2_Default Design</vt:lpstr>
      <vt:lpstr>3_Default Design</vt:lpstr>
      <vt:lpstr>4_Default Design</vt:lpstr>
      <vt:lpstr>6_Default Design</vt:lpstr>
      <vt:lpstr>6_Default Design</vt:lpstr>
      <vt:lpstr>6_Default Design</vt:lpstr>
      <vt:lpstr>6_Default Design</vt:lpstr>
      <vt:lpstr>6_Default Design</vt:lpstr>
      <vt:lpstr>6_Default Design</vt:lpstr>
      <vt:lpstr>6_Default Design</vt:lpstr>
      <vt:lpstr>6_Default Design</vt:lpstr>
      <vt:lpstr>6_Default Design</vt:lpstr>
      <vt:lpstr>6_Default Design</vt:lpstr>
      <vt:lpstr>6_Default Design</vt:lpstr>
      <vt:lpstr>6_Default Design</vt:lpstr>
      <vt:lpstr>Trek</vt:lpstr>
      <vt:lpstr>Trek</vt:lpstr>
      <vt:lpstr>Trek</vt:lpstr>
      <vt:lpstr>Trek</vt:lpstr>
      <vt:lpstr>Trek</vt:lpstr>
      <vt:lpstr>Trek</vt:lpstr>
      <vt:lpstr>Trek</vt:lpstr>
      <vt:lpstr>Trek</vt:lpstr>
      <vt:lpstr>Trek</vt:lpstr>
      <vt:lpstr>Trek</vt:lpstr>
      <vt:lpstr>Trek</vt:lpstr>
      <vt:lpstr>Slide 1</vt:lpstr>
      <vt:lpstr>NỘI DUNG</vt:lpstr>
      <vt:lpstr>I. VÌ SAO PHẢI BAN HÀNH NGHỊ QUYẾT</vt:lpstr>
      <vt:lpstr>I. VÌ SAO PHẢI BAN HÀNH NGHỊ QUYẾT</vt:lpstr>
      <vt:lpstr>I. VÌ SAO PHẢI BAN HÀNH NGHỊ QUYẾT</vt:lpstr>
      <vt:lpstr>I. VÌ SAO PHẢI BAN HÀNH NGHỊ QUYẾT</vt:lpstr>
      <vt:lpstr>I. VÌ SAO PHẢI BAN HÀNH NGHỊ QUYẾT</vt:lpstr>
      <vt:lpstr>I. VÌ SAO PHẢI BAN HÀNH NGHỊ QUYẾT</vt:lpstr>
      <vt:lpstr>I. VÌ SAO PHẢI BAN HÀNH NGHỊ QUYẾT</vt:lpstr>
      <vt:lpstr>I. VÌ SAO PHẢI BAN HÀNH NGHỊ QUYẾT</vt:lpstr>
      <vt:lpstr>I. VÌ SAO PHẢI BAN HÀNH NGHỊ QUYẾT</vt:lpstr>
      <vt:lpstr>I. VÌ SAO PHẢI BAN HÀNH NGHỊ QUYẾT</vt:lpstr>
      <vt:lpstr>I. VÌ SAO PHẢI BAN HÀNH NGHỊ QUYẾT</vt:lpstr>
      <vt:lpstr>II. ĐÁNH GIÁ TÌNH HÌNH</vt:lpstr>
      <vt:lpstr>II. ĐÁNH GIÁ TÌNH HÌNH</vt:lpstr>
      <vt:lpstr>II. ĐÁNH GIÁ TÌNH HÌNH</vt:lpstr>
      <vt:lpstr>II. ĐÁNH GIÁ TÌNH HÌNH</vt:lpstr>
      <vt:lpstr>II. ĐÁNH GIÁ TÌNH HÌNH</vt:lpstr>
      <vt:lpstr>II. ĐÁNH GIÁ TÌNH HÌNH</vt:lpstr>
      <vt:lpstr>II. ĐÁNH GIÁ TÌNH HÌNH</vt:lpstr>
      <vt:lpstr>II. ĐÁNH GIÁ TÌNH HÌNH</vt:lpstr>
      <vt:lpstr>II. ĐÁNH GIÁ TÌNH HÌNH</vt:lpstr>
      <vt:lpstr>II. ĐÁNH GIÁ TÌNH HÌNH</vt:lpstr>
      <vt:lpstr>II. ĐÁNH GIÁ TÌNH HÌNH</vt:lpstr>
      <vt:lpstr>II. ĐÁNH GIÁ TÌNH HÌNH</vt:lpstr>
      <vt:lpstr>II. ĐÁNH GIÁ TÌNH HÌNH</vt:lpstr>
      <vt:lpstr>II. ĐÁNH GIÁ TÌNH HÌNH</vt:lpstr>
      <vt:lpstr>II. ĐÁNH GIÁ TÌNH HÌNH</vt:lpstr>
      <vt:lpstr>II. ĐÁNH GIÁ TÌNH HÌNH</vt:lpstr>
      <vt:lpstr>II. ĐÁNH GIÁ TÌNH HÌNH</vt:lpstr>
      <vt:lpstr>II. ĐÁNH GIÁ TÌNH HÌNH</vt:lpstr>
      <vt:lpstr>II. ĐÁNH GIÁ TÌNH HÌNH</vt:lpstr>
      <vt:lpstr>III. QUAN ĐIỂM CHỈ ĐẠO VÀ MỤC TIÊU </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IV. NỘI DUNG CẢI CÁCH</vt:lpstr>
      <vt:lpstr>IV. NỘI DUNG CẢI CÁCH</vt:lpstr>
      <vt:lpstr>IV. NỘI DUNG CẢI CÁCH</vt:lpstr>
      <vt:lpstr>IV. NỘI DUNG CẢI CÁCH</vt:lpstr>
      <vt:lpstr>IV. NỘI DUNG CẢI CÁCH</vt:lpstr>
      <vt:lpstr>IV. NỘI DUNG CẢI CÁCH</vt:lpstr>
      <vt:lpstr>IV. NỘI DUNG CẢI CÁCH</vt:lpstr>
      <vt:lpstr>IV. NỘI DUNG CẢI CÁCH</vt:lpstr>
      <vt:lpstr>IV. NỘI DUNG CẢI CÁCH</vt:lpstr>
      <vt:lpstr>IV. NỘI DUNG CẢI CÁCH</vt:lpstr>
      <vt:lpstr>IV. NỘI DUNG CẢI CÁCH</vt:lpstr>
      <vt:lpstr>IV. NỘI DUNG CẢI CÁCH</vt:lpstr>
      <vt:lpstr>IV. NỘI DUNG CẢI CÁCH</vt:lpstr>
      <vt:lpstr>V. NHIỆM VỤ VÀ GIẢI PHÁP CHỦ YẾU</vt:lpstr>
      <vt:lpstr>V. NHIỆM VỤ VÀ GIẢI PHÁP CHỦ YẾU</vt:lpstr>
      <vt:lpstr>V. NHIỆM VỤ VÀ GIẢI PHÁP CHỦ YẾU</vt:lpstr>
      <vt:lpstr>V. NHIỆM VỤ VÀ GIẢI PHÁP CHỦ YẾU</vt:lpstr>
      <vt:lpstr>V. NHIỆM VỤ VÀ GIẢI PHÁP CHỦ YẾU</vt:lpstr>
      <vt:lpstr>V. NHIỆM VỤ VÀ GIẢI PHÁP CHỦ YẾU</vt:lpstr>
      <vt:lpstr>V. NHIỆM VỤ VÀ GIẢI PHÁP CHỦ YẾU</vt:lpstr>
      <vt:lpstr>V. NHIỆM VỤ VÀ GIẢI PHÁP CHỦ YẾU</vt:lpstr>
      <vt:lpstr>V. NHIỆM VỤ VÀ GIẢI PHÁP CHỦ YẾU</vt:lpstr>
      <vt:lpstr>V. NHIỆM VỤ VÀ GIẢI PHÁP CHỦ YẾU</vt:lpstr>
      <vt:lpstr>V. NHIỆM VỤ VÀ GIẢI PHÁP CHỦ YẾU</vt:lpstr>
      <vt:lpstr>V. NHIỆM VỤ VÀ GIẢI PHÁP CHỦ YẾU</vt:lpstr>
      <vt:lpstr>V. NHIỆM VỤ VÀ GIẢI PHÁP CHỦ YẾU</vt:lpstr>
      <vt:lpstr>V. NHIỆM VỤ VÀ GIẢI PHÁP CHỦ YẾU</vt:lpstr>
      <vt:lpstr>V. NHIỆM VỤ VÀ GIẢI PHÁP CHỦ YẾU</vt:lpstr>
      <vt:lpstr>VI. TỔ CHỨC THỰC HIỆN</vt:lpstr>
      <vt:lpstr>VI. TỔ CHỨC THỰC HIỆN</vt:lpstr>
      <vt:lpstr>VI. TỔ CHỨC THỰC HIỆN</vt:lpstr>
      <vt:lpstr>VI. TỔ CHỨC THỰC HIỆN</vt:lpstr>
      <vt:lpstr>Slide 80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Quan triet nghi quyet 08, 09</dc:title>
  <dc:creator>Nguyễn Quang Hồng Vũ</dc:creator>
  <cp:lastModifiedBy>Admin</cp:lastModifiedBy>
  <cp:revision>1197</cp:revision>
  <dcterms:created xsi:type="dcterms:W3CDTF">2017-04-10T02:39:46Z</dcterms:created>
  <dcterms:modified xsi:type="dcterms:W3CDTF">2018-07-05T10:29:35Z</dcterms:modified>
</cp:coreProperties>
</file>